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0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7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F33E64-6139-4E53-A1A3-D512A82D3E36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B88552-87E0-46E1-BD39-3DAC53C1A4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12603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D1EA4-6A89-44B9-A0D0-F6794AB861AA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26879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AE4DA15-11E9-5F50-0FBB-9C1894D60B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39EC8C5-3AED-16D3-EE73-98829DE220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0EE648E-509F-46B1-3242-BBB7A8160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A8D2C-5BAB-4730-AC0F-95DE269C8659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F755375-2505-BF7E-49C5-782B35224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BEF1BC0-1624-3A23-251D-4A571DFD0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52646-B0E6-49B4-87C9-36FFC58029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9045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C631E0E-5508-D059-4BF0-E56C16B62B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4BC2472-662E-BE34-50B6-0D0B77B548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1C2A349-DE1C-AC8D-6542-5DD077F63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A8D2C-5BAB-4730-AC0F-95DE269C8659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F8B3954-3F04-0911-2301-96D4BBB14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B58359E-EEA4-4223-25D7-407017D3F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52646-B0E6-49B4-87C9-36FFC58029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74118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82820E5C-3A8C-8757-23C5-B3AF3C63BC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C1DBED5-94A7-E56F-B2DA-D7484EBD57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45AC078-83C7-8BE7-2696-749479F45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A8D2C-5BAB-4730-AC0F-95DE269C8659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08797F4-9BF0-0E5A-9336-B7518E296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A0A4981-628C-52F6-9772-1309F325E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52646-B0E6-49B4-87C9-36FFC58029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7153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258730D-D3AC-B26A-6821-C0628FC3F9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68E4360-406C-72B1-4796-E425DCD76F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97FF7BB-44D6-735C-4E23-CD686A63B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A8D2C-5BAB-4730-AC0F-95DE269C8659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D0E7CA0-7B7F-8A7E-ABF1-4EF6CE6D5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1664A53-1C46-3EB0-98A7-F561973F1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52646-B0E6-49B4-87C9-36FFC58029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3333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2EE8AE4-CEE0-7847-3881-5581E7171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C11FFCA-CF09-1422-A790-EDBFC72CA6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63FACD9-913E-A393-CA58-D0B46C708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A8D2C-5BAB-4730-AC0F-95DE269C8659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C1937C8-B117-8B2B-A5D6-C61718536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43A98F1-DB22-07DE-A8EB-5C5852272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52646-B0E6-49B4-87C9-36FFC58029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5136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F6D52F2-172B-96A3-8E6B-6FA20CDE6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8E56F7B-8E75-4920-C037-E00F8FFBC0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D7173A5-A636-8B6A-AD0D-56E7F9A0C6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1C630B4-092F-8189-84FB-A5F600996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A8D2C-5BAB-4730-AC0F-95DE269C8659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688204C-E780-495E-7966-1C96CB56F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7171513-4C0B-F7AF-6397-E8C7B30C9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52646-B0E6-49B4-87C9-36FFC58029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4636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E66D2D9-57D3-08D1-799E-1AC9FC480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C9328BF-90E6-AA55-869E-42C0A4D0D7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6909B73-3727-0BB6-4659-6BC279E663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539F83B-46C6-F10E-BBE2-612838D869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5888F64B-B8D0-66BB-9FCA-31D879E959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D142B7A2-9AD8-A960-A6C1-EEBE44CC7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A8D2C-5BAB-4730-AC0F-95DE269C8659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E79421E3-368E-D18C-19E6-F9116DDB2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0142DD4-173E-2231-A64A-D9903A25D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52646-B0E6-49B4-87C9-36FFC58029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9152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91BABAC-FBE2-E3F5-3508-7836D1B99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19A245E6-CB3B-2CD6-ED2B-2999FFD51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A8D2C-5BAB-4730-AC0F-95DE269C8659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F82268D-01B5-54C2-907B-A7AB6BCBB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42C4245-E206-3D3D-B44C-D732D5674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52646-B0E6-49B4-87C9-36FFC58029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191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9CA3FDF-6BDE-BCD3-42DD-EDF4537A8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A8D2C-5BAB-4730-AC0F-95DE269C8659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9454BC26-E908-13A6-87EB-F3E71178F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0A781F5-3579-9A3C-D1B9-BA235E684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52646-B0E6-49B4-87C9-36FFC58029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2285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9E636BC-58EF-E783-C25C-C530AB2A6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BEE5FAA-9FC3-E979-45A9-1F2F295B83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DDB0C2A-CEBF-520C-29F2-CC1DDD24EF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59CD843-E239-D862-7D70-D5882086C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A8D2C-5BAB-4730-AC0F-95DE269C8659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FA62FA7-5123-3AEF-6FB6-D46986D44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3CE806F-5508-58F6-5DA3-9FC6F6457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52646-B0E6-49B4-87C9-36FFC58029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829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E0446A7-AD2B-FF63-F262-7F4D82115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D9CDAECA-0604-DB9D-9745-64D22281BF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D35344F-83B5-C8B4-CDCF-4A4813BDBD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1D34852-1F17-BA53-12DC-622BF1375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A8D2C-5BAB-4730-AC0F-95DE269C8659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8720B3B-9455-4C95-08A8-10FD80226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5DED8EF-6CB6-CF38-BC97-1653487AF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52646-B0E6-49B4-87C9-36FFC58029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637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11D4A293-61B7-45DF-7CA5-849A6FDE3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C3F31DC-1FAC-0D66-F1D2-20F3CA189F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C3808A2-6B88-8EB6-C555-4930C42552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1A8D2C-5BAB-4730-AC0F-95DE269C8659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E3E16CD-E39F-97D1-BDDE-E16545343C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74A53B2-D3CC-A132-5918-841E43B633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652646-B0E6-49B4-87C9-36FFC58029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144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tmp"/><Relationship Id="rId5" Type="http://schemas.openxmlformats.org/officeDocument/2006/relationships/image" Target="../media/image3.tmp"/><Relationship Id="rId4" Type="http://schemas.openxmlformats.org/officeDocument/2006/relationships/image" Target="../media/image2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FAA2CC-9835-760B-4112-435583BD47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11F9BFE-4449-4CF8-573A-9211FB3B3FC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658354" y="1480449"/>
            <a:ext cx="5998992" cy="4908559"/>
            <a:chOff x="3671217" y="2158740"/>
            <a:chExt cx="4849565" cy="3996961"/>
          </a:xfrm>
        </p:grpSpPr>
        <p:pic>
          <p:nvPicPr>
            <p:cNvPr id="12" name="図 11" descr="グラフィカル ユーザー インターフェイス が含まれている画像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0BA01585-8614-11AC-FAA2-BE6144DE0196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0241" b="58213"/>
            <a:stretch>
              <a:fillRect/>
            </a:stretch>
          </p:blipFill>
          <p:spPr>
            <a:xfrm>
              <a:off x="3671217" y="2158740"/>
              <a:ext cx="4849565" cy="791852"/>
            </a:xfrm>
            <a:prstGeom prst="rect">
              <a:avLst/>
            </a:prstGeom>
          </p:spPr>
        </p:pic>
        <p:pic>
          <p:nvPicPr>
            <p:cNvPr id="14" name="図 13" descr="グラフィカル ユーザー インターフェイス が含まれている画像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3BE2CAF5-E9D6-CB1C-0993-DE3463A6F9A5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3436" b="45018"/>
            <a:stretch>
              <a:fillRect/>
            </a:stretch>
          </p:blipFill>
          <p:spPr>
            <a:xfrm>
              <a:off x="3671217" y="2978870"/>
              <a:ext cx="4849565" cy="791852"/>
            </a:xfrm>
            <a:prstGeom prst="rect">
              <a:avLst/>
            </a:prstGeom>
          </p:spPr>
        </p:pic>
        <p:pic>
          <p:nvPicPr>
            <p:cNvPr id="15" name="図 14" descr="グラフィカル ユーザー インターフェイス が含まれている画像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EE8EB69C-8F89-93E9-D920-B67F422BBE16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6632" b="31822"/>
            <a:stretch>
              <a:fillRect/>
            </a:stretch>
          </p:blipFill>
          <p:spPr>
            <a:xfrm>
              <a:off x="3671217" y="3808427"/>
              <a:ext cx="4849565" cy="791852"/>
            </a:xfrm>
            <a:prstGeom prst="rect">
              <a:avLst/>
            </a:prstGeom>
          </p:spPr>
        </p:pic>
        <p:pic>
          <p:nvPicPr>
            <p:cNvPr id="17" name="図 16" descr="グラフィカル ユーザー インターフェイス が含まれている画像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3080F6D6-139B-6AA2-75CA-E8001C96B1E9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9828" b="18017"/>
            <a:stretch>
              <a:fillRect/>
            </a:stretch>
          </p:blipFill>
          <p:spPr>
            <a:xfrm>
              <a:off x="3671217" y="4628558"/>
              <a:ext cx="4849565" cy="833530"/>
            </a:xfrm>
            <a:prstGeom prst="rect">
              <a:avLst/>
            </a:prstGeom>
          </p:spPr>
        </p:pic>
        <p:pic>
          <p:nvPicPr>
            <p:cNvPr id="18" name="図 17" descr="グラフィカル ユーザー インターフェイス が含まれている画像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6675EF25-33A1-A1B5-ED82-E3816CD11B4D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3703" b="7766"/>
            <a:stretch>
              <a:fillRect/>
            </a:stretch>
          </p:blipFill>
          <p:spPr>
            <a:xfrm>
              <a:off x="3671217" y="5570672"/>
              <a:ext cx="4849565" cy="585029"/>
            </a:xfrm>
            <a:prstGeom prst="rect">
              <a:avLst/>
            </a:prstGeom>
          </p:spPr>
        </p:pic>
      </p:grpSp>
      <p:sp>
        <p:nvSpPr>
          <p:cNvPr id="5" name="楕円 4">
            <a:extLst>
              <a:ext uri="{FF2B5EF4-FFF2-40B4-BE49-F238E27FC236}">
                <a16:creationId xmlns:a16="http://schemas.microsoft.com/office/drawing/2014/main" id="{9067D4A9-70F9-E14E-B872-98F0FEB9199D}"/>
              </a:ext>
            </a:extLst>
          </p:cNvPr>
          <p:cNvSpPr/>
          <p:nvPr/>
        </p:nvSpPr>
        <p:spPr>
          <a:xfrm>
            <a:off x="5867396" y="6345464"/>
            <a:ext cx="458108" cy="45810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89D903E-1D45-49FB-9B46-77A81CC4D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89008"/>
            <a:ext cx="2743200" cy="365125"/>
          </a:xfrm>
        </p:spPr>
        <p:txBody>
          <a:bodyPr/>
          <a:lstStyle/>
          <a:p>
            <a:pPr algn="ctr"/>
            <a:fld id="{B2026C6C-7459-489F-8BA2-5DB85F4DFAE8}" type="slidenum">
              <a:rPr kumimoji="1" lang="ja-JP" altLang="en-US" sz="1800" b="1" smtClean="0">
                <a:solidFill>
                  <a:schemeClr val="tx1"/>
                </a:solidFill>
                <a:ea typeface="Meiryo UI" panose="020B0604030504040204" pitchFamily="50" charset="-128"/>
              </a:rPr>
              <a:pPr algn="ctr"/>
              <a:t>1</a:t>
            </a:fld>
            <a:endParaRPr kumimoji="1" lang="ja-JP" altLang="en-US" sz="1800" b="1" dirty="0">
              <a:solidFill>
                <a:schemeClr val="tx1"/>
              </a:solidFill>
              <a:ea typeface="Meiryo UI" panose="020B0604030504040204" pitchFamily="50" charset="-128"/>
            </a:endParaRP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DF6F4C0-E5F3-5CD2-8579-3C389CE99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678886" y="6460216"/>
            <a:ext cx="1513114" cy="397784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kumimoji="1" lang="en-US" altLang="ja-JP" b="1" dirty="0">
                <a:solidFill>
                  <a:sysClr val="windowText" lastClr="000000"/>
                </a:solidFill>
              </a:rPr>
              <a:t>2026</a:t>
            </a:r>
            <a:r>
              <a:rPr kumimoji="1" lang="ja-JP" altLang="en-US" b="1" dirty="0">
                <a:solidFill>
                  <a:sysClr val="windowText" lastClr="000000"/>
                </a:solidFill>
              </a:rPr>
              <a:t>年</a:t>
            </a:r>
            <a:r>
              <a:rPr kumimoji="1" lang="en-US" altLang="ja-JP" b="1" dirty="0">
                <a:solidFill>
                  <a:sysClr val="windowText" lastClr="000000"/>
                </a:solidFill>
              </a:rPr>
              <a:t>9</a:t>
            </a:r>
            <a:r>
              <a:rPr kumimoji="1" lang="ja-JP" altLang="en-US" b="1" dirty="0">
                <a:solidFill>
                  <a:sysClr val="windowText" lastClr="000000"/>
                </a:solidFill>
              </a:rPr>
              <a:t>月初版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0541D072-A275-665B-A20E-0FF7899D582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12700" y="6176283"/>
            <a:ext cx="1823355" cy="674957"/>
            <a:chOff x="-23586" y="5980339"/>
            <a:chExt cx="1823355" cy="674957"/>
          </a:xfrm>
        </p:grpSpPr>
        <p:sp>
          <p:nvSpPr>
            <p:cNvPr id="7" name="フッター プレースホルダー 5">
              <a:extLst>
                <a:ext uri="{FF2B5EF4-FFF2-40B4-BE49-F238E27FC236}">
                  <a16:creationId xmlns:a16="http://schemas.microsoft.com/office/drawing/2014/main" id="{4D66DB49-7085-D421-0DB0-7839F8D70F5F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23586" y="5980339"/>
              <a:ext cx="1823355" cy="36512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vert="horz" lIns="91440" tIns="45720" rIns="91440" bIns="45720" rtlCol="0" anchor="ctr"/>
            <a:lstStyle>
              <a:defPPr>
                <a:defRPr lang="ja-JP"/>
              </a:defPPr>
              <a:lvl1pPr marL="0" algn="ctr" defTabSz="914400" rtl="0" eaLnBrk="1" latinLnBrk="0" hangingPunct="1">
                <a:defRPr kumimoji="1" sz="1200" kern="1200">
                  <a:solidFill>
                    <a:schemeClr val="tx1">
                      <a:tint val="82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ja-JP" b="1" dirty="0">
                  <a:solidFill>
                    <a:sysClr val="windowText" lastClr="000000"/>
                  </a:solidFill>
                  <a:latin typeface="+mn-ea"/>
                </a:rPr>
                <a:t>PDF</a:t>
              </a:r>
              <a:r>
                <a:rPr lang="ja-JP" altLang="en-US" b="1" dirty="0">
                  <a:solidFill>
                    <a:sysClr val="windowText" lastClr="000000"/>
                  </a:solidFill>
                  <a:latin typeface="+mn-ea"/>
                </a:rPr>
                <a:t>対応ページ</a:t>
              </a: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54B29AF-1754-4404-45D2-57361D47A8F5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10887" y="6347519"/>
              <a:ext cx="1800000" cy="307777"/>
            </a:xfrm>
            <a:prstGeom prst="rect">
              <a:avLst/>
            </a:prstGeom>
            <a:noFill/>
            <a:ln w="28575">
              <a:solidFill>
                <a:schemeClr val="bg1">
                  <a:lumMod val="8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400" dirty="0"/>
                <a:t>17</a:t>
              </a:r>
              <a:r>
                <a:rPr kumimoji="1" lang="ja-JP" altLang="en-US" sz="1400" dirty="0"/>
                <a:t>ページ</a:t>
              </a:r>
            </a:p>
          </p:txBody>
        </p:sp>
      </p:grp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2AEB78F8-4E86-B70A-DBC9-65B16DC8FC9D}"/>
              </a:ext>
            </a:extLst>
          </p:cNvPr>
          <p:cNvGrpSpPr/>
          <p:nvPr/>
        </p:nvGrpSpPr>
        <p:grpSpPr>
          <a:xfrm>
            <a:off x="27707" y="37195"/>
            <a:ext cx="12054928" cy="1387084"/>
            <a:chOff x="-1" y="9487"/>
            <a:chExt cx="12054928" cy="1387084"/>
          </a:xfrm>
        </p:grpSpPr>
        <p:pic>
          <p:nvPicPr>
            <p:cNvPr id="16" name="図 15">
              <a:extLst>
                <a:ext uri="{FF2B5EF4-FFF2-40B4-BE49-F238E27FC236}">
                  <a16:creationId xmlns:a16="http://schemas.microsoft.com/office/drawing/2014/main" id="{CAE9A50E-1FCC-4D6F-9CC3-352F1EF8072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" y="9487"/>
              <a:ext cx="10580370" cy="1387084"/>
            </a:xfrm>
            <a:prstGeom prst="rect">
              <a:avLst/>
            </a:prstGeom>
          </p:spPr>
        </p:pic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29A636A6-4546-68E5-6BDC-7CEA091726A4}"/>
                </a:ext>
              </a:extLst>
            </p:cNvPr>
            <p:cNvSpPr/>
            <p:nvPr/>
          </p:nvSpPr>
          <p:spPr>
            <a:xfrm>
              <a:off x="2069300" y="54428"/>
              <a:ext cx="9985627" cy="1309890"/>
            </a:xfrm>
            <a:prstGeom prst="rect">
              <a:avLst/>
            </a:prstGeom>
            <a:solidFill>
              <a:srgbClr val="FFFCD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3BD95C0-129E-949F-2EF8-EEAE35D90093}"/>
              </a:ext>
            </a:extLst>
          </p:cNvPr>
          <p:cNvSpPr txBox="1"/>
          <p:nvPr/>
        </p:nvSpPr>
        <p:spPr>
          <a:xfrm>
            <a:off x="3156160" y="435106"/>
            <a:ext cx="467530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4000" b="1" i="0" u="none" strike="noStrike" baseline="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自助努力目標額</a:t>
            </a:r>
            <a:endParaRPr lang="en-US" altLang="ja-JP" sz="4000" b="1" i="0" u="none" strike="noStrike" baseline="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pic>
        <p:nvPicPr>
          <p:cNvPr id="23" name="図 22">
            <a:extLst>
              <a:ext uri="{FF2B5EF4-FFF2-40B4-BE49-F238E27FC236}">
                <a16:creationId xmlns:a16="http://schemas.microsoft.com/office/drawing/2014/main" id="{F1E1A87D-D385-C618-4A4F-5F9ABF5BE6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613" y="414355"/>
            <a:ext cx="3081405" cy="639145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B2549EE8-95F0-65FC-A12F-6FF328CF5A9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7"/>
          <a:stretch>
            <a:fillRect/>
          </a:stretch>
        </p:blipFill>
        <p:spPr>
          <a:xfrm>
            <a:off x="8918202" y="3856676"/>
            <a:ext cx="1513113" cy="2511052"/>
          </a:xfrm>
          <a:prstGeom prst="rect">
            <a:avLst/>
          </a:prstGeom>
        </p:spPr>
      </p:pic>
      <p:sp>
        <p:nvSpPr>
          <p:cNvPr id="20" name="フッター プレースホルダー 5">
            <a:extLst>
              <a:ext uri="{FF2B5EF4-FFF2-40B4-BE49-F238E27FC236}">
                <a16:creationId xmlns:a16="http://schemas.microsoft.com/office/drawing/2014/main" id="{08E5F604-3319-5F93-5807-7E22251F2E99}"/>
              </a:ext>
            </a:extLst>
          </p:cNvPr>
          <p:cNvSpPr txBox="1">
            <a:spLocks/>
          </p:cNvSpPr>
          <p:nvPr/>
        </p:nvSpPr>
        <p:spPr>
          <a:xfrm>
            <a:off x="-12700" y="6195333"/>
            <a:ext cx="1823355" cy="3651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b="1" dirty="0">
                <a:solidFill>
                  <a:sysClr val="windowText" lastClr="000000"/>
                </a:solidFill>
                <a:latin typeface="+mn-ea"/>
              </a:rPr>
              <a:t>冊子対応ページ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2F324E2A-A146-1DBB-61A8-69E9A2069A6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30941" y="5305425"/>
            <a:ext cx="1823355" cy="646986"/>
          </a:xfrm>
          <a:prstGeom prst="wedgeRoundRectCallout">
            <a:avLst>
              <a:gd name="adj1" fmla="val 58286"/>
              <a:gd name="adj2" fmla="val 48549"/>
              <a:gd name="adj3" fmla="val 16667"/>
            </a:avLst>
          </a:prstGeom>
          <a:solidFill>
            <a:srgbClr val="DAF6DD"/>
          </a:solidFill>
          <a:ln w="28575">
            <a:solidFill>
              <a:srgbClr val="00934F"/>
            </a:solidFill>
          </a:ln>
        </p:spPr>
        <p:txBody>
          <a:bodyPr wrap="square" rIns="36000" rtlCol="0">
            <a:spAutoFit/>
          </a:bodyPr>
          <a:lstStyle/>
          <a:p>
            <a:pPr algn="ctr"/>
            <a:r>
              <a:rPr kumimoji="1" lang="ja-JP" altLang="en-US" sz="1600" b="1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あなたの</a:t>
            </a:r>
            <a:endParaRPr kumimoji="1" lang="en-US" altLang="ja-JP" sz="1600" b="1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algn="ctr"/>
            <a:r>
              <a:rPr kumimoji="1" lang="ja-JP" altLang="en-US" sz="1600" b="1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自助努力目標額</a:t>
            </a:r>
          </a:p>
        </p:txBody>
      </p:sp>
    </p:spTree>
    <p:extLst>
      <p:ext uri="{BB962C8B-B14F-4D97-AF65-F5344CB8AC3E}">
        <p14:creationId xmlns:p14="http://schemas.microsoft.com/office/powerpoint/2010/main" val="42560355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</Words>
  <Application>Microsoft Office PowerPoint</Application>
  <PresentationFormat>ワイド画面</PresentationFormat>
  <Paragraphs>9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Meiryo UI</vt:lpstr>
      <vt:lpstr>UD デジタル 教科書体 NP-B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渡辺 睦</dc:creator>
  <cp:lastModifiedBy>渡辺 睦</cp:lastModifiedBy>
  <cp:revision>1</cp:revision>
  <dcterms:created xsi:type="dcterms:W3CDTF">2026-08-18T02:39:21Z</dcterms:created>
  <dcterms:modified xsi:type="dcterms:W3CDTF">2026-08-18T02:39:50Z</dcterms:modified>
</cp:coreProperties>
</file>