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7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091" autoAdjust="0"/>
  </p:normalViewPr>
  <p:slideViewPr>
    <p:cSldViewPr snapToGrid="0">
      <p:cViewPr varScale="1">
        <p:scale>
          <a:sx n="94" d="100"/>
          <a:sy n="94" d="100"/>
        </p:scale>
        <p:origin x="12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2F769-D26C-4D45-A17D-2AF5DBF5F96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1AA26-12D8-4E03-A552-962EDC178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90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定年退職後の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日の自由時間（寝食の時間を除く）を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時間として、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年間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※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で計算してみると約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万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千時間に及びます。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一方、それまでの労働時間は、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時間、年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250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日勤務を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年間続けたとして、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万時間です。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※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厚生労働省「簡易生命表」（令和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年）によると、日本人の平均寿命は男性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81.35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歳、女性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87.33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歳。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平均余命は、スライド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1" lang="ja-JP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一括ダウンロード版</a:t>
            </a:r>
            <a:r>
              <a:rPr kumimoji="1" lang="en-US" altLang="ja-JP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)11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ページ、冊子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ページにも掲載しています。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269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AED26A-A9AD-A403-0A45-E06CC5A0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807F182-F875-6595-D160-F21E5AF33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C78867-B4C7-64A6-D8A4-29CB80272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1F5B90-A20A-E268-A19D-C63B4677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2033FC-563C-FA5E-7BED-923F1571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69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2FD41A-8A1B-639D-ADBA-69B8E87C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7B0B79B-B57B-E89D-7049-49E1F8539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185506-74FA-5F0C-3B2B-C411E6B4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42A3B4-E628-5B0A-33C7-D93394E53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43C233-C85B-6046-2EC7-4B0ED1F96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008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8C38E00-180F-E70C-21BC-7CC7302E9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F55AA8D-1EDD-3444-2A86-05A74C600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76601B-65FE-7180-518E-61DA8BE5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96FD78-DA56-5827-FAD1-82C0A1FD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E1B980-9F8F-FA33-255E-D296085D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67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5107C4-B6E0-2803-E00D-FDC67C15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FFAA2D-0710-E6D1-D8BA-0141DB506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9405F6-A885-D4FA-A265-28541D726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1A589C-9B73-FEFA-2A60-8908A4B66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3B1592-2522-B96D-6226-08CD47023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810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87256-95F8-29B2-CCC8-5321E77F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D86996-BD6B-D4F5-0D4F-FF624D479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475C57-4E93-2ED6-CC90-1456EF16F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FDB4D1-CDD9-A657-AFDE-66471C4D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1A9F06-A1E9-D7DF-73EA-22D60FF2A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276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C7EF23-3A0D-95B1-1FE5-7A827BC0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8634C3-8B88-DD85-5ED2-6E0758723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A1FC25-D8EE-82D8-3B79-2BAADA0BF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92B21D-1DB4-BBC5-23AD-EA61B2960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B349FD-5E7F-8A38-E56A-A21F7F453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2C86AE-BCC1-ABAF-DB15-83B276F9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58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282114-B757-3AD9-7589-13D6A737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DB6EE0-D5B5-5C42-DCE5-CD27857CD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C6E171-6347-43B3-E18C-CAFCCB8CF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EC89419-5FD6-F71E-A7A9-FB0E4E3D1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0B45B33-2DA0-5276-DAC1-E6EC38846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8FA7538-160C-85D4-7AD0-4CD5BB37B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952BB78-C2F9-3924-1429-3FB0B5AF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71FD3D-B0E6-3049-A471-76591F640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642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3E8A2B-2A41-5673-4C44-0BD79E9E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6E7C92F-6C13-5EC6-4515-69E5688F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038A4B-966B-BC7A-031A-2A47B5E4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704FFB-2834-32E3-75B1-FFD66E41A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49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33824F4-22DD-276F-F851-8261A9F15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961525-EA6D-CE7A-6319-16F8145EA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012760-BAAE-1D7B-6C70-440EA9365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772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8F35F3-C2F6-9818-0090-0B699D011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09E58E-A1AB-2896-E8EC-70F3E83B8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80202C-4F71-344A-6E7F-018FF6548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A98C29-2787-5146-E386-F10BFCF2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B6CE21-62D9-8DD2-1EEA-94A154B9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5623F5-E85A-8583-FE16-4BAAB955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67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929E9B-3FFB-A40A-5D6E-9B9EDC1E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F5AAB72-B67E-CBFC-BEEC-A2D906C68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AA24FD-1E5F-E6CD-9004-61544D934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96D9D1-F238-C69C-429B-1A139A60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CDCF30-4EA5-982C-AEC7-D1CAA3EDE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188DBD-73A1-CC38-2DE0-4278DB04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8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A3D634C-A894-DE11-8D3D-193F67316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EF5D82-8568-0D6B-2B54-89E74FAC9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8AD170-98E3-5633-6AC6-3673DA285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67F311-E2B2-42F4-8CFF-426B84A859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E92ACF-08AF-B808-B0B2-DA5C67113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5A9520-0639-EBE0-C09B-549490B46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AA3089-F205-43DC-A5C8-3DAB551B6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41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43ECE-FCB8-B0AE-7ECB-9497381C7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6F4912D-3728-E0D8-979D-4925B2FFE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/>
          <a:stretch>
            <a:fillRect/>
          </a:stretch>
        </p:blipFill>
        <p:spPr>
          <a:xfrm>
            <a:off x="314091" y="1860289"/>
            <a:ext cx="11428761" cy="3924705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75D98A57-9B0E-8122-44C2-9C5B133445B2}"/>
              </a:ext>
            </a:extLst>
          </p:cNvPr>
          <p:cNvSpPr/>
          <p:nvPr/>
        </p:nvSpPr>
        <p:spPr>
          <a:xfrm>
            <a:off x="5866946" y="6357260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7C3494-CE8A-6134-3929-30E3593F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156946-DA9F-5009-854B-ED165187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36D3E1E-3CAF-C775-583E-EB271DCB729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95333"/>
            <a:ext cx="1823355" cy="658389"/>
            <a:chOff x="-23586" y="5999389"/>
            <a:chExt cx="1823355" cy="65838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A46B8B96-DD26-728F-4D1E-BE1A2E1E0A4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9938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冊子対応ページ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6A88E1C-4569-75A6-6477-2C2271C74DD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3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FEFA5EB9-E4F4-CED7-E93E-8E4B9EDC9B57}"/>
              </a:ext>
            </a:extLst>
          </p:cNvPr>
          <p:cNvGrpSpPr/>
          <p:nvPr/>
        </p:nvGrpSpPr>
        <p:grpSpPr>
          <a:xfrm>
            <a:off x="0" y="32791"/>
            <a:ext cx="12090400" cy="1404000"/>
            <a:chOff x="0" y="32791"/>
            <a:chExt cx="12090400" cy="1404000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DF543103-66C6-7C05-D22C-79B1811C4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791"/>
              <a:ext cx="10144220" cy="14040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DE3B92A5-A9D6-63BE-8A87-50AD98F1C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87"/>
            <a:stretch>
              <a:fillRect/>
            </a:stretch>
          </p:blipFill>
          <p:spPr>
            <a:xfrm>
              <a:off x="3111500" y="32791"/>
              <a:ext cx="8978900" cy="1404000"/>
            </a:xfrm>
            <a:prstGeom prst="rect">
              <a:avLst/>
            </a:prstGeom>
          </p:spPr>
        </p:pic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531808-39CC-7CA3-1CA9-ECC42FECAF03}"/>
              </a:ext>
            </a:extLst>
          </p:cNvPr>
          <p:cNvSpPr txBox="1"/>
          <p:nvPr/>
        </p:nvSpPr>
        <p:spPr>
          <a:xfrm>
            <a:off x="915761" y="456289"/>
            <a:ext cx="10360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6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定年退職後の生活をイメージしてみましょう！</a:t>
            </a:r>
            <a:endParaRPr lang="ja-JP" altLang="en-US" sz="32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B56A539-88F0-2BED-7636-69518C89C7ED}"/>
              </a:ext>
            </a:extLst>
          </p:cNvPr>
          <p:cNvSpPr txBox="1"/>
          <p:nvPr/>
        </p:nvSpPr>
        <p:spPr>
          <a:xfrm>
            <a:off x="-1" y="1575934"/>
            <a:ext cx="121920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定年退職後の時間はどのくらいあると思いますか？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678C0B5-CC61-3ACA-8742-EBBE1B8EF12D}"/>
              </a:ext>
            </a:extLst>
          </p:cNvPr>
          <p:cNvSpPr txBox="1"/>
          <p:nvPr/>
        </p:nvSpPr>
        <p:spPr>
          <a:xfrm>
            <a:off x="292100" y="5761468"/>
            <a:ext cx="11607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定年退職後は、現役時代の労働時間に匹敵する長い時間を過ごすことになります。</a:t>
            </a:r>
            <a:endParaRPr kumimoji="1" lang="ja-JP" altLang="en-US" sz="20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5519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ワイド画面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2</cp:revision>
  <dcterms:created xsi:type="dcterms:W3CDTF">2026-08-18T02:29:48Z</dcterms:created>
  <dcterms:modified xsi:type="dcterms:W3CDTF">2026-08-18T02:47:11Z</dcterms:modified>
</cp:coreProperties>
</file>