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648" r:id="rId2"/>
  </p:sldMasterIdLst>
  <p:notesMasterIdLst>
    <p:notesMasterId r:id="rId37"/>
  </p:notesMasterIdLst>
  <p:handoutMasterIdLst>
    <p:handoutMasterId r:id="rId38"/>
  </p:handoutMasterIdLst>
  <p:sldIdLst>
    <p:sldId id="385" r:id="rId3"/>
    <p:sldId id="361" r:id="rId4"/>
    <p:sldId id="425" r:id="rId5"/>
    <p:sldId id="432" r:id="rId6"/>
    <p:sldId id="426" r:id="rId7"/>
    <p:sldId id="415" r:id="rId8"/>
    <p:sldId id="421" r:id="rId9"/>
    <p:sldId id="390" r:id="rId10"/>
    <p:sldId id="401" r:id="rId11"/>
    <p:sldId id="427" r:id="rId12"/>
    <p:sldId id="372" r:id="rId13"/>
    <p:sldId id="382" r:id="rId14"/>
    <p:sldId id="396" r:id="rId15"/>
    <p:sldId id="410" r:id="rId16"/>
    <p:sldId id="430" r:id="rId17"/>
    <p:sldId id="414" r:id="rId18"/>
    <p:sldId id="392" r:id="rId19"/>
    <p:sldId id="428" r:id="rId20"/>
    <p:sldId id="393" r:id="rId21"/>
    <p:sldId id="434" r:id="rId22"/>
    <p:sldId id="429" r:id="rId23"/>
    <p:sldId id="435" r:id="rId24"/>
    <p:sldId id="436" r:id="rId25"/>
    <p:sldId id="383" r:id="rId26"/>
    <p:sldId id="417" r:id="rId27"/>
    <p:sldId id="409" r:id="rId28"/>
    <p:sldId id="412" r:id="rId29"/>
    <p:sldId id="400" r:id="rId30"/>
    <p:sldId id="368" r:id="rId31"/>
    <p:sldId id="433" r:id="rId32"/>
    <p:sldId id="419" r:id="rId33"/>
    <p:sldId id="402" r:id="rId34"/>
    <p:sldId id="403" r:id="rId35"/>
    <p:sldId id="397" r:id="rId3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254061"/>
    <a:srgbClr val="F79646"/>
    <a:srgbClr val="FFFFFF"/>
    <a:srgbClr val="EB6D8E"/>
    <a:srgbClr val="17375E"/>
    <a:srgbClr val="1F497D"/>
    <a:srgbClr val="604A7B"/>
    <a:srgbClr val="558ED5"/>
    <a:srgbClr val="D0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97" autoAdjust="0"/>
    <p:restoredTop sz="96139" autoAdjust="0"/>
  </p:normalViewPr>
  <p:slideViewPr>
    <p:cSldViewPr snapToGrid="0">
      <p:cViewPr varScale="1">
        <p:scale>
          <a:sx n="110" d="100"/>
          <a:sy n="110" d="100"/>
        </p:scale>
        <p:origin x="1158" y="78"/>
      </p:cViewPr>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3565</c:v>
                </c:pt>
                <c:pt idx="6">
                  <c:v>2064</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2023/6/28</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2023/6/28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2023/6/28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1" y="3502881"/>
            <a:ext cx="4766264"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トラブルに巻き込まれない</a:t>
            </a:r>
            <a:endParaRPr lang="ja-JP" altLang="en-US" sz="20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～成年年齢と契約について</a:t>
            </a:r>
            <a:r>
              <a:rPr lang="ja-JP" altLang="en-US"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a:t>
            </a:fld>
            <a:endParaRPr lang="ja-JP" altLang="en-US" dirty="0"/>
          </a:p>
        </p:txBody>
      </p:sp>
      <p:sp>
        <p:nvSpPr>
          <p:cNvPr id="3" name="正方形/長方形 2">
            <a:extLst>
              <a:ext uri="{FF2B5EF4-FFF2-40B4-BE49-F238E27FC236}">
                <a16:creationId xmlns:a16="http://schemas.microsoft.com/office/drawing/2014/main" id="{B60662B2-FF40-9101-5C35-59B16E358D78}"/>
              </a:ext>
            </a:extLst>
          </p:cNvPr>
          <p:cNvSpPr/>
          <p:nvPr/>
        </p:nvSpPr>
        <p:spPr>
          <a:xfrm>
            <a:off x="2348388" y="83998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4" name="正方形/長方形 3">
            <a:extLst>
              <a:ext uri="{FF2B5EF4-FFF2-40B4-BE49-F238E27FC236}">
                <a16:creationId xmlns:a16="http://schemas.microsoft.com/office/drawing/2014/main" id="{14FFFE2B-99E3-51D4-A499-E97B4C30D206}"/>
              </a:ext>
            </a:extLst>
          </p:cNvPr>
          <p:cNvSpPr/>
          <p:nvPr/>
        </p:nvSpPr>
        <p:spPr>
          <a:xfrm>
            <a:off x="3040740" y="1755322"/>
            <a:ext cx="1384553"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せいねんねんれい</a:t>
            </a:r>
          </a:p>
        </p:txBody>
      </p:sp>
      <p:sp>
        <p:nvSpPr>
          <p:cNvPr id="6" name="正方形/長方形 5">
            <a:extLst>
              <a:ext uri="{FF2B5EF4-FFF2-40B4-BE49-F238E27FC236}">
                <a16:creationId xmlns:a16="http://schemas.microsoft.com/office/drawing/2014/main" id="{24ACF0D0-D0E0-313A-41A3-F023369A11E2}"/>
              </a:ext>
            </a:extLst>
          </p:cNvPr>
          <p:cNvSpPr/>
          <p:nvPr/>
        </p:nvSpPr>
        <p:spPr>
          <a:xfrm>
            <a:off x="4425294" y="1755322"/>
            <a:ext cx="83460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7" name="正方形/長方形 6">
            <a:extLst>
              <a:ext uri="{FF2B5EF4-FFF2-40B4-BE49-F238E27FC236}">
                <a16:creationId xmlns:a16="http://schemas.microsoft.com/office/drawing/2014/main" id="{902C79B2-F209-D867-2055-19E5D9EACE64}"/>
              </a:ext>
            </a:extLst>
          </p:cNvPr>
          <p:cNvSpPr/>
          <p:nvPr/>
        </p:nvSpPr>
        <p:spPr>
          <a:xfrm>
            <a:off x="4273921" y="2502311"/>
            <a:ext cx="1514483"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じゅぎょうないよう</a:t>
            </a:r>
          </a:p>
        </p:txBody>
      </p:sp>
      <p:sp>
        <p:nvSpPr>
          <p:cNvPr id="9" name="正方形/長方形 8">
            <a:extLst>
              <a:ext uri="{FF2B5EF4-FFF2-40B4-BE49-F238E27FC236}">
                <a16:creationId xmlns:a16="http://schemas.microsoft.com/office/drawing/2014/main" id="{E266423E-1A7E-646D-4087-7777FEEEEA58}"/>
              </a:ext>
            </a:extLst>
          </p:cNvPr>
          <p:cNvSpPr/>
          <p:nvPr/>
        </p:nvSpPr>
        <p:spPr>
          <a:xfrm>
            <a:off x="3315714" y="2500126"/>
            <a:ext cx="83460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ほんじつ</a:t>
            </a:r>
          </a:p>
        </p:txBody>
      </p:sp>
      <p:sp>
        <p:nvSpPr>
          <p:cNvPr id="10" name="正方形/長方形 9">
            <a:extLst>
              <a:ext uri="{FF2B5EF4-FFF2-40B4-BE49-F238E27FC236}">
                <a16:creationId xmlns:a16="http://schemas.microsoft.com/office/drawing/2014/main" id="{CC7E5DBC-9D60-73DA-CFE3-D35CF2266396}"/>
              </a:ext>
            </a:extLst>
          </p:cNvPr>
          <p:cNvSpPr/>
          <p:nvPr/>
        </p:nvSpPr>
        <p:spPr>
          <a:xfrm>
            <a:off x="2448749" y="3583265"/>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6" name="正方形/長方形 15">
            <a:extLst>
              <a:ext uri="{FF2B5EF4-FFF2-40B4-BE49-F238E27FC236}">
                <a16:creationId xmlns:a16="http://schemas.microsoft.com/office/drawing/2014/main" id="{3596F560-EDAB-CA71-6A09-C1FADD7AFD80}"/>
              </a:ext>
            </a:extLst>
          </p:cNvPr>
          <p:cNvSpPr/>
          <p:nvPr/>
        </p:nvSpPr>
        <p:spPr>
          <a:xfrm>
            <a:off x="3724305" y="4062288"/>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17" name="正方形/長方形 16">
            <a:extLst>
              <a:ext uri="{FF2B5EF4-FFF2-40B4-BE49-F238E27FC236}">
                <a16:creationId xmlns:a16="http://schemas.microsoft.com/office/drawing/2014/main" id="{FA3145CC-1508-6642-D4AF-2A5B0A5A5361}"/>
              </a:ext>
            </a:extLst>
          </p:cNvPr>
          <p:cNvSpPr/>
          <p:nvPr/>
        </p:nvSpPr>
        <p:spPr>
          <a:xfrm>
            <a:off x="4374441" y="4073682"/>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18" name="正方形/長方形 17">
            <a:extLst>
              <a:ext uri="{FF2B5EF4-FFF2-40B4-BE49-F238E27FC236}">
                <a16:creationId xmlns:a16="http://schemas.microsoft.com/office/drawing/2014/main" id="{66E442C8-2A23-2A74-2D57-B1F74567710B}"/>
              </a:ext>
            </a:extLst>
          </p:cNvPr>
          <p:cNvSpPr/>
          <p:nvPr/>
        </p:nvSpPr>
        <p:spPr>
          <a:xfrm>
            <a:off x="3380357" y="4513524"/>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Tree>
    <p:extLst>
      <p:ext uri="{BB962C8B-B14F-4D97-AF65-F5344CB8AC3E}">
        <p14:creationId xmlns:p14="http://schemas.microsoft.com/office/powerpoint/2010/main" val="216306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みんなは</a:t>
            </a:r>
            <a:r>
              <a:rPr lang="ja-JP" altLang="en-US" sz="4800" b="1" u="sng" dirty="0">
                <a:solidFill>
                  <a:srgbClr val="254061"/>
                </a:solidFill>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と思いますか。</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10</a:t>
            </a:fld>
            <a:endParaRPr lang="ja-JP" altLang="en-US"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20E2E5C-3846-AE86-015C-25A14DE82D17}"/>
              </a:ext>
            </a:extLst>
          </p:cNvPr>
          <p:cNvSpPr/>
          <p:nvPr/>
        </p:nvSpPr>
        <p:spPr>
          <a:xfrm>
            <a:off x="-30773" y="-33845"/>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 name="正方形/長方形 3">
            <a:extLst>
              <a:ext uri="{FF2B5EF4-FFF2-40B4-BE49-F238E27FC236}">
                <a16:creationId xmlns:a16="http://schemas.microsoft.com/office/drawing/2014/main" id="{0DB5E0F4-E132-77F7-6D1B-43C5D1018860}"/>
              </a:ext>
            </a:extLst>
          </p:cNvPr>
          <p:cNvSpPr/>
          <p:nvPr/>
        </p:nvSpPr>
        <p:spPr>
          <a:xfrm>
            <a:off x="4202355" y="1208472"/>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がくしゅう</a:t>
            </a:r>
          </a:p>
        </p:txBody>
      </p:sp>
      <p:sp>
        <p:nvSpPr>
          <p:cNvPr id="5" name="正方形/長方形 4">
            <a:extLst>
              <a:ext uri="{FF2B5EF4-FFF2-40B4-BE49-F238E27FC236}">
                <a16:creationId xmlns:a16="http://schemas.microsoft.com/office/drawing/2014/main" id="{2A5CD671-59B4-C56B-ED27-9E8C6D70D679}"/>
              </a:ext>
            </a:extLst>
          </p:cNvPr>
          <p:cNvSpPr/>
          <p:nvPr/>
        </p:nvSpPr>
        <p:spPr>
          <a:xfrm>
            <a:off x="5611706" y="1208472"/>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とお</a:t>
            </a:r>
          </a:p>
        </p:txBody>
      </p:sp>
      <p:sp>
        <p:nvSpPr>
          <p:cNvPr id="8" name="正方形/長方形 7">
            <a:extLst>
              <a:ext uri="{FF2B5EF4-FFF2-40B4-BE49-F238E27FC236}">
                <a16:creationId xmlns:a16="http://schemas.microsoft.com/office/drawing/2014/main" id="{F1A9DF27-D605-48AB-FEBA-156E2750CD60}"/>
              </a:ext>
            </a:extLst>
          </p:cNvPr>
          <p:cNvSpPr/>
          <p:nvPr/>
        </p:nvSpPr>
        <p:spPr>
          <a:xfrm>
            <a:off x="7146158" y="1193217"/>
            <a:ext cx="1133044" cy="276999"/>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まな</a:t>
            </a:r>
            <a:endPar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DD5933D-4E8A-44D9-D6D1-79960032E1D3}"/>
              </a:ext>
            </a:extLst>
          </p:cNvPr>
          <p:cNvSpPr/>
          <p:nvPr/>
        </p:nvSpPr>
        <p:spPr>
          <a:xfrm>
            <a:off x="4046000" y="2003065"/>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0" name="正方形/長方形 9">
            <a:extLst>
              <a:ext uri="{FF2B5EF4-FFF2-40B4-BE49-F238E27FC236}">
                <a16:creationId xmlns:a16="http://schemas.microsoft.com/office/drawing/2014/main" id="{A012C6C8-5CBC-E2C6-EB8B-477C82CC735B}"/>
              </a:ext>
            </a:extLst>
          </p:cNvPr>
          <p:cNvSpPr/>
          <p:nvPr/>
        </p:nvSpPr>
        <p:spPr>
          <a:xfrm>
            <a:off x="7073799" y="2033843"/>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いろいろ</a:t>
            </a:r>
          </a:p>
        </p:txBody>
      </p:sp>
      <p:sp>
        <p:nvSpPr>
          <p:cNvPr id="11" name="正方形/長方形 10">
            <a:extLst>
              <a:ext uri="{FF2B5EF4-FFF2-40B4-BE49-F238E27FC236}">
                <a16:creationId xmlns:a16="http://schemas.microsoft.com/office/drawing/2014/main" id="{7BB23FD2-84FE-1036-3011-F0D3F4F9F2AE}"/>
              </a:ext>
            </a:extLst>
          </p:cNvPr>
          <p:cNvSpPr/>
          <p:nvPr/>
        </p:nvSpPr>
        <p:spPr>
          <a:xfrm>
            <a:off x="2334646" y="2716129"/>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12" name="正方形/長方形 11">
            <a:extLst>
              <a:ext uri="{FF2B5EF4-FFF2-40B4-BE49-F238E27FC236}">
                <a16:creationId xmlns:a16="http://schemas.microsoft.com/office/drawing/2014/main" id="{C3BA3FF3-B74B-B460-7F07-AAC5A9CFB989}"/>
              </a:ext>
            </a:extLst>
          </p:cNvPr>
          <p:cNvSpPr/>
          <p:nvPr/>
        </p:nvSpPr>
        <p:spPr>
          <a:xfrm>
            <a:off x="5119790" y="3429000"/>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てん</a:t>
            </a:r>
          </a:p>
        </p:txBody>
      </p:sp>
      <p:sp>
        <p:nvSpPr>
          <p:cNvPr id="13" name="正方形/長方形 12">
            <a:extLst>
              <a:ext uri="{FF2B5EF4-FFF2-40B4-BE49-F238E27FC236}">
                <a16:creationId xmlns:a16="http://schemas.microsoft.com/office/drawing/2014/main" id="{221B7C16-FC3B-B761-312E-D36DE53472E1}"/>
              </a:ext>
            </a:extLst>
          </p:cNvPr>
          <p:cNvSpPr/>
          <p:nvPr/>
        </p:nvSpPr>
        <p:spPr>
          <a:xfrm>
            <a:off x="6405646" y="3447108"/>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14" name="正方形/長方形 13">
            <a:extLst>
              <a:ext uri="{FF2B5EF4-FFF2-40B4-BE49-F238E27FC236}">
                <a16:creationId xmlns:a16="http://schemas.microsoft.com/office/drawing/2014/main" id="{513D3490-EDAA-57B7-6E8B-A1619342C004}"/>
              </a:ext>
            </a:extLst>
          </p:cNvPr>
          <p:cNvSpPr/>
          <p:nvPr/>
        </p:nvSpPr>
        <p:spPr>
          <a:xfrm>
            <a:off x="1835236" y="4219036"/>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15" name="正方形/長方形 14">
            <a:extLst>
              <a:ext uri="{FF2B5EF4-FFF2-40B4-BE49-F238E27FC236}">
                <a16:creationId xmlns:a16="http://schemas.microsoft.com/office/drawing/2014/main" id="{B2D63AC7-DEB5-EFFF-26B7-7243ADF872CA}"/>
              </a:ext>
            </a:extLst>
          </p:cNvPr>
          <p:cNvSpPr/>
          <p:nvPr/>
        </p:nvSpPr>
        <p:spPr>
          <a:xfrm>
            <a:off x="4689325" y="4219036"/>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p>
        </p:txBody>
      </p:sp>
    </p:spTree>
    <p:extLst>
      <p:ext uri="{BB962C8B-B14F-4D97-AF65-F5344CB8AC3E}">
        <p14:creationId xmlns:p14="http://schemas.microsoft.com/office/powerpoint/2010/main" val="131878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465666" y="2547951"/>
            <a:ext cx="8212668"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トラブルに巻き込まれない</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11</a:t>
            </a:fld>
            <a:endParaRPr lang="ja-JP" altLang="en-US" dirty="0"/>
          </a:p>
        </p:txBody>
      </p:sp>
      <p:sp>
        <p:nvSpPr>
          <p:cNvPr id="3" name="正方形/長方形 2">
            <a:extLst>
              <a:ext uri="{FF2B5EF4-FFF2-40B4-BE49-F238E27FC236}">
                <a16:creationId xmlns:a16="http://schemas.microsoft.com/office/drawing/2014/main" id="{7DC5641F-4161-324B-87F3-9B02E3D6932E}"/>
              </a:ext>
            </a:extLst>
          </p:cNvPr>
          <p:cNvSpPr/>
          <p:nvPr/>
        </p:nvSpPr>
        <p:spPr>
          <a:xfrm>
            <a:off x="4070527" y="2317118"/>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11" name="正方形/長方形 10">
            <a:extLst>
              <a:ext uri="{FF2B5EF4-FFF2-40B4-BE49-F238E27FC236}">
                <a16:creationId xmlns:a16="http://schemas.microsoft.com/office/drawing/2014/main" id="{CC440C88-13AE-4CDD-940C-F1F7B9B44E46}"/>
              </a:ext>
            </a:extLst>
          </p:cNvPr>
          <p:cNvSpPr/>
          <p:nvPr/>
        </p:nvSpPr>
        <p:spPr>
          <a:xfrm>
            <a:off x="5241386" y="2317118"/>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Tree>
    <p:extLst>
      <p:ext uri="{BB962C8B-B14F-4D97-AF65-F5344CB8AC3E}">
        <p14:creationId xmlns:p14="http://schemas.microsoft.com/office/powerpoint/2010/main" val="92744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トラブルに巻き込まれない①</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8A6A81F3-B5D1-4735-9EB2-28A663B8BAC5}"/>
              </a:ext>
            </a:extLst>
          </p:cNvPr>
          <p:cNvGrpSpPr/>
          <p:nvPr/>
        </p:nvGrpSpPr>
        <p:grpSpPr>
          <a:xfrm>
            <a:off x="175775" y="2158074"/>
            <a:ext cx="8800800" cy="1584924"/>
            <a:chOff x="175775" y="2158074"/>
            <a:chExt cx="8800800" cy="1584924"/>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75775" y="2158074"/>
              <a:ext cx="4321523" cy="432316"/>
              <a:chOff x="5018363" y="6140624"/>
              <a:chExt cx="2493818" cy="432316"/>
            </a:xfrm>
            <a:solidFill>
              <a:srgbClr val="FFC00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①キャッチセ－ルス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7" name="正方形/長方形 16"/>
            <p:cNvSpPr/>
            <p:nvPr/>
          </p:nvSpPr>
          <p:spPr>
            <a:xfrm>
              <a:off x="302097" y="2727277"/>
              <a:ext cx="8674478" cy="10157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駅や街中などで声をかけて、事務所や喫茶店などに連れて行き、商品などを買わせる販売行為。</a:t>
              </a:r>
            </a:p>
          </p:txBody>
        </p:sp>
      </p:grpSp>
      <p:grpSp>
        <p:nvGrpSpPr>
          <p:cNvPr id="4" name="グループ化 3">
            <a:extLst>
              <a:ext uri="{FF2B5EF4-FFF2-40B4-BE49-F238E27FC236}">
                <a16:creationId xmlns:a16="http://schemas.microsoft.com/office/drawing/2014/main" id="{255A73E7-CBC9-45B7-861C-F64EE1CD0355}"/>
              </a:ext>
            </a:extLst>
          </p:cNvPr>
          <p:cNvGrpSpPr/>
          <p:nvPr/>
        </p:nvGrpSpPr>
        <p:grpSpPr>
          <a:xfrm>
            <a:off x="175775" y="4168403"/>
            <a:ext cx="8646252" cy="2266308"/>
            <a:chOff x="175775" y="4168403"/>
            <a:chExt cx="8646252" cy="2266308"/>
          </a:xfrm>
        </p:grpSpPr>
        <p:grpSp>
          <p:nvGrpSpPr>
            <p:cNvPr id="21" name="グループ化 20">
              <a:extLst>
                <a:ext uri="{FF2B5EF4-FFF2-40B4-BE49-F238E27FC236}">
                  <a16:creationId xmlns:a16="http://schemas.microsoft.com/office/drawing/2014/main" id="{0F4FD678-876F-4360-9784-BCF9500CA129}"/>
                </a:ext>
              </a:extLst>
            </p:cNvPr>
            <p:cNvGrpSpPr/>
            <p:nvPr/>
          </p:nvGrpSpPr>
          <p:grpSpPr>
            <a:xfrm>
              <a:off x="175775" y="4168403"/>
              <a:ext cx="4321523" cy="432316"/>
              <a:chOff x="5018363" y="6140624"/>
              <a:chExt cx="2493818" cy="432316"/>
            </a:xfrm>
            <a:solidFill>
              <a:srgbClr val="92D050"/>
            </a:solidFill>
          </p:grpSpPr>
          <p:sp>
            <p:nvSpPr>
              <p:cNvPr id="22" name="角丸四角形 2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角丸四角形 2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②アポイントメントセールス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7" name="正方形/長方形 26"/>
            <p:cNvSpPr/>
            <p:nvPr/>
          </p:nvSpPr>
          <p:spPr>
            <a:xfrm>
              <a:off x="322742" y="4642702"/>
              <a:ext cx="849928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電話やメールなどで「当たりました」「選ばれました」などと伝え、会う約束（アポイントメント）をとりつけてよび出し、商品などを買わせる販売行為。</a:t>
              </a:r>
            </a:p>
          </p:txBody>
        </p:sp>
      </p:grpSp>
      <p:grpSp>
        <p:nvGrpSpPr>
          <p:cNvPr id="2" name="グループ化 1">
            <a:extLst>
              <a:ext uri="{FF2B5EF4-FFF2-40B4-BE49-F238E27FC236}">
                <a16:creationId xmlns:a16="http://schemas.microsoft.com/office/drawing/2014/main" id="{A4A910B6-F9D1-4C1C-8894-040A2420026A}"/>
              </a:ext>
            </a:extLst>
          </p:cNvPr>
          <p:cNvGrpSpPr/>
          <p:nvPr/>
        </p:nvGrpSpPr>
        <p:grpSpPr>
          <a:xfrm>
            <a:off x="69259" y="541915"/>
            <a:ext cx="9005482" cy="1833992"/>
            <a:chOff x="87861" y="506058"/>
            <a:chExt cx="9005482" cy="1833992"/>
          </a:xfrm>
        </p:grpSpPr>
        <p:sp>
          <p:nvSpPr>
            <p:cNvPr id="16" name="正方形/長方形 15"/>
            <p:cNvSpPr/>
            <p:nvPr/>
          </p:nvSpPr>
          <p:spPr>
            <a:xfrm>
              <a:off x="87861" y="506058"/>
              <a:ext cx="786551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600" b="1" dirty="0">
                  <a:solidFill>
                    <a:schemeClr val="tx2"/>
                  </a:solidFill>
                  <a:latin typeface="Meiryo UI" panose="020B0604030504040204" pitchFamily="50" charset="-128"/>
                  <a:ea typeface="Meiryo UI" panose="020B0604030504040204" pitchFamily="50" charset="-128"/>
                  <a:cs typeface="ヒラギノ丸ゴ Pro W4"/>
                </a:rPr>
                <a:t>トラブルは、</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600" b="1" dirty="0">
                  <a:solidFill>
                    <a:schemeClr val="tx2"/>
                  </a:solidFill>
                  <a:latin typeface="Meiryo UI" panose="020B0604030504040204" pitchFamily="50" charset="-128"/>
                  <a:ea typeface="Meiryo UI" panose="020B0604030504040204" pitchFamily="50" charset="-128"/>
                  <a:cs typeface="ヒラギノ丸ゴ Pro W4"/>
                </a:rPr>
                <a:t>防ぐことが大切です。普段から十分、気を付けましょう。</a:t>
              </a:r>
            </a:p>
          </p:txBody>
        </p:sp>
        <p:pic>
          <p:nvPicPr>
            <p:cNvPr id="28" name="図 27"/>
            <p:cNvPicPr>
              <a:picLocks noChangeAspect="1"/>
            </p:cNvPicPr>
            <p:nvPr/>
          </p:nvPicPr>
          <p:blipFill>
            <a:blip r:embed="rId2"/>
            <a:stretch>
              <a:fillRect/>
            </a:stretch>
          </p:blipFill>
          <p:spPr>
            <a:xfrm>
              <a:off x="7716495" y="748584"/>
              <a:ext cx="1376848" cy="1591466"/>
            </a:xfrm>
            <a:prstGeom prst="rect">
              <a:avLst/>
            </a:prstGeom>
          </p:spPr>
        </p:pic>
      </p:grpSp>
      <p:sp>
        <p:nvSpPr>
          <p:cNvPr id="5" name="スライド番号プレースホルダー 4"/>
          <p:cNvSpPr>
            <a:spLocks noGrp="1"/>
          </p:cNvSpPr>
          <p:nvPr>
            <p:ph type="sldNum" sz="quarter" idx="12"/>
          </p:nvPr>
        </p:nvSpPr>
        <p:spPr/>
        <p:txBody>
          <a:bodyPr/>
          <a:lstStyle/>
          <a:p>
            <a:pPr defTabSz="457200">
              <a:defRPr/>
            </a:pPr>
            <a:fld id="{7B76553B-32E2-D644-9CD0-56FDA882EB90}" type="slidenum">
              <a:rPr lang="ja-JP" altLang="en-US" smtClean="0"/>
              <a:pPr defTabSz="457200">
                <a:defRPr/>
              </a:pPr>
              <a:t>12</a:t>
            </a:fld>
            <a:endParaRPr lang="ja-JP" altLang="en-US" dirty="0"/>
          </a:p>
        </p:txBody>
      </p:sp>
      <p:sp>
        <p:nvSpPr>
          <p:cNvPr id="6" name="正方形/長方形 5">
            <a:extLst>
              <a:ext uri="{FF2B5EF4-FFF2-40B4-BE49-F238E27FC236}">
                <a16:creationId xmlns:a16="http://schemas.microsoft.com/office/drawing/2014/main" id="{91CD7064-3BCE-6E30-A00C-8551C173F96B}"/>
              </a:ext>
            </a:extLst>
          </p:cNvPr>
          <p:cNvSpPr/>
          <p:nvPr/>
        </p:nvSpPr>
        <p:spPr>
          <a:xfrm>
            <a:off x="1868866" y="1763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7" name="正方形/長方形 6">
            <a:extLst>
              <a:ext uri="{FF2B5EF4-FFF2-40B4-BE49-F238E27FC236}">
                <a16:creationId xmlns:a16="http://schemas.microsoft.com/office/drawing/2014/main" id="{8472A1D4-6790-ECBC-07BD-812C1AD6E722}"/>
              </a:ext>
            </a:extLst>
          </p:cNvPr>
          <p:cNvSpPr/>
          <p:nvPr/>
        </p:nvSpPr>
        <p:spPr>
          <a:xfrm>
            <a:off x="2529485" y="1532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grpSp>
        <p:nvGrpSpPr>
          <p:cNvPr id="20" name="グループ化 19">
            <a:extLst>
              <a:ext uri="{FF2B5EF4-FFF2-40B4-BE49-F238E27FC236}">
                <a16:creationId xmlns:a16="http://schemas.microsoft.com/office/drawing/2014/main" id="{D80C7A6A-39FB-6352-11BF-40ABBCCCAB02}"/>
              </a:ext>
            </a:extLst>
          </p:cNvPr>
          <p:cNvGrpSpPr/>
          <p:nvPr/>
        </p:nvGrpSpPr>
        <p:grpSpPr>
          <a:xfrm>
            <a:off x="133313" y="698083"/>
            <a:ext cx="6435113" cy="889778"/>
            <a:chOff x="133313" y="698083"/>
            <a:chExt cx="6435113" cy="889778"/>
          </a:xfrm>
        </p:grpSpPr>
        <p:sp>
          <p:nvSpPr>
            <p:cNvPr id="8" name="正方形/長方形 7">
              <a:extLst>
                <a:ext uri="{FF2B5EF4-FFF2-40B4-BE49-F238E27FC236}">
                  <a16:creationId xmlns:a16="http://schemas.microsoft.com/office/drawing/2014/main" id="{3517B8E6-B373-460C-D0EF-622BE4D6C58A}"/>
                </a:ext>
              </a:extLst>
            </p:cNvPr>
            <p:cNvSpPr/>
            <p:nvPr/>
          </p:nvSpPr>
          <p:spPr>
            <a:xfrm>
              <a:off x="2336536" y="72198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みぜん</a:t>
              </a:r>
            </a:p>
          </p:txBody>
        </p:sp>
        <p:sp>
          <p:nvSpPr>
            <p:cNvPr id="9" name="正方形/長方形 8">
              <a:extLst>
                <a:ext uri="{FF2B5EF4-FFF2-40B4-BE49-F238E27FC236}">
                  <a16:creationId xmlns:a16="http://schemas.microsoft.com/office/drawing/2014/main" id="{FFE7E8C6-E808-0C9E-C512-0AE57E7001DD}"/>
                </a:ext>
              </a:extLst>
            </p:cNvPr>
            <p:cNvSpPr/>
            <p:nvPr/>
          </p:nvSpPr>
          <p:spPr>
            <a:xfrm>
              <a:off x="3334048" y="71550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ふせ</a:t>
              </a:r>
            </a:p>
          </p:txBody>
        </p:sp>
        <p:sp>
          <p:nvSpPr>
            <p:cNvPr id="11" name="正方形/長方形 10">
              <a:extLst>
                <a:ext uri="{FF2B5EF4-FFF2-40B4-BE49-F238E27FC236}">
                  <a16:creationId xmlns:a16="http://schemas.microsoft.com/office/drawing/2014/main" id="{EF720EB4-197A-BE01-89C8-8C4190F409C7}"/>
                </a:ext>
              </a:extLst>
            </p:cNvPr>
            <p:cNvSpPr/>
            <p:nvPr/>
          </p:nvSpPr>
          <p:spPr>
            <a:xfrm>
              <a:off x="5449993" y="69808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12" name="正方形/長方形 11">
              <a:extLst>
                <a:ext uri="{FF2B5EF4-FFF2-40B4-BE49-F238E27FC236}">
                  <a16:creationId xmlns:a16="http://schemas.microsoft.com/office/drawing/2014/main" id="{BC1D3FE2-2D5B-6FD6-E691-55F7FAF04817}"/>
                </a:ext>
              </a:extLst>
            </p:cNvPr>
            <p:cNvSpPr/>
            <p:nvPr/>
          </p:nvSpPr>
          <p:spPr>
            <a:xfrm>
              <a:off x="133313" y="130778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ふだん</a:t>
              </a:r>
            </a:p>
          </p:txBody>
        </p:sp>
        <p:sp>
          <p:nvSpPr>
            <p:cNvPr id="13" name="正方形/長方形 12">
              <a:extLst>
                <a:ext uri="{FF2B5EF4-FFF2-40B4-BE49-F238E27FC236}">
                  <a16:creationId xmlns:a16="http://schemas.microsoft.com/office/drawing/2014/main" id="{17B25D88-4DE3-192D-CEE8-744874306DF2}"/>
                </a:ext>
              </a:extLst>
            </p:cNvPr>
            <p:cNvSpPr/>
            <p:nvPr/>
          </p:nvSpPr>
          <p:spPr>
            <a:xfrm>
              <a:off x="1648226" y="131618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じゅうぶん</a:t>
              </a:r>
            </a:p>
          </p:txBody>
        </p:sp>
        <p:sp>
          <p:nvSpPr>
            <p:cNvPr id="14" name="正方形/長方形 13">
              <a:extLst>
                <a:ext uri="{FF2B5EF4-FFF2-40B4-BE49-F238E27FC236}">
                  <a16:creationId xmlns:a16="http://schemas.microsoft.com/office/drawing/2014/main" id="{F402A5F5-EDE0-9C5E-04D8-AAE19B831A1E}"/>
                </a:ext>
              </a:extLst>
            </p:cNvPr>
            <p:cNvSpPr/>
            <p:nvPr/>
          </p:nvSpPr>
          <p:spPr>
            <a:xfrm>
              <a:off x="2754280" y="134164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15" name="正方形/長方形 14">
              <a:extLst>
                <a:ext uri="{FF2B5EF4-FFF2-40B4-BE49-F238E27FC236}">
                  <a16:creationId xmlns:a16="http://schemas.microsoft.com/office/drawing/2014/main" id="{39A8840E-9256-874D-655F-7F23122E531B}"/>
                </a:ext>
              </a:extLst>
            </p:cNvPr>
            <p:cNvSpPr/>
            <p:nvPr/>
          </p:nvSpPr>
          <p:spPr>
            <a:xfrm>
              <a:off x="3881717" y="1341640"/>
              <a:ext cx="493165"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70419F39-A43A-F17A-8DDE-00E85B9A9E17}"/>
              </a:ext>
            </a:extLst>
          </p:cNvPr>
          <p:cNvGrpSpPr/>
          <p:nvPr/>
        </p:nvGrpSpPr>
        <p:grpSpPr>
          <a:xfrm>
            <a:off x="69259" y="2553544"/>
            <a:ext cx="7617600" cy="826491"/>
            <a:chOff x="69259" y="2553544"/>
            <a:chExt cx="7617600" cy="826491"/>
          </a:xfrm>
        </p:grpSpPr>
        <p:sp>
          <p:nvSpPr>
            <p:cNvPr id="42" name="正方形/長方形 41">
              <a:extLst>
                <a:ext uri="{FF2B5EF4-FFF2-40B4-BE49-F238E27FC236}">
                  <a16:creationId xmlns:a16="http://schemas.microsoft.com/office/drawing/2014/main" id="{79147D87-ADCA-DB5A-D707-4E4739173F16}"/>
                </a:ext>
              </a:extLst>
            </p:cNvPr>
            <p:cNvSpPr/>
            <p:nvPr/>
          </p:nvSpPr>
          <p:spPr>
            <a:xfrm>
              <a:off x="69259" y="257270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えき</a:t>
              </a:r>
            </a:p>
          </p:txBody>
        </p:sp>
        <p:sp>
          <p:nvSpPr>
            <p:cNvPr id="43" name="正方形/長方形 42">
              <a:extLst>
                <a:ext uri="{FF2B5EF4-FFF2-40B4-BE49-F238E27FC236}">
                  <a16:creationId xmlns:a16="http://schemas.microsoft.com/office/drawing/2014/main" id="{1174C006-BF3B-BCEB-6DAA-EDE8B74F0E6D}"/>
                </a:ext>
              </a:extLst>
            </p:cNvPr>
            <p:cNvSpPr/>
            <p:nvPr/>
          </p:nvSpPr>
          <p:spPr>
            <a:xfrm>
              <a:off x="983659" y="258106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まちなか</a:t>
              </a:r>
            </a:p>
          </p:txBody>
        </p:sp>
        <p:sp>
          <p:nvSpPr>
            <p:cNvPr id="44" name="正方形/長方形 43">
              <a:extLst>
                <a:ext uri="{FF2B5EF4-FFF2-40B4-BE49-F238E27FC236}">
                  <a16:creationId xmlns:a16="http://schemas.microsoft.com/office/drawing/2014/main" id="{203DAFF2-19D4-EDA1-7F73-011AD2AEEE5E}"/>
                </a:ext>
              </a:extLst>
            </p:cNvPr>
            <p:cNvSpPr/>
            <p:nvPr/>
          </p:nvSpPr>
          <p:spPr>
            <a:xfrm>
              <a:off x="2581041" y="257270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こえ</a:t>
              </a:r>
            </a:p>
          </p:txBody>
        </p:sp>
        <p:sp>
          <p:nvSpPr>
            <p:cNvPr id="45" name="正方形/長方形 44">
              <a:extLst>
                <a:ext uri="{FF2B5EF4-FFF2-40B4-BE49-F238E27FC236}">
                  <a16:creationId xmlns:a16="http://schemas.microsoft.com/office/drawing/2014/main" id="{14060F84-E81E-7CFD-5C8A-A42EE86B7BFF}"/>
                </a:ext>
              </a:extLst>
            </p:cNvPr>
            <p:cNvSpPr/>
            <p:nvPr/>
          </p:nvSpPr>
          <p:spPr>
            <a:xfrm>
              <a:off x="5095688" y="257270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じむしょ</a:t>
              </a:r>
            </a:p>
          </p:txBody>
        </p:sp>
        <p:sp>
          <p:nvSpPr>
            <p:cNvPr id="46" name="正方形/長方形 45">
              <a:extLst>
                <a:ext uri="{FF2B5EF4-FFF2-40B4-BE49-F238E27FC236}">
                  <a16:creationId xmlns:a16="http://schemas.microsoft.com/office/drawing/2014/main" id="{4BD8BAAF-E3C7-4238-1CC6-F22BA97ECEC1}"/>
                </a:ext>
              </a:extLst>
            </p:cNvPr>
            <p:cNvSpPr/>
            <p:nvPr/>
          </p:nvSpPr>
          <p:spPr>
            <a:xfrm>
              <a:off x="6568426" y="255354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きさってん</a:t>
              </a:r>
            </a:p>
          </p:txBody>
        </p:sp>
        <p:sp>
          <p:nvSpPr>
            <p:cNvPr id="47" name="正方形/長方形 46">
              <a:extLst>
                <a:ext uri="{FF2B5EF4-FFF2-40B4-BE49-F238E27FC236}">
                  <a16:creationId xmlns:a16="http://schemas.microsoft.com/office/drawing/2014/main" id="{CE61A4D0-C030-B623-6AD4-650C5CDFF14B}"/>
                </a:ext>
              </a:extLst>
            </p:cNvPr>
            <p:cNvSpPr/>
            <p:nvPr/>
          </p:nvSpPr>
          <p:spPr>
            <a:xfrm>
              <a:off x="89816" y="311763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a:t>
              </a:r>
            </a:p>
          </p:txBody>
        </p:sp>
        <p:sp>
          <p:nvSpPr>
            <p:cNvPr id="48" name="正方形/長方形 47">
              <a:extLst>
                <a:ext uri="{FF2B5EF4-FFF2-40B4-BE49-F238E27FC236}">
                  <a16:creationId xmlns:a16="http://schemas.microsoft.com/office/drawing/2014/main" id="{9446B142-F58B-8566-1A06-8EAE2A68911D}"/>
                </a:ext>
              </a:extLst>
            </p:cNvPr>
            <p:cNvSpPr/>
            <p:nvPr/>
          </p:nvSpPr>
          <p:spPr>
            <a:xfrm>
              <a:off x="1089009" y="3108354"/>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6C22066F-5BC6-2F88-F629-564CC3259B29}"/>
                </a:ext>
              </a:extLst>
            </p:cNvPr>
            <p:cNvSpPr/>
            <p:nvPr/>
          </p:nvSpPr>
          <p:spPr>
            <a:xfrm>
              <a:off x="2373447" y="31091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50" name="正方形/長方形 49">
              <a:extLst>
                <a:ext uri="{FF2B5EF4-FFF2-40B4-BE49-F238E27FC236}">
                  <a16:creationId xmlns:a16="http://schemas.microsoft.com/office/drawing/2014/main" id="{A4C12418-FC36-9777-115C-C067E7D9F0B9}"/>
                </a:ext>
              </a:extLst>
            </p:cNvPr>
            <p:cNvSpPr/>
            <p:nvPr/>
          </p:nvSpPr>
          <p:spPr>
            <a:xfrm>
              <a:off x="3940285" y="313381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51" name="正方形/長方形 50">
              <a:extLst>
                <a:ext uri="{FF2B5EF4-FFF2-40B4-BE49-F238E27FC236}">
                  <a16:creationId xmlns:a16="http://schemas.microsoft.com/office/drawing/2014/main" id="{09D6201A-F9FA-C8A6-14F6-CAD7CFAE29D6}"/>
                </a:ext>
              </a:extLst>
            </p:cNvPr>
            <p:cNvSpPr/>
            <p:nvPr/>
          </p:nvSpPr>
          <p:spPr>
            <a:xfrm>
              <a:off x="5859599" y="310835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はんばいこうい</a:t>
              </a:r>
            </a:p>
          </p:txBody>
        </p:sp>
      </p:grpSp>
      <p:grpSp>
        <p:nvGrpSpPr>
          <p:cNvPr id="63" name="グループ化 62">
            <a:extLst>
              <a:ext uri="{FF2B5EF4-FFF2-40B4-BE49-F238E27FC236}">
                <a16:creationId xmlns:a16="http://schemas.microsoft.com/office/drawing/2014/main" id="{BA740446-39FF-8537-7E24-96C8A7F33A83}"/>
              </a:ext>
            </a:extLst>
          </p:cNvPr>
          <p:cNvGrpSpPr/>
          <p:nvPr/>
        </p:nvGrpSpPr>
        <p:grpSpPr>
          <a:xfrm>
            <a:off x="302097" y="4583031"/>
            <a:ext cx="7030457" cy="1359204"/>
            <a:chOff x="302097" y="4583031"/>
            <a:chExt cx="7030457" cy="1359204"/>
          </a:xfrm>
        </p:grpSpPr>
        <p:sp>
          <p:nvSpPr>
            <p:cNvPr id="53" name="正方形/長方形 52">
              <a:extLst>
                <a:ext uri="{FF2B5EF4-FFF2-40B4-BE49-F238E27FC236}">
                  <a16:creationId xmlns:a16="http://schemas.microsoft.com/office/drawing/2014/main" id="{EAAC3030-FBD0-A018-DE3C-191D68860489}"/>
                </a:ext>
              </a:extLst>
            </p:cNvPr>
            <p:cNvSpPr/>
            <p:nvPr/>
          </p:nvSpPr>
          <p:spPr>
            <a:xfrm>
              <a:off x="302097" y="458303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a:t>
              </a:r>
            </a:p>
          </p:txBody>
        </p:sp>
        <p:sp>
          <p:nvSpPr>
            <p:cNvPr id="54" name="正方形/長方形 53">
              <a:extLst>
                <a:ext uri="{FF2B5EF4-FFF2-40B4-BE49-F238E27FC236}">
                  <a16:creationId xmlns:a16="http://schemas.microsoft.com/office/drawing/2014/main" id="{2345EC19-9F9A-70D8-8B99-D9584EA94205}"/>
                </a:ext>
              </a:extLst>
            </p:cNvPr>
            <p:cNvSpPr/>
            <p:nvPr/>
          </p:nvSpPr>
          <p:spPr>
            <a:xfrm>
              <a:off x="3442798" y="459125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a:t>
              </a:r>
            </a:p>
          </p:txBody>
        </p:sp>
        <p:sp>
          <p:nvSpPr>
            <p:cNvPr id="55" name="正方形/長方形 54">
              <a:extLst>
                <a:ext uri="{FF2B5EF4-FFF2-40B4-BE49-F238E27FC236}">
                  <a16:creationId xmlns:a16="http://schemas.microsoft.com/office/drawing/2014/main" id="{A05ECBBC-0D17-8F76-2534-5DE8B82D8E16}"/>
                </a:ext>
              </a:extLst>
            </p:cNvPr>
            <p:cNvSpPr/>
            <p:nvPr/>
          </p:nvSpPr>
          <p:spPr>
            <a:xfrm>
              <a:off x="5891967" y="459125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えら</a:t>
              </a:r>
            </a:p>
          </p:txBody>
        </p:sp>
        <p:sp>
          <p:nvSpPr>
            <p:cNvPr id="56" name="正方形/長方形 55">
              <a:extLst>
                <a:ext uri="{FF2B5EF4-FFF2-40B4-BE49-F238E27FC236}">
                  <a16:creationId xmlns:a16="http://schemas.microsoft.com/office/drawing/2014/main" id="{A19AEFF2-D5A6-309F-02FF-0D9E28C2FF5A}"/>
                </a:ext>
              </a:extLst>
            </p:cNvPr>
            <p:cNvSpPr/>
            <p:nvPr/>
          </p:nvSpPr>
          <p:spPr>
            <a:xfrm>
              <a:off x="983659" y="515722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つた</a:t>
              </a:r>
            </a:p>
          </p:txBody>
        </p:sp>
        <p:sp>
          <p:nvSpPr>
            <p:cNvPr id="57" name="正方形/長方形 56">
              <a:extLst>
                <a:ext uri="{FF2B5EF4-FFF2-40B4-BE49-F238E27FC236}">
                  <a16:creationId xmlns:a16="http://schemas.microsoft.com/office/drawing/2014/main" id="{D00A2C4C-B453-75C4-91DE-544D235BA8AE}"/>
                </a:ext>
              </a:extLst>
            </p:cNvPr>
            <p:cNvSpPr/>
            <p:nvPr/>
          </p:nvSpPr>
          <p:spPr>
            <a:xfrm>
              <a:off x="2038055" y="514516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a:t>
              </a:r>
            </a:p>
          </p:txBody>
        </p:sp>
        <p:sp>
          <p:nvSpPr>
            <p:cNvPr id="58" name="正方形/長方形 57">
              <a:extLst>
                <a:ext uri="{FF2B5EF4-FFF2-40B4-BE49-F238E27FC236}">
                  <a16:creationId xmlns:a16="http://schemas.microsoft.com/office/drawing/2014/main" id="{3DC68E03-D14E-0C79-4B9F-E654CC2B31F6}"/>
                </a:ext>
              </a:extLst>
            </p:cNvPr>
            <p:cNvSpPr/>
            <p:nvPr/>
          </p:nvSpPr>
          <p:spPr>
            <a:xfrm>
              <a:off x="2895752" y="514516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やくそく</a:t>
              </a:r>
            </a:p>
          </p:txBody>
        </p:sp>
        <p:sp>
          <p:nvSpPr>
            <p:cNvPr id="59" name="正方形/長方形 58">
              <a:extLst>
                <a:ext uri="{FF2B5EF4-FFF2-40B4-BE49-F238E27FC236}">
                  <a16:creationId xmlns:a16="http://schemas.microsoft.com/office/drawing/2014/main" id="{B1A6AE64-8BD4-AFD3-085C-1C6FF84EEB97}"/>
                </a:ext>
              </a:extLst>
            </p:cNvPr>
            <p:cNvSpPr/>
            <p:nvPr/>
          </p:nvSpPr>
          <p:spPr>
            <a:xfrm>
              <a:off x="1465639" y="566079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a:t>
              </a:r>
            </a:p>
          </p:txBody>
        </p:sp>
        <p:sp>
          <p:nvSpPr>
            <p:cNvPr id="60" name="正方形/長方形 59">
              <a:extLst>
                <a:ext uri="{FF2B5EF4-FFF2-40B4-BE49-F238E27FC236}">
                  <a16:creationId xmlns:a16="http://schemas.microsoft.com/office/drawing/2014/main" id="{7D798DF6-D731-A114-12BC-6F1855201FE4}"/>
                </a:ext>
              </a:extLst>
            </p:cNvPr>
            <p:cNvSpPr/>
            <p:nvPr/>
          </p:nvSpPr>
          <p:spPr>
            <a:xfrm>
              <a:off x="2608536" y="568573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61" name="正方形/長方形 60">
              <a:extLst>
                <a:ext uri="{FF2B5EF4-FFF2-40B4-BE49-F238E27FC236}">
                  <a16:creationId xmlns:a16="http://schemas.microsoft.com/office/drawing/2014/main" id="{F5B765A0-20D6-AE4F-9D35-498606B362B5}"/>
                </a:ext>
              </a:extLst>
            </p:cNvPr>
            <p:cNvSpPr/>
            <p:nvPr/>
          </p:nvSpPr>
          <p:spPr>
            <a:xfrm>
              <a:off x="4227611" y="569507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62" name="正方形/長方形 61">
              <a:extLst>
                <a:ext uri="{FF2B5EF4-FFF2-40B4-BE49-F238E27FC236}">
                  <a16:creationId xmlns:a16="http://schemas.microsoft.com/office/drawing/2014/main" id="{4C08454F-A8ED-6C13-A47A-CC1BC0AFBC1C}"/>
                </a:ext>
              </a:extLst>
            </p:cNvPr>
            <p:cNvSpPr/>
            <p:nvPr/>
          </p:nvSpPr>
          <p:spPr>
            <a:xfrm>
              <a:off x="6214121" y="569601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はんばいこうい</a:t>
              </a:r>
            </a:p>
          </p:txBody>
        </p:sp>
      </p:grpSp>
    </p:spTree>
    <p:extLst>
      <p:ext uri="{BB962C8B-B14F-4D97-AF65-F5344CB8AC3E}">
        <p14:creationId xmlns:p14="http://schemas.microsoft.com/office/powerpoint/2010/main" val="30339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トラブルに巻き込まれない②</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1C4043BF-B05B-4B3F-BFF7-FB90F6DC58EE}"/>
              </a:ext>
            </a:extLst>
          </p:cNvPr>
          <p:cNvGrpSpPr/>
          <p:nvPr/>
        </p:nvGrpSpPr>
        <p:grpSpPr>
          <a:xfrm>
            <a:off x="49451" y="4510727"/>
            <a:ext cx="8875576" cy="2058670"/>
            <a:chOff x="49451" y="4510727"/>
            <a:chExt cx="8875576" cy="2058670"/>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9451" y="4510727"/>
              <a:ext cx="4321523" cy="432316"/>
              <a:chOff x="5018363" y="6140624"/>
              <a:chExt cx="2493818" cy="432316"/>
            </a:xfrm>
            <a:solidFill>
              <a:schemeClr val="accent2">
                <a:lumMod val="60000"/>
                <a:lumOff val="40000"/>
              </a:schemeClr>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④通販トラブル</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8" name="正方形/長方形 17"/>
            <p:cNvSpPr/>
            <p:nvPr/>
          </p:nvSpPr>
          <p:spPr>
            <a:xfrm>
              <a:off x="224792" y="5004219"/>
              <a:ext cx="8700235" cy="156517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インターネット等を利用して注文した際に、「商品が届かない」「注文品と違うものが届いた」「購入したお店と連絡が取れない」などのトラブル。</a:t>
              </a:r>
            </a:p>
          </p:txBody>
        </p:sp>
      </p:gr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3DA90A49-2FFC-4679-906F-C04F64217768}"/>
              </a:ext>
            </a:extLst>
          </p:cNvPr>
          <p:cNvGrpSpPr/>
          <p:nvPr/>
        </p:nvGrpSpPr>
        <p:grpSpPr>
          <a:xfrm>
            <a:off x="122351" y="1988271"/>
            <a:ext cx="8879981" cy="2215766"/>
            <a:chOff x="122351" y="1988271"/>
            <a:chExt cx="8879981" cy="2215766"/>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22351" y="1988271"/>
              <a:ext cx="4321523" cy="432316"/>
              <a:chOff x="5018363" y="6140624"/>
              <a:chExt cx="2493818" cy="432316"/>
            </a:xfrm>
            <a:solidFill>
              <a:srgbClr val="0070C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③架空請求・不当請求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4" name="正方形/長方形 23"/>
            <p:cNvSpPr/>
            <p:nvPr/>
          </p:nvSpPr>
          <p:spPr>
            <a:xfrm>
              <a:off x="302097" y="2728899"/>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画像や年齢認証をクリックしただけで請求される場合がある。連絡すると、悪質業者から言葉巧みに、金銭の支払を要求されたりする。</a:t>
              </a:r>
              <a:endParaRPr lang="ja-JP" altLang="en-US" sz="4400" b="1" u="sng"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grpSp>
      <p:grpSp>
        <p:nvGrpSpPr>
          <p:cNvPr id="2" name="グループ化 1">
            <a:extLst>
              <a:ext uri="{FF2B5EF4-FFF2-40B4-BE49-F238E27FC236}">
                <a16:creationId xmlns:a16="http://schemas.microsoft.com/office/drawing/2014/main" id="{C2E54B72-AB7F-4CF3-99C1-B98B9BE0C1F8}"/>
              </a:ext>
            </a:extLst>
          </p:cNvPr>
          <p:cNvGrpSpPr/>
          <p:nvPr/>
        </p:nvGrpSpPr>
        <p:grpSpPr>
          <a:xfrm>
            <a:off x="187569" y="445047"/>
            <a:ext cx="8808562" cy="1975540"/>
            <a:chOff x="187569" y="445047"/>
            <a:chExt cx="8808562" cy="1975540"/>
          </a:xfrm>
        </p:grpSpPr>
        <p:pic>
          <p:nvPicPr>
            <p:cNvPr id="23"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6466" y="812517"/>
              <a:ext cx="1869665" cy="160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p:cNvSpPr/>
            <p:nvPr/>
          </p:nvSpPr>
          <p:spPr>
            <a:xfrm>
              <a:off x="187569" y="445047"/>
              <a:ext cx="745500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インターネットを利用した時に生じる</a:t>
              </a:r>
            </a:p>
            <a:p>
              <a:pPr lvl="0" defTabSz="457200">
                <a:lnSpc>
                  <a:spcPct val="110000"/>
                </a:lnSpc>
                <a:defRPr/>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トラブルにも気を付けましょう。</a:t>
              </a:r>
            </a:p>
          </p:txBody>
        </p:sp>
      </p:grpSp>
      <p:sp>
        <p:nvSpPr>
          <p:cNvPr id="5" name="スライド番号プレースホルダー 4"/>
          <p:cNvSpPr>
            <a:spLocks noGrp="1"/>
          </p:cNvSpPr>
          <p:nvPr>
            <p:ph type="sldNum" sz="quarter" idx="12"/>
          </p:nvPr>
        </p:nvSpPr>
        <p:spPr/>
        <p:txBody>
          <a:bodyPr/>
          <a:lstStyle/>
          <a:p>
            <a:pPr defTabSz="457200">
              <a:defRPr/>
            </a:pPr>
            <a:fld id="{7B76553B-32E2-D644-9CD0-56FDA882EB90}" type="slidenum">
              <a:rPr lang="ja-JP" altLang="en-US" smtClean="0"/>
              <a:pPr defTabSz="457200">
                <a:defRPr/>
              </a:pPr>
              <a:t>13</a:t>
            </a:fld>
            <a:endParaRPr lang="ja-JP" altLang="en-US" dirty="0"/>
          </a:p>
        </p:txBody>
      </p:sp>
      <p:sp>
        <p:nvSpPr>
          <p:cNvPr id="6" name="正方形/長方形 5">
            <a:extLst>
              <a:ext uri="{FF2B5EF4-FFF2-40B4-BE49-F238E27FC236}">
                <a16:creationId xmlns:a16="http://schemas.microsoft.com/office/drawing/2014/main" id="{69975401-819B-37AB-2290-27F76FE9CE27}"/>
              </a:ext>
            </a:extLst>
          </p:cNvPr>
          <p:cNvSpPr/>
          <p:nvPr/>
        </p:nvSpPr>
        <p:spPr>
          <a:xfrm>
            <a:off x="1868866"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7" name="正方形/長方形 6">
            <a:extLst>
              <a:ext uri="{FF2B5EF4-FFF2-40B4-BE49-F238E27FC236}">
                <a16:creationId xmlns:a16="http://schemas.microsoft.com/office/drawing/2014/main" id="{4C7F0F3C-78EA-3110-275D-7EB615EA08C0}"/>
              </a:ext>
            </a:extLst>
          </p:cNvPr>
          <p:cNvSpPr/>
          <p:nvPr/>
        </p:nvSpPr>
        <p:spPr>
          <a:xfrm>
            <a:off x="2529485" y="-1661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grpSp>
        <p:nvGrpSpPr>
          <p:cNvPr id="16" name="グループ化 15">
            <a:extLst>
              <a:ext uri="{FF2B5EF4-FFF2-40B4-BE49-F238E27FC236}">
                <a16:creationId xmlns:a16="http://schemas.microsoft.com/office/drawing/2014/main" id="{326205A6-D9C8-6548-2644-7A188DAF5CF1}"/>
              </a:ext>
            </a:extLst>
          </p:cNvPr>
          <p:cNvGrpSpPr/>
          <p:nvPr/>
        </p:nvGrpSpPr>
        <p:grpSpPr>
          <a:xfrm>
            <a:off x="2210212" y="645459"/>
            <a:ext cx="4229985" cy="825827"/>
            <a:chOff x="2210212" y="645459"/>
            <a:chExt cx="4229985" cy="825827"/>
          </a:xfrm>
        </p:grpSpPr>
        <p:sp>
          <p:nvSpPr>
            <p:cNvPr id="8" name="正方形/長方形 7">
              <a:extLst>
                <a:ext uri="{FF2B5EF4-FFF2-40B4-BE49-F238E27FC236}">
                  <a16:creationId xmlns:a16="http://schemas.microsoft.com/office/drawing/2014/main" id="{724B9A28-B14E-E0E4-43F6-5E69F0086558}"/>
                </a:ext>
              </a:extLst>
            </p:cNvPr>
            <p:cNvSpPr/>
            <p:nvPr/>
          </p:nvSpPr>
          <p:spPr>
            <a:xfrm>
              <a:off x="3088701" y="64545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9" name="正方形/長方形 8">
              <a:extLst>
                <a:ext uri="{FF2B5EF4-FFF2-40B4-BE49-F238E27FC236}">
                  <a16:creationId xmlns:a16="http://schemas.microsoft.com/office/drawing/2014/main" id="{7922DBA1-4A92-F541-A71E-1ECF11D7DEA5}"/>
                </a:ext>
              </a:extLst>
            </p:cNvPr>
            <p:cNvSpPr/>
            <p:nvPr/>
          </p:nvSpPr>
          <p:spPr>
            <a:xfrm>
              <a:off x="4481529" y="6538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p>
          </p:txBody>
        </p:sp>
        <p:sp>
          <p:nvSpPr>
            <p:cNvPr id="11" name="正方形/長方形 10">
              <a:extLst>
                <a:ext uri="{FF2B5EF4-FFF2-40B4-BE49-F238E27FC236}">
                  <a16:creationId xmlns:a16="http://schemas.microsoft.com/office/drawing/2014/main" id="{D7FC9710-6667-EE4B-3BEF-32E700E2AA7D}"/>
                </a:ext>
              </a:extLst>
            </p:cNvPr>
            <p:cNvSpPr/>
            <p:nvPr/>
          </p:nvSpPr>
          <p:spPr>
            <a:xfrm>
              <a:off x="5321764" y="64545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p>
          </p:txBody>
        </p:sp>
        <p:sp>
          <p:nvSpPr>
            <p:cNvPr id="12" name="正方形/長方形 11">
              <a:extLst>
                <a:ext uri="{FF2B5EF4-FFF2-40B4-BE49-F238E27FC236}">
                  <a16:creationId xmlns:a16="http://schemas.microsoft.com/office/drawing/2014/main" id="{4F73D2BB-07B1-0DFC-9A36-B08C01D4817E}"/>
                </a:ext>
              </a:extLst>
            </p:cNvPr>
            <p:cNvSpPr/>
            <p:nvPr/>
          </p:nvSpPr>
          <p:spPr>
            <a:xfrm>
              <a:off x="2210212" y="122506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13" name="正方形/長方形 12">
              <a:extLst>
                <a:ext uri="{FF2B5EF4-FFF2-40B4-BE49-F238E27FC236}">
                  <a16:creationId xmlns:a16="http://schemas.microsoft.com/office/drawing/2014/main" id="{43EF5F91-FE08-9705-4C00-7C3730066FE3}"/>
                </a:ext>
              </a:extLst>
            </p:cNvPr>
            <p:cNvSpPr/>
            <p:nvPr/>
          </p:nvSpPr>
          <p:spPr>
            <a:xfrm>
              <a:off x="3018251" y="121571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a:t>
              </a:r>
            </a:p>
          </p:txBody>
        </p:sp>
      </p:grpSp>
      <p:grpSp>
        <p:nvGrpSpPr>
          <p:cNvPr id="49" name="グループ化 48">
            <a:extLst>
              <a:ext uri="{FF2B5EF4-FFF2-40B4-BE49-F238E27FC236}">
                <a16:creationId xmlns:a16="http://schemas.microsoft.com/office/drawing/2014/main" id="{32B3AD10-4690-0CA7-86BB-D80E1F3BC736}"/>
              </a:ext>
            </a:extLst>
          </p:cNvPr>
          <p:cNvGrpSpPr/>
          <p:nvPr/>
        </p:nvGrpSpPr>
        <p:grpSpPr>
          <a:xfrm>
            <a:off x="269318" y="1912370"/>
            <a:ext cx="8372797" cy="1928029"/>
            <a:chOff x="269318" y="1912370"/>
            <a:chExt cx="8372797" cy="1928029"/>
          </a:xfrm>
        </p:grpSpPr>
        <p:sp>
          <p:nvSpPr>
            <p:cNvPr id="20" name="正方形/長方形 19">
              <a:extLst>
                <a:ext uri="{FF2B5EF4-FFF2-40B4-BE49-F238E27FC236}">
                  <a16:creationId xmlns:a16="http://schemas.microsoft.com/office/drawing/2014/main" id="{5235F808-3778-2138-C1C4-490F962B7983}"/>
                </a:ext>
              </a:extLst>
            </p:cNvPr>
            <p:cNvSpPr/>
            <p:nvPr/>
          </p:nvSpPr>
          <p:spPr>
            <a:xfrm>
              <a:off x="269318" y="259161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がぞう</a:t>
              </a:r>
            </a:p>
          </p:txBody>
        </p:sp>
        <p:sp>
          <p:nvSpPr>
            <p:cNvPr id="25" name="正方形/長方形 24">
              <a:extLst>
                <a:ext uri="{FF2B5EF4-FFF2-40B4-BE49-F238E27FC236}">
                  <a16:creationId xmlns:a16="http://schemas.microsoft.com/office/drawing/2014/main" id="{6614921E-E49D-782D-D099-91F2F31A67B6}"/>
                </a:ext>
              </a:extLst>
            </p:cNvPr>
            <p:cNvSpPr/>
            <p:nvPr/>
          </p:nvSpPr>
          <p:spPr>
            <a:xfrm>
              <a:off x="1694980" y="2580504"/>
              <a:ext cx="1393721" cy="246221"/>
            </a:xfrm>
            <a:prstGeom prst="rect">
              <a:avLst/>
            </a:prstGeom>
            <a:noFill/>
          </p:spPr>
          <p:txBody>
            <a:bodyPr wrap="square" lIns="91440" tIns="45720" rIns="91440" bIns="45720">
              <a:spAutoFit/>
            </a:body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ねんれいにんしょう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4A694C38-5A0A-ADAA-0FE2-2FFC30E2E25A}"/>
                </a:ext>
              </a:extLst>
            </p:cNvPr>
            <p:cNvSpPr/>
            <p:nvPr/>
          </p:nvSpPr>
          <p:spPr>
            <a:xfrm>
              <a:off x="6228807" y="259161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せいきゅう</a:t>
              </a:r>
            </a:p>
          </p:txBody>
        </p:sp>
        <p:sp>
          <p:nvSpPr>
            <p:cNvPr id="27" name="正方形/長方形 26">
              <a:extLst>
                <a:ext uri="{FF2B5EF4-FFF2-40B4-BE49-F238E27FC236}">
                  <a16:creationId xmlns:a16="http://schemas.microsoft.com/office/drawing/2014/main" id="{0E9D2FAA-F931-373F-4953-FA1213F0376C}"/>
                </a:ext>
              </a:extLst>
            </p:cNvPr>
            <p:cNvSpPr/>
            <p:nvPr/>
          </p:nvSpPr>
          <p:spPr>
            <a:xfrm>
              <a:off x="8196044" y="2587842"/>
              <a:ext cx="44607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a:t>
              </a:r>
            </a:p>
          </p:txBody>
        </p:sp>
        <p:sp>
          <p:nvSpPr>
            <p:cNvPr id="28" name="正方形/長方形 27">
              <a:extLst>
                <a:ext uri="{FF2B5EF4-FFF2-40B4-BE49-F238E27FC236}">
                  <a16:creationId xmlns:a16="http://schemas.microsoft.com/office/drawing/2014/main" id="{B84B3684-1071-7A2E-2CD4-CD78F6753C50}"/>
                </a:ext>
              </a:extLst>
            </p:cNvPr>
            <p:cNvSpPr/>
            <p:nvPr/>
          </p:nvSpPr>
          <p:spPr>
            <a:xfrm>
              <a:off x="382463" y="3084530"/>
              <a:ext cx="446071"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6D939F3D-2D14-9581-2066-D6E77893C8F6}"/>
                </a:ext>
              </a:extLst>
            </p:cNvPr>
            <p:cNvSpPr/>
            <p:nvPr/>
          </p:nvSpPr>
          <p:spPr>
            <a:xfrm>
              <a:off x="2210212" y="3099466"/>
              <a:ext cx="752166"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れんらく</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6FA8E631-3DEB-565D-3566-345553BDCADB}"/>
                </a:ext>
              </a:extLst>
            </p:cNvPr>
            <p:cNvSpPr/>
            <p:nvPr/>
          </p:nvSpPr>
          <p:spPr>
            <a:xfrm>
              <a:off x="4363881" y="3094805"/>
              <a:ext cx="1337762"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あくしつぎょうしゃ</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BF4DA11C-F84D-3E4D-45CE-3118C2FB06D9}"/>
                </a:ext>
              </a:extLst>
            </p:cNvPr>
            <p:cNvSpPr/>
            <p:nvPr/>
          </p:nvSpPr>
          <p:spPr>
            <a:xfrm>
              <a:off x="6434265" y="3102780"/>
              <a:ext cx="1337762"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ことば　　　　たく</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0477522C-C6A8-E934-46CF-5DCD0F53712D}"/>
                </a:ext>
              </a:extLst>
            </p:cNvPr>
            <p:cNvSpPr/>
            <p:nvPr/>
          </p:nvSpPr>
          <p:spPr>
            <a:xfrm>
              <a:off x="392690" y="3594178"/>
              <a:ext cx="752166"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きんせん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E7E28C92-0B4B-541A-7353-A0F6333B8FAE}"/>
                </a:ext>
              </a:extLst>
            </p:cNvPr>
            <p:cNvSpPr/>
            <p:nvPr/>
          </p:nvSpPr>
          <p:spPr>
            <a:xfrm>
              <a:off x="1584369" y="3584482"/>
              <a:ext cx="752166"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5B379917-8393-522E-9604-464BAFC2EB2D}"/>
                </a:ext>
              </a:extLst>
            </p:cNvPr>
            <p:cNvSpPr/>
            <p:nvPr/>
          </p:nvSpPr>
          <p:spPr>
            <a:xfrm>
              <a:off x="2735549" y="3584482"/>
              <a:ext cx="883258"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ようきゅう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DB462857-F8AB-7CB7-6372-9403943D3829}"/>
                </a:ext>
              </a:extLst>
            </p:cNvPr>
            <p:cNvSpPr/>
            <p:nvPr/>
          </p:nvSpPr>
          <p:spPr>
            <a:xfrm>
              <a:off x="1085045" y="1919543"/>
              <a:ext cx="1357806"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かくうせいきゅう</a:t>
              </a:r>
            </a:p>
          </p:txBody>
        </p:sp>
        <p:sp>
          <p:nvSpPr>
            <p:cNvPr id="46" name="正方形/長方形 45">
              <a:extLst>
                <a:ext uri="{FF2B5EF4-FFF2-40B4-BE49-F238E27FC236}">
                  <a16:creationId xmlns:a16="http://schemas.microsoft.com/office/drawing/2014/main" id="{9BF799D4-84B5-0F66-C6A4-46A39EB39A13}"/>
                </a:ext>
              </a:extLst>
            </p:cNvPr>
            <p:cNvSpPr/>
            <p:nvPr/>
          </p:nvSpPr>
          <p:spPr>
            <a:xfrm>
              <a:off x="2414535" y="1912370"/>
              <a:ext cx="1357806"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ふとうせいきゅう</a:t>
              </a:r>
            </a:p>
          </p:txBody>
        </p:sp>
      </p:grpSp>
      <p:grpSp>
        <p:nvGrpSpPr>
          <p:cNvPr id="65" name="グループ化 64">
            <a:extLst>
              <a:ext uri="{FF2B5EF4-FFF2-40B4-BE49-F238E27FC236}">
                <a16:creationId xmlns:a16="http://schemas.microsoft.com/office/drawing/2014/main" id="{10C4BBD6-2A42-0A43-B270-C83E4C9D4FFE}"/>
              </a:ext>
            </a:extLst>
          </p:cNvPr>
          <p:cNvGrpSpPr/>
          <p:nvPr/>
        </p:nvGrpSpPr>
        <p:grpSpPr>
          <a:xfrm>
            <a:off x="-10366" y="4446069"/>
            <a:ext cx="8335736" cy="1748574"/>
            <a:chOff x="-10366" y="4446069"/>
            <a:chExt cx="8335736" cy="1748574"/>
          </a:xfrm>
        </p:grpSpPr>
        <p:sp>
          <p:nvSpPr>
            <p:cNvPr id="51" name="正方形/長方形 50">
              <a:extLst>
                <a:ext uri="{FF2B5EF4-FFF2-40B4-BE49-F238E27FC236}">
                  <a16:creationId xmlns:a16="http://schemas.microsoft.com/office/drawing/2014/main" id="{1C21C85D-19E0-E6FB-288A-3D3C8D6BD3F6}"/>
                </a:ext>
              </a:extLst>
            </p:cNvPr>
            <p:cNvSpPr/>
            <p:nvPr/>
          </p:nvSpPr>
          <p:spPr>
            <a:xfrm>
              <a:off x="2210212" y="4881108"/>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2C4F6589-913E-CCB5-4391-DC22F3B1F7EA}"/>
                </a:ext>
              </a:extLst>
            </p:cNvPr>
            <p:cNvSpPr/>
            <p:nvPr/>
          </p:nvSpPr>
          <p:spPr>
            <a:xfrm>
              <a:off x="3156648" y="488837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53" name="正方形/長方形 52">
              <a:extLst>
                <a:ext uri="{FF2B5EF4-FFF2-40B4-BE49-F238E27FC236}">
                  <a16:creationId xmlns:a16="http://schemas.microsoft.com/office/drawing/2014/main" id="{241264FF-6904-99B8-B0DC-E9E2506B7AAB}"/>
                </a:ext>
              </a:extLst>
            </p:cNvPr>
            <p:cNvSpPr/>
            <p:nvPr/>
          </p:nvSpPr>
          <p:spPr>
            <a:xfrm>
              <a:off x="4535184" y="485052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ちゅうもん</a:t>
              </a:r>
            </a:p>
          </p:txBody>
        </p:sp>
        <p:sp>
          <p:nvSpPr>
            <p:cNvPr id="54" name="正方形/長方形 53">
              <a:extLst>
                <a:ext uri="{FF2B5EF4-FFF2-40B4-BE49-F238E27FC236}">
                  <a16:creationId xmlns:a16="http://schemas.microsoft.com/office/drawing/2014/main" id="{2365691D-203E-B7EA-D775-0A48226C5AAD}"/>
                </a:ext>
              </a:extLst>
            </p:cNvPr>
            <p:cNvSpPr/>
            <p:nvPr/>
          </p:nvSpPr>
          <p:spPr>
            <a:xfrm>
              <a:off x="5815355" y="483747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55" name="正方形/長方形 54">
              <a:extLst>
                <a:ext uri="{FF2B5EF4-FFF2-40B4-BE49-F238E27FC236}">
                  <a16:creationId xmlns:a16="http://schemas.microsoft.com/office/drawing/2014/main" id="{2DB06478-6E6A-AAF3-372F-BCD90530AD91}"/>
                </a:ext>
              </a:extLst>
            </p:cNvPr>
            <p:cNvSpPr/>
            <p:nvPr/>
          </p:nvSpPr>
          <p:spPr>
            <a:xfrm>
              <a:off x="7206937" y="485052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56" name="正方形/長方形 55">
              <a:extLst>
                <a:ext uri="{FF2B5EF4-FFF2-40B4-BE49-F238E27FC236}">
                  <a16:creationId xmlns:a16="http://schemas.microsoft.com/office/drawing/2014/main" id="{D4135B7B-BD8C-2D47-3C5B-A76970F9C17E}"/>
                </a:ext>
              </a:extLst>
            </p:cNvPr>
            <p:cNvSpPr/>
            <p:nvPr/>
          </p:nvSpPr>
          <p:spPr>
            <a:xfrm>
              <a:off x="-10365" y="54102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とど</a:t>
              </a:r>
            </a:p>
          </p:txBody>
        </p:sp>
        <p:sp>
          <p:nvSpPr>
            <p:cNvPr id="57" name="正方形/長方形 56">
              <a:extLst>
                <a:ext uri="{FF2B5EF4-FFF2-40B4-BE49-F238E27FC236}">
                  <a16:creationId xmlns:a16="http://schemas.microsoft.com/office/drawing/2014/main" id="{2BB6DC38-8C8E-972D-A934-48170B7C243E}"/>
                </a:ext>
              </a:extLst>
            </p:cNvPr>
            <p:cNvSpPr/>
            <p:nvPr/>
          </p:nvSpPr>
          <p:spPr>
            <a:xfrm>
              <a:off x="2157902" y="54102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ちゅうもんひん</a:t>
              </a:r>
            </a:p>
          </p:txBody>
        </p:sp>
        <p:sp>
          <p:nvSpPr>
            <p:cNvPr id="58" name="正方形/長方形 57">
              <a:extLst>
                <a:ext uri="{FF2B5EF4-FFF2-40B4-BE49-F238E27FC236}">
                  <a16:creationId xmlns:a16="http://schemas.microsoft.com/office/drawing/2014/main" id="{6149F864-7AD2-0649-F1FC-147CA7ED9132}"/>
                </a:ext>
              </a:extLst>
            </p:cNvPr>
            <p:cNvSpPr/>
            <p:nvPr/>
          </p:nvSpPr>
          <p:spPr>
            <a:xfrm>
              <a:off x="3363096" y="539407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ちが</a:t>
              </a:r>
            </a:p>
          </p:txBody>
        </p:sp>
        <p:sp>
          <p:nvSpPr>
            <p:cNvPr id="59" name="正方形/長方形 58">
              <a:extLst>
                <a:ext uri="{FF2B5EF4-FFF2-40B4-BE49-F238E27FC236}">
                  <a16:creationId xmlns:a16="http://schemas.microsoft.com/office/drawing/2014/main" id="{80B4C8A1-075C-28AA-61AC-7D3807631300}"/>
                </a:ext>
              </a:extLst>
            </p:cNvPr>
            <p:cNvSpPr/>
            <p:nvPr/>
          </p:nvSpPr>
          <p:spPr>
            <a:xfrm>
              <a:off x="5142426" y="54102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とど</a:t>
              </a:r>
            </a:p>
          </p:txBody>
        </p:sp>
        <p:sp>
          <p:nvSpPr>
            <p:cNvPr id="60" name="正方形/長方形 59">
              <a:extLst>
                <a:ext uri="{FF2B5EF4-FFF2-40B4-BE49-F238E27FC236}">
                  <a16:creationId xmlns:a16="http://schemas.microsoft.com/office/drawing/2014/main" id="{CFF2F979-E5DC-D72A-8D5C-90C20173BE64}"/>
                </a:ext>
              </a:extLst>
            </p:cNvPr>
            <p:cNvSpPr/>
            <p:nvPr/>
          </p:nvSpPr>
          <p:spPr>
            <a:xfrm>
              <a:off x="6820835" y="537902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sp>
          <p:nvSpPr>
            <p:cNvPr id="61" name="正方形/長方形 60">
              <a:extLst>
                <a:ext uri="{FF2B5EF4-FFF2-40B4-BE49-F238E27FC236}">
                  <a16:creationId xmlns:a16="http://schemas.microsoft.com/office/drawing/2014/main" id="{FFA3F072-5FFB-31A0-4685-B91E429A39C0}"/>
                </a:ext>
              </a:extLst>
            </p:cNvPr>
            <p:cNvSpPr/>
            <p:nvPr/>
          </p:nvSpPr>
          <p:spPr>
            <a:xfrm>
              <a:off x="-10366" y="593053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a:t>
              </a:r>
            </a:p>
          </p:txBody>
        </p:sp>
        <p:sp>
          <p:nvSpPr>
            <p:cNvPr id="62" name="正方形/長方形 61">
              <a:extLst>
                <a:ext uri="{FF2B5EF4-FFF2-40B4-BE49-F238E27FC236}">
                  <a16:creationId xmlns:a16="http://schemas.microsoft.com/office/drawing/2014/main" id="{85DC1E3A-7FE4-DCED-A11E-E8D49CA0D583}"/>
                </a:ext>
              </a:extLst>
            </p:cNvPr>
            <p:cNvSpPr/>
            <p:nvPr/>
          </p:nvSpPr>
          <p:spPr>
            <a:xfrm>
              <a:off x="828534" y="593946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れんらく</a:t>
              </a:r>
            </a:p>
          </p:txBody>
        </p:sp>
        <p:sp>
          <p:nvSpPr>
            <p:cNvPr id="63" name="正方形/長方形 62">
              <a:extLst>
                <a:ext uri="{FF2B5EF4-FFF2-40B4-BE49-F238E27FC236}">
                  <a16:creationId xmlns:a16="http://schemas.microsoft.com/office/drawing/2014/main" id="{663BF28A-DE2C-A59D-9166-F9E5A3146B06}"/>
                </a:ext>
              </a:extLst>
            </p:cNvPr>
            <p:cNvSpPr/>
            <p:nvPr/>
          </p:nvSpPr>
          <p:spPr>
            <a:xfrm>
              <a:off x="1843945" y="594842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64" name="正方形/長方形 63">
              <a:extLst>
                <a:ext uri="{FF2B5EF4-FFF2-40B4-BE49-F238E27FC236}">
                  <a16:creationId xmlns:a16="http://schemas.microsoft.com/office/drawing/2014/main" id="{63BBD79B-67CA-2C32-F414-44941B2371D9}"/>
                </a:ext>
              </a:extLst>
            </p:cNvPr>
            <p:cNvSpPr/>
            <p:nvPr/>
          </p:nvSpPr>
          <p:spPr>
            <a:xfrm>
              <a:off x="1273407" y="4446069"/>
              <a:ext cx="1118433" cy="184666"/>
            </a:xfrm>
            <a:prstGeom prst="rect">
              <a:avLst/>
            </a:prstGeom>
            <a:noFill/>
          </p:spPr>
          <p:txBody>
            <a:bodyPr wrap="square" lIns="91440" tIns="45720" rIns="91440" bIns="45720">
              <a:spAutoFit/>
            </a:bodyPr>
            <a:lstStyle/>
            <a:p>
              <a:pPr algn="ctr"/>
              <a:r>
                <a:rPr lang="ja-JP" altLang="en-US" sz="6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つうはん</a:t>
              </a:r>
            </a:p>
          </p:txBody>
        </p:sp>
      </p:grpSp>
    </p:spTree>
    <p:extLst>
      <p:ext uri="{BB962C8B-B14F-4D97-AF65-F5344CB8AC3E}">
        <p14:creationId xmlns:p14="http://schemas.microsoft.com/office/powerpoint/2010/main" val="34601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消費トラブル等の相談窓口の電話番号は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2"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solidFill>
                    <a:srgbClr val="17375E"/>
                  </a:solidFill>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3"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困ったことになった・・・</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14</a:t>
            </a:fld>
            <a:endParaRPr lang="ja-JP" altLang="en-US" dirty="0"/>
          </a:p>
        </p:txBody>
      </p:sp>
      <p:sp>
        <p:nvSpPr>
          <p:cNvPr id="7" name="正方形/長方形 6">
            <a:extLst>
              <a:ext uri="{FF2B5EF4-FFF2-40B4-BE49-F238E27FC236}">
                <a16:creationId xmlns:a16="http://schemas.microsoft.com/office/drawing/2014/main" id="{2ED03104-4371-9C29-1AE8-A953E6805B1F}"/>
              </a:ext>
            </a:extLst>
          </p:cNvPr>
          <p:cNvSpPr/>
          <p:nvPr/>
        </p:nvSpPr>
        <p:spPr>
          <a:xfrm>
            <a:off x="0" y="-49543"/>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5BC5283A-303A-74FB-706A-68AF857868D1}"/>
              </a:ext>
            </a:extLst>
          </p:cNvPr>
          <p:cNvSpPr/>
          <p:nvPr/>
        </p:nvSpPr>
        <p:spPr>
          <a:xfrm>
            <a:off x="1552390" y="-31650"/>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8A69DF0A-C1C8-603C-7765-733DB6DBFAC7}"/>
              </a:ext>
            </a:extLst>
          </p:cNvPr>
          <p:cNvSpPr/>
          <p:nvPr/>
        </p:nvSpPr>
        <p:spPr>
          <a:xfrm>
            <a:off x="1821621" y="102730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grpSp>
        <p:nvGrpSpPr>
          <p:cNvPr id="23" name="グループ化 22">
            <a:extLst>
              <a:ext uri="{FF2B5EF4-FFF2-40B4-BE49-F238E27FC236}">
                <a16:creationId xmlns:a16="http://schemas.microsoft.com/office/drawing/2014/main" id="{51CFC63F-D0FE-9EB1-33D8-8BC52C7220BD}"/>
              </a:ext>
            </a:extLst>
          </p:cNvPr>
          <p:cNvGrpSpPr/>
          <p:nvPr/>
        </p:nvGrpSpPr>
        <p:grpSpPr>
          <a:xfrm>
            <a:off x="263244" y="3235388"/>
            <a:ext cx="6861672" cy="1746414"/>
            <a:chOff x="263244" y="3235388"/>
            <a:chExt cx="6861672" cy="1746414"/>
          </a:xfrm>
        </p:grpSpPr>
        <p:sp>
          <p:nvSpPr>
            <p:cNvPr id="11" name="正方形/長方形 10">
              <a:extLst>
                <a:ext uri="{FF2B5EF4-FFF2-40B4-BE49-F238E27FC236}">
                  <a16:creationId xmlns:a16="http://schemas.microsoft.com/office/drawing/2014/main" id="{F779DF64-7E98-C590-96C5-9BA8A0753A8A}"/>
                </a:ext>
              </a:extLst>
            </p:cNvPr>
            <p:cNvSpPr/>
            <p:nvPr/>
          </p:nvSpPr>
          <p:spPr>
            <a:xfrm>
              <a:off x="263244" y="32353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a:t>
              </a:r>
            </a:p>
          </p:txBody>
        </p:sp>
        <p:sp>
          <p:nvSpPr>
            <p:cNvPr id="12" name="正方形/長方形 11">
              <a:extLst>
                <a:ext uri="{FF2B5EF4-FFF2-40B4-BE49-F238E27FC236}">
                  <a16:creationId xmlns:a16="http://schemas.microsoft.com/office/drawing/2014/main" id="{4BB3543A-358F-4190-2743-221E4C47C49D}"/>
                </a:ext>
              </a:extLst>
            </p:cNvPr>
            <p:cNvSpPr/>
            <p:nvPr/>
          </p:nvSpPr>
          <p:spPr>
            <a:xfrm>
              <a:off x="2111606" y="32353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
          <p:nvSpPr>
            <p:cNvPr id="13" name="正方形/長方形 12">
              <a:extLst>
                <a:ext uri="{FF2B5EF4-FFF2-40B4-BE49-F238E27FC236}">
                  <a16:creationId xmlns:a16="http://schemas.microsoft.com/office/drawing/2014/main" id="{E2EC66B4-9458-6B28-884B-9B8AD48E7669}"/>
                </a:ext>
              </a:extLst>
            </p:cNvPr>
            <p:cNvSpPr/>
            <p:nvPr/>
          </p:nvSpPr>
          <p:spPr>
            <a:xfrm>
              <a:off x="3453567" y="3235388"/>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そうだんまどぐち</a:t>
              </a:r>
            </a:p>
          </p:txBody>
        </p:sp>
        <p:sp>
          <p:nvSpPr>
            <p:cNvPr id="14" name="正方形/長方形 13">
              <a:extLst>
                <a:ext uri="{FF2B5EF4-FFF2-40B4-BE49-F238E27FC236}">
                  <a16:creationId xmlns:a16="http://schemas.microsoft.com/office/drawing/2014/main" id="{F69D3162-176B-2C52-D90A-A597962E4697}"/>
                </a:ext>
              </a:extLst>
            </p:cNvPr>
            <p:cNvSpPr/>
            <p:nvPr/>
          </p:nvSpPr>
          <p:spPr>
            <a:xfrm>
              <a:off x="5471301" y="3241047"/>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でんわばんごう</a:t>
              </a:r>
            </a:p>
          </p:txBody>
        </p:sp>
        <p:sp>
          <p:nvSpPr>
            <p:cNvPr id="15" name="正方形/長方形 14">
              <a:extLst>
                <a:ext uri="{FF2B5EF4-FFF2-40B4-BE49-F238E27FC236}">
                  <a16:creationId xmlns:a16="http://schemas.microsoft.com/office/drawing/2014/main" id="{4C75E1EE-7C7F-8D23-1E4C-38EE8925E0EE}"/>
                </a:ext>
              </a:extLst>
            </p:cNvPr>
            <p:cNvSpPr/>
            <p:nvPr/>
          </p:nvSpPr>
          <p:spPr>
            <a:xfrm>
              <a:off x="779670" y="3765340"/>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ばん</a:t>
              </a:r>
            </a:p>
          </p:txBody>
        </p:sp>
        <p:sp>
          <p:nvSpPr>
            <p:cNvPr id="16" name="正方形/長方形 15">
              <a:extLst>
                <a:ext uri="{FF2B5EF4-FFF2-40B4-BE49-F238E27FC236}">
                  <a16:creationId xmlns:a16="http://schemas.microsoft.com/office/drawing/2014/main" id="{015DD441-ECC4-5081-02E8-0C8367DB7546}"/>
                </a:ext>
              </a:extLst>
            </p:cNvPr>
            <p:cNvSpPr/>
            <p:nvPr/>
          </p:nvSpPr>
          <p:spPr>
            <a:xfrm>
              <a:off x="4271005" y="3784193"/>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みじか</a:t>
              </a:r>
            </a:p>
          </p:txBody>
        </p:sp>
        <p:sp>
          <p:nvSpPr>
            <p:cNvPr id="17" name="正方形/長方形 16">
              <a:extLst>
                <a:ext uri="{FF2B5EF4-FFF2-40B4-BE49-F238E27FC236}">
                  <a16:creationId xmlns:a16="http://schemas.microsoft.com/office/drawing/2014/main" id="{D11BEE49-C051-E3C5-4020-40B03BD1A544}"/>
                </a:ext>
              </a:extLst>
            </p:cNvPr>
            <p:cNvSpPr/>
            <p:nvPr/>
          </p:nvSpPr>
          <p:spPr>
            <a:xfrm>
              <a:off x="5805147" y="3784193"/>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a:t>
              </a:r>
            </a:p>
          </p:txBody>
        </p:sp>
        <p:sp>
          <p:nvSpPr>
            <p:cNvPr id="18" name="正方形/長方形 17">
              <a:extLst>
                <a:ext uri="{FF2B5EF4-FFF2-40B4-BE49-F238E27FC236}">
                  <a16:creationId xmlns:a16="http://schemas.microsoft.com/office/drawing/2014/main" id="{8A1C4C51-0355-7D90-FCC8-DD92B86B7F0D}"/>
                </a:ext>
              </a:extLst>
            </p:cNvPr>
            <p:cNvSpPr/>
            <p:nvPr/>
          </p:nvSpPr>
          <p:spPr>
            <a:xfrm>
              <a:off x="743417" y="4272795"/>
              <a:ext cx="284437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ひせいかつそうだんまどぐち</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000B830-6B40-926F-1436-300801EA2519}"/>
                </a:ext>
              </a:extLst>
            </p:cNvPr>
            <p:cNvSpPr/>
            <p:nvPr/>
          </p:nvSpPr>
          <p:spPr>
            <a:xfrm>
              <a:off x="4078771" y="4279610"/>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あんない</a:t>
              </a:r>
            </a:p>
          </p:txBody>
        </p:sp>
        <p:sp>
          <p:nvSpPr>
            <p:cNvPr id="20" name="正方形/長方形 19">
              <a:extLst>
                <a:ext uri="{FF2B5EF4-FFF2-40B4-BE49-F238E27FC236}">
                  <a16:creationId xmlns:a16="http://schemas.microsoft.com/office/drawing/2014/main" id="{DE4ACCD5-89A9-C763-9B0D-FDC0C16E81E3}"/>
                </a:ext>
              </a:extLst>
            </p:cNvPr>
            <p:cNvSpPr/>
            <p:nvPr/>
          </p:nvSpPr>
          <p:spPr>
            <a:xfrm>
              <a:off x="5049557" y="4757969"/>
              <a:ext cx="69796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p>
          </p:txBody>
        </p:sp>
        <p:sp>
          <p:nvSpPr>
            <p:cNvPr id="21" name="正方形/長方形 20">
              <a:extLst>
                <a:ext uri="{FF2B5EF4-FFF2-40B4-BE49-F238E27FC236}">
                  <a16:creationId xmlns:a16="http://schemas.microsoft.com/office/drawing/2014/main" id="{88E48A35-8962-2109-F956-B927B3309419}"/>
                </a:ext>
              </a:extLst>
            </p:cNvPr>
            <p:cNvSpPr/>
            <p:nvPr/>
          </p:nvSpPr>
          <p:spPr>
            <a:xfrm>
              <a:off x="5636425" y="4757969"/>
              <a:ext cx="69796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むりょう</a:t>
              </a:r>
            </a:p>
          </p:txBody>
        </p:sp>
        <p:sp>
          <p:nvSpPr>
            <p:cNvPr id="22" name="正方形/長方形 21">
              <a:extLst>
                <a:ext uri="{FF2B5EF4-FFF2-40B4-BE49-F238E27FC236}">
                  <a16:creationId xmlns:a16="http://schemas.microsoft.com/office/drawing/2014/main" id="{A21654E2-FE88-058A-A570-471346DE56B3}"/>
                </a:ext>
              </a:extLst>
            </p:cNvPr>
            <p:cNvSpPr/>
            <p:nvPr/>
          </p:nvSpPr>
          <p:spPr>
            <a:xfrm>
              <a:off x="6298287" y="4766358"/>
              <a:ext cx="815444" cy="215444"/>
            </a:xfrm>
            <a:prstGeom prst="rect">
              <a:avLst/>
            </a:prstGeom>
            <a:noFill/>
          </p:spPr>
          <p:txBody>
            <a:bodyPr wrap="square" lIns="91440" tIns="45720" rIns="91440" bIns="45720">
              <a:spAutoFit/>
            </a:bodyPr>
            <a:lstStyle/>
            <a:p>
              <a:pPr algn="ctr"/>
              <a:r>
                <a:rPr lang="ja-JP" altLang="en-US" sz="8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どにちしゅく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24" name="正方形/長方形 23">
            <a:extLst>
              <a:ext uri="{FF2B5EF4-FFF2-40B4-BE49-F238E27FC236}">
                <a16:creationId xmlns:a16="http://schemas.microsoft.com/office/drawing/2014/main" id="{A6FB07DE-C9B4-AF4E-B8A2-2882F2D2956A}"/>
              </a:ext>
            </a:extLst>
          </p:cNvPr>
          <p:cNvSpPr/>
          <p:nvPr/>
        </p:nvSpPr>
        <p:spPr>
          <a:xfrm>
            <a:off x="1567532" y="55552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sp>
        <p:nvSpPr>
          <p:cNvPr id="25" name="正方形/長方形 24">
            <a:extLst>
              <a:ext uri="{FF2B5EF4-FFF2-40B4-BE49-F238E27FC236}">
                <a16:creationId xmlns:a16="http://schemas.microsoft.com/office/drawing/2014/main" id="{D994A5FE-0743-24DA-1B68-667C07A3F035}"/>
              </a:ext>
            </a:extLst>
          </p:cNvPr>
          <p:cNvSpPr/>
          <p:nvPr/>
        </p:nvSpPr>
        <p:spPr>
          <a:xfrm>
            <a:off x="3230039" y="556937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なや</a:t>
            </a:r>
          </a:p>
        </p:txBody>
      </p:sp>
      <p:sp>
        <p:nvSpPr>
          <p:cNvPr id="26" name="正方形/長方形 25">
            <a:extLst>
              <a:ext uri="{FF2B5EF4-FFF2-40B4-BE49-F238E27FC236}">
                <a16:creationId xmlns:a16="http://schemas.microsoft.com/office/drawing/2014/main" id="{50DD1D28-1AD8-75DF-74EC-962D970D9F6B}"/>
              </a:ext>
            </a:extLst>
          </p:cNvPr>
          <p:cNvSpPr/>
          <p:nvPr/>
        </p:nvSpPr>
        <p:spPr>
          <a:xfrm>
            <a:off x="4390823" y="5552338"/>
            <a:ext cx="1245602" cy="246221"/>
          </a:xfrm>
          <a:prstGeom prst="rect">
            <a:avLst/>
          </a:prstGeom>
          <a:noFill/>
        </p:spPr>
        <p:txBody>
          <a:bodyPr wrap="square" lIns="91440" tIns="45720" rIns="91440" bIns="45720">
            <a:spAutoFit/>
          </a:body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EA574D5-844B-CAFC-9040-DF7734F959ED}"/>
              </a:ext>
            </a:extLst>
          </p:cNvPr>
          <p:cNvSpPr/>
          <p:nvPr/>
        </p:nvSpPr>
        <p:spPr>
          <a:xfrm>
            <a:off x="3230038" y="601654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p>
        </p:txBody>
      </p:sp>
    </p:spTree>
    <p:extLst>
      <p:ext uri="{BB962C8B-B14F-4D97-AF65-F5344CB8AC3E}">
        <p14:creationId xmlns:p14="http://schemas.microsoft.com/office/powerpoint/2010/main" val="28516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3DEE0142-7F52-409C-85D4-B923262B45EE}"/>
              </a:ext>
            </a:extLst>
          </p:cNvPr>
          <p:cNvGrpSpPr/>
          <p:nvPr/>
        </p:nvGrpSpPr>
        <p:grpSpPr>
          <a:xfrm>
            <a:off x="346261" y="1092180"/>
            <a:ext cx="8597468" cy="1819248"/>
            <a:chOff x="346261" y="1092180"/>
            <a:chExt cx="8597468" cy="1819248"/>
          </a:xfrm>
        </p:grpSpPr>
        <p:sp>
          <p:nvSpPr>
            <p:cNvPr id="30" name="正方形/長方形 29"/>
            <p:cNvSpPr/>
            <p:nvPr/>
          </p:nvSpPr>
          <p:spPr>
            <a:xfrm>
              <a:off x="346261" y="1092180"/>
              <a:ext cx="711090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契約をする前には、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から契約しましょう。</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142" y="1327369"/>
              <a:ext cx="1287587" cy="1584059"/>
            </a:xfrm>
            <a:prstGeom prst="rect">
              <a:avLst/>
            </a:prstGeom>
          </p:spPr>
        </p:pic>
      </p:gr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4728862" y="3482492"/>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C3A14B3C-3A8D-4F91-8CCD-9DC0E2E1FB9E}"/>
              </a:ext>
            </a:extLst>
          </p:cNvPr>
          <p:cNvGrpSpPr/>
          <p:nvPr/>
        </p:nvGrpSpPr>
        <p:grpSpPr>
          <a:xfrm>
            <a:off x="146318" y="3144097"/>
            <a:ext cx="8851364" cy="3531340"/>
            <a:chOff x="154546" y="3362310"/>
            <a:chExt cx="8834907" cy="2542982"/>
          </a:xfrm>
        </p:grpSpPr>
        <p:sp>
          <p:nvSpPr>
            <p:cNvPr id="22" name="角丸四角形 21"/>
            <p:cNvSpPr/>
            <p:nvPr/>
          </p:nvSpPr>
          <p:spPr>
            <a:xfrm>
              <a:off x="154546" y="3380112"/>
              <a:ext cx="8834907" cy="252518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42777" y="3362310"/>
              <a:ext cx="8692824"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en-US" altLang="ja-JP" sz="3200" b="1" dirty="0">
                <a:solidFill>
                  <a:schemeClr val="tx2"/>
                </a:solidFill>
                <a:latin typeface="Meiryo UI" panose="020B0604030504040204" pitchFamily="50" charset="-128"/>
                <a:ea typeface="Meiryo UI" panose="020B0604030504040204" pitchFamily="50" charset="-128"/>
                <a:cs typeface="ヒラギノ丸ゴ Pro W4"/>
              </a:endParaRPr>
            </a:p>
            <a:p>
              <a:pPr lvl="0" defTabSz="457200">
                <a:lnSpc>
                  <a:spcPct val="110000"/>
                </a:lnSpc>
                <a:defRPr/>
              </a:pP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　ク－リング・オフ</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(Cooling off)</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は、「頭を冷やして、考え直す」という意味があります。</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できるしくみです。　　</a:t>
              </a: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　商品・サービス、販売方法によって、クーリング・</a:t>
              </a: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オフが</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gr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15</a:t>
            </a:fld>
            <a:endParaRPr lang="ja-JP" altLang="en-US" dirty="0"/>
          </a:p>
        </p:txBody>
      </p:sp>
      <p:sp>
        <p:nvSpPr>
          <p:cNvPr id="4" name="正方形/長方形 3">
            <a:extLst>
              <a:ext uri="{FF2B5EF4-FFF2-40B4-BE49-F238E27FC236}">
                <a16:creationId xmlns:a16="http://schemas.microsoft.com/office/drawing/2014/main" id="{6C5860E1-F32F-1B12-DEA0-1AA3F78381A0}"/>
              </a:ext>
            </a:extLst>
          </p:cNvPr>
          <p:cNvSpPr/>
          <p:nvPr/>
        </p:nvSpPr>
        <p:spPr>
          <a:xfrm>
            <a:off x="3756419" y="0"/>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2F908E78-B6A4-4515-3A8F-3BD1C2BC1950}"/>
              </a:ext>
            </a:extLst>
          </p:cNvPr>
          <p:cNvGrpSpPr/>
          <p:nvPr/>
        </p:nvGrpSpPr>
        <p:grpSpPr>
          <a:xfrm>
            <a:off x="200271" y="1112245"/>
            <a:ext cx="5743385" cy="1014263"/>
            <a:chOff x="200271" y="1112245"/>
            <a:chExt cx="5743385" cy="1014263"/>
          </a:xfrm>
        </p:grpSpPr>
        <p:sp>
          <p:nvSpPr>
            <p:cNvPr id="5" name="正方形/長方形 4">
              <a:extLst>
                <a:ext uri="{FF2B5EF4-FFF2-40B4-BE49-F238E27FC236}">
                  <a16:creationId xmlns:a16="http://schemas.microsoft.com/office/drawing/2014/main" id="{8972D851-E140-DBBA-621A-CB659364E565}"/>
                </a:ext>
              </a:extLst>
            </p:cNvPr>
            <p:cNvSpPr/>
            <p:nvPr/>
          </p:nvSpPr>
          <p:spPr>
            <a:xfrm>
              <a:off x="425401" y="114021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6" name="正方形/長方形 5">
              <a:extLst>
                <a:ext uri="{FF2B5EF4-FFF2-40B4-BE49-F238E27FC236}">
                  <a16:creationId xmlns:a16="http://schemas.microsoft.com/office/drawing/2014/main" id="{324B9C35-3A05-4A4A-36F3-CA3EEADB4957}"/>
                </a:ext>
              </a:extLst>
            </p:cNvPr>
            <p:cNvSpPr/>
            <p:nvPr/>
          </p:nvSpPr>
          <p:spPr>
            <a:xfrm>
              <a:off x="2637986" y="112260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a:t>
              </a:r>
            </a:p>
          </p:txBody>
        </p:sp>
        <p:sp>
          <p:nvSpPr>
            <p:cNvPr id="7" name="正方形/長方形 6">
              <a:extLst>
                <a:ext uri="{FF2B5EF4-FFF2-40B4-BE49-F238E27FC236}">
                  <a16:creationId xmlns:a16="http://schemas.microsoft.com/office/drawing/2014/main" id="{6BB07BDD-D9A1-12F0-31B6-1606B225765D}"/>
                </a:ext>
              </a:extLst>
            </p:cNvPr>
            <p:cNvSpPr/>
            <p:nvPr/>
          </p:nvSpPr>
          <p:spPr>
            <a:xfrm>
              <a:off x="4825223" y="1112245"/>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8" name="正方形/長方形 7">
              <a:extLst>
                <a:ext uri="{FF2B5EF4-FFF2-40B4-BE49-F238E27FC236}">
                  <a16:creationId xmlns:a16="http://schemas.microsoft.com/office/drawing/2014/main" id="{E2F8363E-0633-0FBD-E0B6-14E2D522C21D}"/>
                </a:ext>
              </a:extLst>
            </p:cNvPr>
            <p:cNvSpPr/>
            <p:nvPr/>
          </p:nvSpPr>
          <p:spPr>
            <a:xfrm>
              <a:off x="200271" y="1855029"/>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9" name="正方形/長方形 8">
              <a:extLst>
                <a:ext uri="{FF2B5EF4-FFF2-40B4-BE49-F238E27FC236}">
                  <a16:creationId xmlns:a16="http://schemas.microsoft.com/office/drawing/2014/main" id="{39284142-C12F-9ABD-F727-6267F40CF25C}"/>
                </a:ext>
              </a:extLst>
            </p:cNvPr>
            <p:cNvSpPr/>
            <p:nvPr/>
          </p:nvSpPr>
          <p:spPr>
            <a:xfrm>
              <a:off x="2783279" y="188028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grpSp>
      <p:grpSp>
        <p:nvGrpSpPr>
          <p:cNvPr id="37" name="グループ化 36">
            <a:extLst>
              <a:ext uri="{FF2B5EF4-FFF2-40B4-BE49-F238E27FC236}">
                <a16:creationId xmlns:a16="http://schemas.microsoft.com/office/drawing/2014/main" id="{4AF1F714-8A2E-C7F5-B2F4-B4CD98B42341}"/>
              </a:ext>
            </a:extLst>
          </p:cNvPr>
          <p:cNvGrpSpPr/>
          <p:nvPr/>
        </p:nvGrpSpPr>
        <p:grpSpPr>
          <a:xfrm>
            <a:off x="0" y="3186991"/>
            <a:ext cx="8200446" cy="2941661"/>
            <a:chOff x="0" y="3186991"/>
            <a:chExt cx="8200446" cy="2941661"/>
          </a:xfrm>
        </p:grpSpPr>
        <p:sp>
          <p:nvSpPr>
            <p:cNvPr id="12" name="正方形/長方形 11">
              <a:extLst>
                <a:ext uri="{FF2B5EF4-FFF2-40B4-BE49-F238E27FC236}">
                  <a16:creationId xmlns:a16="http://schemas.microsoft.com/office/drawing/2014/main" id="{5DC8DA81-8D67-B989-D772-E0F13ECA6479}"/>
                </a:ext>
              </a:extLst>
            </p:cNvPr>
            <p:cNvSpPr/>
            <p:nvPr/>
          </p:nvSpPr>
          <p:spPr>
            <a:xfrm>
              <a:off x="6338731" y="318699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あたま</a:t>
              </a:r>
            </a:p>
          </p:txBody>
        </p:sp>
        <p:sp>
          <p:nvSpPr>
            <p:cNvPr id="15" name="正方形/長方形 14">
              <a:extLst>
                <a:ext uri="{FF2B5EF4-FFF2-40B4-BE49-F238E27FC236}">
                  <a16:creationId xmlns:a16="http://schemas.microsoft.com/office/drawing/2014/main" id="{786A27C3-AFEE-9588-F3E2-7C443555BD20}"/>
                </a:ext>
              </a:extLst>
            </p:cNvPr>
            <p:cNvSpPr/>
            <p:nvPr/>
          </p:nvSpPr>
          <p:spPr>
            <a:xfrm>
              <a:off x="7082013" y="320443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16" name="正方形/長方形 15">
              <a:extLst>
                <a:ext uri="{FF2B5EF4-FFF2-40B4-BE49-F238E27FC236}">
                  <a16:creationId xmlns:a16="http://schemas.microsoft.com/office/drawing/2014/main" id="{D10EC458-BBD4-4D50-5050-1B20EEF47DD8}"/>
                </a:ext>
              </a:extLst>
            </p:cNvPr>
            <p:cNvSpPr/>
            <p:nvPr/>
          </p:nvSpPr>
          <p:spPr>
            <a:xfrm>
              <a:off x="0" y="371519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7" name="正方形/長方形 16">
              <a:extLst>
                <a:ext uri="{FF2B5EF4-FFF2-40B4-BE49-F238E27FC236}">
                  <a16:creationId xmlns:a16="http://schemas.microsoft.com/office/drawing/2014/main" id="{3404B0F5-283C-FCF1-7767-6D64836D950F}"/>
                </a:ext>
              </a:extLst>
            </p:cNvPr>
            <p:cNvSpPr/>
            <p:nvPr/>
          </p:nvSpPr>
          <p:spPr>
            <a:xfrm>
              <a:off x="731143" y="371519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なお</a:t>
              </a:r>
            </a:p>
          </p:txBody>
        </p:sp>
        <p:sp>
          <p:nvSpPr>
            <p:cNvPr id="18" name="正方形/長方形 17">
              <a:extLst>
                <a:ext uri="{FF2B5EF4-FFF2-40B4-BE49-F238E27FC236}">
                  <a16:creationId xmlns:a16="http://schemas.microsoft.com/office/drawing/2014/main" id="{4442B136-1C97-09BA-2DE7-2345DB6A7EBA}"/>
                </a:ext>
              </a:extLst>
            </p:cNvPr>
            <p:cNvSpPr/>
            <p:nvPr/>
          </p:nvSpPr>
          <p:spPr>
            <a:xfrm>
              <a:off x="2833873" y="375375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いみ</a:t>
              </a:r>
            </a:p>
          </p:txBody>
        </p:sp>
        <p:sp>
          <p:nvSpPr>
            <p:cNvPr id="20" name="正方形/長方形 19">
              <a:extLst>
                <a:ext uri="{FF2B5EF4-FFF2-40B4-BE49-F238E27FC236}">
                  <a16:creationId xmlns:a16="http://schemas.microsoft.com/office/drawing/2014/main" id="{C41C25E0-AA7D-C9EA-AEBA-F750D96262A7}"/>
                </a:ext>
              </a:extLst>
            </p:cNvPr>
            <p:cNvSpPr/>
            <p:nvPr/>
          </p:nvSpPr>
          <p:spPr>
            <a:xfrm>
              <a:off x="5619051" y="5364753"/>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けいやくまえ</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C253613E-3D41-A8A7-62BF-A2FE29E38046}"/>
                </a:ext>
              </a:extLst>
            </p:cNvPr>
            <p:cNvSpPr/>
            <p:nvPr/>
          </p:nvSpPr>
          <p:spPr>
            <a:xfrm>
              <a:off x="171926" y="588243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かくにん</a:t>
              </a:r>
            </a:p>
          </p:txBody>
        </p:sp>
        <p:sp>
          <p:nvSpPr>
            <p:cNvPr id="26" name="正方形/長方形 25">
              <a:extLst>
                <a:ext uri="{FF2B5EF4-FFF2-40B4-BE49-F238E27FC236}">
                  <a16:creationId xmlns:a16="http://schemas.microsoft.com/office/drawing/2014/main" id="{32E37507-A97D-151D-5EA7-D1864E905EC4}"/>
                </a:ext>
              </a:extLst>
            </p:cNvPr>
            <p:cNvSpPr/>
            <p:nvPr/>
          </p:nvSpPr>
          <p:spPr>
            <a:xfrm>
              <a:off x="3464111" y="4810757"/>
              <a:ext cx="1264423" cy="246221"/>
            </a:xfrm>
            <a:prstGeom prst="rect">
              <a:avLst/>
            </a:prstGeom>
            <a:noFill/>
          </p:spPr>
          <p:txBody>
            <a:bodyPr wrap="square" lIns="91440" tIns="45720" rIns="91440" bIns="45720">
              <a:spAutoFit/>
            </a:body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はんばいほうほう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215853CE-A36C-A0B9-7069-0334486AC756}"/>
                </a:ext>
              </a:extLst>
            </p:cNvPr>
            <p:cNvSpPr/>
            <p:nvPr/>
          </p:nvSpPr>
          <p:spPr>
            <a:xfrm>
              <a:off x="433141" y="48158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29" name="正方形/長方形 28">
              <a:extLst>
                <a:ext uri="{FF2B5EF4-FFF2-40B4-BE49-F238E27FC236}">
                  <a16:creationId xmlns:a16="http://schemas.microsoft.com/office/drawing/2014/main" id="{BB68779A-4C9C-00CD-0B21-F0C8D0260AB5}"/>
                </a:ext>
              </a:extLst>
            </p:cNvPr>
            <p:cNvSpPr/>
            <p:nvPr/>
          </p:nvSpPr>
          <p:spPr>
            <a:xfrm>
              <a:off x="2581041" y="5354349"/>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31" name="正方形/長方形 30">
              <a:extLst>
                <a:ext uri="{FF2B5EF4-FFF2-40B4-BE49-F238E27FC236}">
                  <a16:creationId xmlns:a16="http://schemas.microsoft.com/office/drawing/2014/main" id="{E27140AD-F26A-489A-B618-D05AE24679AC}"/>
                </a:ext>
              </a:extLst>
            </p:cNvPr>
            <p:cNvSpPr/>
            <p:nvPr/>
          </p:nvSpPr>
          <p:spPr>
            <a:xfrm>
              <a:off x="1551574" y="4265232"/>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りゆう</a:t>
              </a:r>
            </a:p>
          </p:txBody>
        </p:sp>
        <p:sp>
          <p:nvSpPr>
            <p:cNvPr id="32" name="正方形/長方形 31">
              <a:extLst>
                <a:ext uri="{FF2B5EF4-FFF2-40B4-BE49-F238E27FC236}">
                  <a16:creationId xmlns:a16="http://schemas.microsoft.com/office/drawing/2014/main" id="{FFC73645-829E-0BFD-0E0C-494268CCE3E4}"/>
                </a:ext>
              </a:extLst>
            </p:cNvPr>
            <p:cNvSpPr/>
            <p:nvPr/>
          </p:nvSpPr>
          <p:spPr>
            <a:xfrm>
              <a:off x="2478182" y="4257365"/>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3" name="正方形/長方形 32">
              <a:extLst>
                <a:ext uri="{FF2B5EF4-FFF2-40B4-BE49-F238E27FC236}">
                  <a16:creationId xmlns:a16="http://schemas.microsoft.com/office/drawing/2014/main" id="{8105C08C-8FC5-E844-25DA-6D59EF6A8042}"/>
                </a:ext>
              </a:extLst>
            </p:cNvPr>
            <p:cNvSpPr/>
            <p:nvPr/>
          </p:nvSpPr>
          <p:spPr>
            <a:xfrm>
              <a:off x="3804428" y="4265232"/>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4" name="正方形/長方形 33">
              <a:extLst>
                <a:ext uri="{FF2B5EF4-FFF2-40B4-BE49-F238E27FC236}">
                  <a16:creationId xmlns:a16="http://schemas.microsoft.com/office/drawing/2014/main" id="{09DDDCCE-7F2A-1685-23E8-73AD09059877}"/>
                </a:ext>
              </a:extLst>
            </p:cNvPr>
            <p:cNvSpPr/>
            <p:nvPr/>
          </p:nvSpPr>
          <p:spPr>
            <a:xfrm>
              <a:off x="4913476" y="4276040"/>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かいしょう</a:t>
              </a:r>
            </a:p>
          </p:txBody>
        </p:sp>
        <p:sp>
          <p:nvSpPr>
            <p:cNvPr id="35" name="正方形/長方形 34">
              <a:extLst>
                <a:ext uri="{FF2B5EF4-FFF2-40B4-BE49-F238E27FC236}">
                  <a16:creationId xmlns:a16="http://schemas.microsoft.com/office/drawing/2014/main" id="{C3CEF46C-2A6F-C72B-13AD-24C403AE8E43}"/>
                </a:ext>
              </a:extLst>
            </p:cNvPr>
            <p:cNvSpPr/>
            <p:nvPr/>
          </p:nvSpPr>
          <p:spPr>
            <a:xfrm>
              <a:off x="5603090" y="3744705"/>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p>
          </p:txBody>
        </p:sp>
        <p:sp>
          <p:nvSpPr>
            <p:cNvPr id="36" name="正方形/長方形 35">
              <a:extLst>
                <a:ext uri="{FF2B5EF4-FFF2-40B4-BE49-F238E27FC236}">
                  <a16:creationId xmlns:a16="http://schemas.microsoft.com/office/drawing/2014/main" id="{BAD706D6-C618-AC61-8B4D-4EDA337C94C0}"/>
                </a:ext>
              </a:extLst>
            </p:cNvPr>
            <p:cNvSpPr/>
            <p:nvPr/>
          </p:nvSpPr>
          <p:spPr>
            <a:xfrm>
              <a:off x="6906094" y="3732775"/>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きかんない</a:t>
              </a:r>
            </a:p>
          </p:txBody>
        </p:sp>
      </p:grpSp>
    </p:spTree>
    <p:extLst>
      <p:ext uri="{BB962C8B-B14F-4D97-AF65-F5344CB8AC3E}">
        <p14:creationId xmlns:p14="http://schemas.microsoft.com/office/powerpoint/2010/main" val="26858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トラブルに巻き込まれない</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19" name="グループ化 18">
            <a:extLst>
              <a:ext uri="{FF2B5EF4-FFF2-40B4-BE49-F238E27FC236}">
                <a16:creationId xmlns:a16="http://schemas.microsoft.com/office/drawing/2014/main" id="{FA441D33-6F00-4BF8-AA1F-6CF4899AFA2E}"/>
              </a:ext>
            </a:extLst>
          </p:cNvPr>
          <p:cNvGrpSpPr/>
          <p:nvPr/>
        </p:nvGrpSpPr>
        <p:grpSpPr>
          <a:xfrm>
            <a:off x="273827" y="2199823"/>
            <a:ext cx="8719674" cy="1136640"/>
            <a:chOff x="-2177912" y="2501368"/>
            <a:chExt cx="8719674" cy="1136640"/>
          </a:xfrm>
        </p:grpSpPr>
        <p:sp>
          <p:nvSpPr>
            <p:cNvPr id="20" name="正方形/長方形 19">
              <a:extLst>
                <a:ext uri="{FF2B5EF4-FFF2-40B4-BE49-F238E27FC236}">
                  <a16:creationId xmlns:a16="http://schemas.microsoft.com/office/drawing/2014/main" id="{C8A723B6-D902-4B60-87DF-E86BAF539ED0}"/>
                </a:ext>
              </a:extLst>
            </p:cNvPr>
            <p:cNvSpPr/>
            <p:nvPr/>
          </p:nvSpPr>
          <p:spPr>
            <a:xfrm>
              <a:off x="-1604655" y="256426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インターネットを利用した時に生じるトラブルにも気を付けましょう。</a:t>
              </a:r>
            </a:p>
          </p:txBody>
        </p:sp>
        <p:sp>
          <p:nvSpPr>
            <p:cNvPr id="21" name="正方形/長方形 20">
              <a:extLst>
                <a:ext uri="{FF2B5EF4-FFF2-40B4-BE49-F238E27FC236}">
                  <a16:creationId xmlns:a16="http://schemas.microsoft.com/office/drawing/2014/main" id="{C400C8C7-5D79-48A8-86CD-FC552DB50870}"/>
                </a:ext>
              </a:extLst>
            </p:cNvPr>
            <p:cNvSpPr/>
            <p:nvPr/>
          </p:nvSpPr>
          <p:spPr>
            <a:xfrm>
              <a:off x="-2177912" y="2501368"/>
              <a:ext cx="697627" cy="707886"/>
            </a:xfrm>
            <a:prstGeom prst="rect">
              <a:avLst/>
            </a:prstGeom>
          </p:spPr>
          <p:txBody>
            <a:bodyPr wrap="none">
              <a:spAutoFit/>
            </a:bodyPr>
            <a:lstStyle/>
            <a:p>
              <a:r>
                <a:rPr lang="ja-JP" altLang="en-US" sz="4000" dirty="0">
                  <a:solidFill>
                    <a:schemeClr val="tx2">
                      <a:lumMod val="75000"/>
                    </a:schemeClr>
                  </a:solidFill>
                </a:rPr>
                <a:t>②</a:t>
              </a:r>
            </a:p>
          </p:txBody>
        </p:sp>
      </p:grpSp>
      <p:grpSp>
        <p:nvGrpSpPr>
          <p:cNvPr id="24" name="グループ化 23">
            <a:extLst>
              <a:ext uri="{FF2B5EF4-FFF2-40B4-BE49-F238E27FC236}">
                <a16:creationId xmlns:a16="http://schemas.microsoft.com/office/drawing/2014/main" id="{4059F28B-DB75-4811-B95E-F33850F92D36}"/>
              </a:ext>
            </a:extLst>
          </p:cNvPr>
          <p:cNvGrpSpPr/>
          <p:nvPr/>
        </p:nvGrpSpPr>
        <p:grpSpPr>
          <a:xfrm>
            <a:off x="273827" y="821006"/>
            <a:ext cx="8699526" cy="1073748"/>
            <a:chOff x="-2187744" y="2549270"/>
            <a:chExt cx="8699526" cy="1073748"/>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防ぐことが大切です。</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①</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273827" y="3641532"/>
            <a:ext cx="8714516" cy="1099081"/>
            <a:chOff x="-2187744" y="2508947"/>
            <a:chExt cx="8714516" cy="1099081"/>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5" y="253428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契約をする前には、慎重によく考えてから契約しましょう。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solidFill>
                    <a:schemeClr val="tx2">
                      <a:lumMod val="75000"/>
                    </a:schemeClr>
                  </a:solidFill>
                </a:rPr>
                <a:t>③</a:t>
              </a:r>
            </a:p>
          </p:txBody>
        </p:sp>
      </p:grpSp>
      <p:grpSp>
        <p:nvGrpSpPr>
          <p:cNvPr id="14" name="グループ化 13">
            <a:extLst>
              <a:ext uri="{FF2B5EF4-FFF2-40B4-BE49-F238E27FC236}">
                <a16:creationId xmlns:a16="http://schemas.microsoft.com/office/drawing/2014/main" id="{4059F28B-DB75-4811-B95E-F33850F92D36}"/>
              </a:ext>
            </a:extLst>
          </p:cNvPr>
          <p:cNvGrpSpPr/>
          <p:nvPr/>
        </p:nvGrpSpPr>
        <p:grpSpPr>
          <a:xfrm>
            <a:off x="273827" y="5045682"/>
            <a:ext cx="8714516" cy="1099081"/>
            <a:chOff x="-2187744" y="2538927"/>
            <a:chExt cx="8714516" cy="1099081"/>
          </a:xfrm>
        </p:grpSpPr>
        <p:sp>
          <p:nvSpPr>
            <p:cNvPr id="15" name="正方形/長方形 14">
              <a:extLst>
                <a:ext uri="{FF2B5EF4-FFF2-40B4-BE49-F238E27FC236}">
                  <a16:creationId xmlns:a16="http://schemas.microsoft.com/office/drawing/2014/main" id="{7EF9E337-86BF-4261-BD9E-AFA2A8BDBD21}"/>
                </a:ext>
              </a:extLst>
            </p:cNvPr>
            <p:cNvSpPr/>
            <p:nvPr/>
          </p:nvSpPr>
          <p:spPr>
            <a:xfrm>
              <a:off x="-1619645" y="256426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187744" y="2538927"/>
              <a:ext cx="697627" cy="707886"/>
            </a:xfrm>
            <a:prstGeom prst="rect">
              <a:avLst/>
            </a:prstGeom>
          </p:spPr>
          <p:txBody>
            <a:bodyPr wrap="none">
              <a:spAutoFit/>
            </a:bodyPr>
            <a:lstStyle/>
            <a:p>
              <a:r>
                <a:rPr lang="ja-JP" altLang="en-US" sz="40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16</a:t>
            </a:fld>
            <a:endParaRPr lang="ja-JP" altLang="en-US" dirty="0"/>
          </a:p>
        </p:txBody>
      </p:sp>
      <p:sp>
        <p:nvSpPr>
          <p:cNvPr id="3" name="正方形/長方形 2">
            <a:extLst>
              <a:ext uri="{FF2B5EF4-FFF2-40B4-BE49-F238E27FC236}">
                <a16:creationId xmlns:a16="http://schemas.microsoft.com/office/drawing/2014/main" id="{47417FC7-4509-ABDA-0F69-C6CA6E9B2BF1}"/>
              </a:ext>
            </a:extLst>
          </p:cNvPr>
          <p:cNvSpPr/>
          <p:nvPr/>
        </p:nvSpPr>
        <p:spPr>
          <a:xfrm>
            <a:off x="2862772" y="26391"/>
            <a:ext cx="76032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4" name="正方形/長方形 3">
            <a:extLst>
              <a:ext uri="{FF2B5EF4-FFF2-40B4-BE49-F238E27FC236}">
                <a16:creationId xmlns:a16="http://schemas.microsoft.com/office/drawing/2014/main" id="{819BDE4C-48B1-014C-5FFD-A9F54AF5297D}"/>
              </a:ext>
            </a:extLst>
          </p:cNvPr>
          <p:cNvSpPr/>
          <p:nvPr/>
        </p:nvSpPr>
        <p:spPr>
          <a:xfrm>
            <a:off x="3363104" y="26390"/>
            <a:ext cx="76032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grpSp>
        <p:nvGrpSpPr>
          <p:cNvPr id="9" name="グループ化 8">
            <a:extLst>
              <a:ext uri="{FF2B5EF4-FFF2-40B4-BE49-F238E27FC236}">
                <a16:creationId xmlns:a16="http://schemas.microsoft.com/office/drawing/2014/main" id="{FCB22937-1D23-D3DB-627F-18255CA38804}"/>
              </a:ext>
            </a:extLst>
          </p:cNvPr>
          <p:cNvGrpSpPr/>
          <p:nvPr/>
        </p:nvGrpSpPr>
        <p:grpSpPr>
          <a:xfrm>
            <a:off x="2862772" y="926826"/>
            <a:ext cx="3773585" cy="246221"/>
            <a:chOff x="2862772" y="926826"/>
            <a:chExt cx="3773585" cy="246221"/>
          </a:xfrm>
        </p:grpSpPr>
        <p:sp>
          <p:nvSpPr>
            <p:cNvPr id="6" name="正方形/長方形 5">
              <a:extLst>
                <a:ext uri="{FF2B5EF4-FFF2-40B4-BE49-F238E27FC236}">
                  <a16:creationId xmlns:a16="http://schemas.microsoft.com/office/drawing/2014/main" id="{4CDEBE8C-B5FF-3394-0B5D-03705216946B}"/>
                </a:ext>
              </a:extLst>
            </p:cNvPr>
            <p:cNvSpPr/>
            <p:nvPr/>
          </p:nvSpPr>
          <p:spPr>
            <a:xfrm>
              <a:off x="2862772"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みぜん</a:t>
              </a:r>
            </a:p>
          </p:txBody>
        </p:sp>
        <p:sp>
          <p:nvSpPr>
            <p:cNvPr id="7" name="正方形/長方形 6">
              <a:extLst>
                <a:ext uri="{FF2B5EF4-FFF2-40B4-BE49-F238E27FC236}">
                  <a16:creationId xmlns:a16="http://schemas.microsoft.com/office/drawing/2014/main" id="{C0B9C58A-475A-CF4F-7963-0538F87E2443}"/>
                </a:ext>
              </a:extLst>
            </p:cNvPr>
            <p:cNvSpPr/>
            <p:nvPr/>
          </p:nvSpPr>
          <p:spPr>
            <a:xfrm>
              <a:off x="3645438"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ふせ</a:t>
              </a:r>
            </a:p>
          </p:txBody>
        </p:sp>
        <p:sp>
          <p:nvSpPr>
            <p:cNvPr id="8" name="正方形/長方形 7">
              <a:extLst>
                <a:ext uri="{FF2B5EF4-FFF2-40B4-BE49-F238E27FC236}">
                  <a16:creationId xmlns:a16="http://schemas.microsoft.com/office/drawing/2014/main" id="{D467599A-3F25-5404-A06F-BD4C7EC58C64}"/>
                </a:ext>
              </a:extLst>
            </p:cNvPr>
            <p:cNvSpPr/>
            <p:nvPr/>
          </p:nvSpPr>
          <p:spPr>
            <a:xfrm>
              <a:off x="5517924"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grpSp>
      <p:grpSp>
        <p:nvGrpSpPr>
          <p:cNvPr id="35" name="グループ化 34">
            <a:extLst>
              <a:ext uri="{FF2B5EF4-FFF2-40B4-BE49-F238E27FC236}">
                <a16:creationId xmlns:a16="http://schemas.microsoft.com/office/drawing/2014/main" id="{A6977CB0-60D0-3774-F5B0-B23CF0BB6793}"/>
              </a:ext>
            </a:extLst>
          </p:cNvPr>
          <p:cNvGrpSpPr/>
          <p:nvPr/>
        </p:nvGrpSpPr>
        <p:grpSpPr>
          <a:xfrm>
            <a:off x="619259" y="2112881"/>
            <a:ext cx="5818747" cy="794828"/>
            <a:chOff x="619259" y="2112881"/>
            <a:chExt cx="5818747" cy="794828"/>
          </a:xfrm>
        </p:grpSpPr>
        <p:sp>
          <p:nvSpPr>
            <p:cNvPr id="30" name="正方形/長方形 29">
              <a:extLst>
                <a:ext uri="{FF2B5EF4-FFF2-40B4-BE49-F238E27FC236}">
                  <a16:creationId xmlns:a16="http://schemas.microsoft.com/office/drawing/2014/main" id="{28E1D0ED-DCFA-402B-F554-9864AC6C5AA5}"/>
                </a:ext>
              </a:extLst>
            </p:cNvPr>
            <p:cNvSpPr/>
            <p:nvPr/>
          </p:nvSpPr>
          <p:spPr>
            <a:xfrm>
              <a:off x="3421988" y="212693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31" name="正方形/長方形 30">
              <a:extLst>
                <a:ext uri="{FF2B5EF4-FFF2-40B4-BE49-F238E27FC236}">
                  <a16:creationId xmlns:a16="http://schemas.microsoft.com/office/drawing/2014/main" id="{8A1818EC-E7CD-A27F-4D1F-3C4FAFF9A50C}"/>
                </a:ext>
              </a:extLst>
            </p:cNvPr>
            <p:cNvSpPr/>
            <p:nvPr/>
          </p:nvSpPr>
          <p:spPr>
            <a:xfrm>
              <a:off x="4603581" y="212693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p>
          </p:txBody>
        </p:sp>
        <p:sp>
          <p:nvSpPr>
            <p:cNvPr id="32" name="正方形/長方形 31">
              <a:extLst>
                <a:ext uri="{FF2B5EF4-FFF2-40B4-BE49-F238E27FC236}">
                  <a16:creationId xmlns:a16="http://schemas.microsoft.com/office/drawing/2014/main" id="{C9026423-F39E-F69E-2E48-F2094045B68A}"/>
                </a:ext>
              </a:extLst>
            </p:cNvPr>
            <p:cNvSpPr/>
            <p:nvPr/>
          </p:nvSpPr>
          <p:spPr>
            <a:xfrm>
              <a:off x="5319573" y="211288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p>
          </p:txBody>
        </p:sp>
        <p:sp>
          <p:nvSpPr>
            <p:cNvPr id="33" name="正方形/長方形 32">
              <a:extLst>
                <a:ext uri="{FF2B5EF4-FFF2-40B4-BE49-F238E27FC236}">
                  <a16:creationId xmlns:a16="http://schemas.microsoft.com/office/drawing/2014/main" id="{FE38DDFB-ACDA-42D6-29B6-698B5CD4CABF}"/>
                </a:ext>
              </a:extLst>
            </p:cNvPr>
            <p:cNvSpPr/>
            <p:nvPr/>
          </p:nvSpPr>
          <p:spPr>
            <a:xfrm>
              <a:off x="619259" y="265240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34" name="正方形/長方形 33">
              <a:extLst>
                <a:ext uri="{FF2B5EF4-FFF2-40B4-BE49-F238E27FC236}">
                  <a16:creationId xmlns:a16="http://schemas.microsoft.com/office/drawing/2014/main" id="{E1E77137-E7AE-B379-E724-D5E76241EF85}"/>
                </a:ext>
              </a:extLst>
            </p:cNvPr>
            <p:cNvSpPr/>
            <p:nvPr/>
          </p:nvSpPr>
          <p:spPr>
            <a:xfrm>
              <a:off x="1316886" y="26614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a:t>
              </a:r>
            </a:p>
          </p:txBody>
        </p:sp>
      </p:grpSp>
      <p:grpSp>
        <p:nvGrpSpPr>
          <p:cNvPr id="41" name="グループ化 40">
            <a:extLst>
              <a:ext uri="{FF2B5EF4-FFF2-40B4-BE49-F238E27FC236}">
                <a16:creationId xmlns:a16="http://schemas.microsoft.com/office/drawing/2014/main" id="{E91174DA-0822-9637-096E-669E8BF730CA}"/>
              </a:ext>
            </a:extLst>
          </p:cNvPr>
          <p:cNvGrpSpPr/>
          <p:nvPr/>
        </p:nvGrpSpPr>
        <p:grpSpPr>
          <a:xfrm>
            <a:off x="826936" y="3532917"/>
            <a:ext cx="7674509" cy="256129"/>
            <a:chOff x="826936" y="3532917"/>
            <a:chExt cx="7674509" cy="256129"/>
          </a:xfrm>
        </p:grpSpPr>
        <p:sp>
          <p:nvSpPr>
            <p:cNvPr id="36" name="正方形/長方形 35">
              <a:extLst>
                <a:ext uri="{FF2B5EF4-FFF2-40B4-BE49-F238E27FC236}">
                  <a16:creationId xmlns:a16="http://schemas.microsoft.com/office/drawing/2014/main" id="{A8FCD1A1-314D-3AD6-5459-864BEB4AE9BA}"/>
                </a:ext>
              </a:extLst>
            </p:cNvPr>
            <p:cNvSpPr/>
            <p:nvPr/>
          </p:nvSpPr>
          <p:spPr>
            <a:xfrm>
              <a:off x="826936" y="354282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7" name="正方形/長方形 36">
              <a:extLst>
                <a:ext uri="{FF2B5EF4-FFF2-40B4-BE49-F238E27FC236}">
                  <a16:creationId xmlns:a16="http://schemas.microsoft.com/office/drawing/2014/main" id="{DE1A93C0-7590-6443-6C7F-3735AF9D16FF}"/>
                </a:ext>
              </a:extLst>
            </p:cNvPr>
            <p:cNvSpPr/>
            <p:nvPr/>
          </p:nvSpPr>
          <p:spPr>
            <a:xfrm>
              <a:off x="2435319" y="354282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a:t>
              </a:r>
            </a:p>
          </p:txBody>
        </p:sp>
        <p:sp>
          <p:nvSpPr>
            <p:cNvPr id="38" name="正方形/長方形 37">
              <a:extLst>
                <a:ext uri="{FF2B5EF4-FFF2-40B4-BE49-F238E27FC236}">
                  <a16:creationId xmlns:a16="http://schemas.microsoft.com/office/drawing/2014/main" id="{8DDD5502-FB06-52E6-A7AC-A5972D78B51B}"/>
                </a:ext>
              </a:extLst>
            </p:cNvPr>
            <p:cNvSpPr/>
            <p:nvPr/>
          </p:nvSpPr>
          <p:spPr>
            <a:xfrm>
              <a:off x="4012783" y="353291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39" name="正方形/長方形 38">
              <a:extLst>
                <a:ext uri="{FF2B5EF4-FFF2-40B4-BE49-F238E27FC236}">
                  <a16:creationId xmlns:a16="http://schemas.microsoft.com/office/drawing/2014/main" id="{F6B63480-C88D-DAD6-B562-FA509DFA5FAE}"/>
                </a:ext>
              </a:extLst>
            </p:cNvPr>
            <p:cNvSpPr/>
            <p:nvPr/>
          </p:nvSpPr>
          <p:spPr>
            <a:xfrm>
              <a:off x="5517924" y="354282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40" name="正方形/長方形 39">
              <a:extLst>
                <a:ext uri="{FF2B5EF4-FFF2-40B4-BE49-F238E27FC236}">
                  <a16:creationId xmlns:a16="http://schemas.microsoft.com/office/drawing/2014/main" id="{BEBC76DD-CBDD-4E42-B826-65CCB9FC0C70}"/>
                </a:ext>
              </a:extLst>
            </p:cNvPr>
            <p:cNvSpPr/>
            <p:nvPr/>
          </p:nvSpPr>
          <p:spPr>
            <a:xfrm>
              <a:off x="7383012" y="354103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grpSp>
      <p:grpSp>
        <p:nvGrpSpPr>
          <p:cNvPr id="48" name="グループ化 47">
            <a:extLst>
              <a:ext uri="{FF2B5EF4-FFF2-40B4-BE49-F238E27FC236}">
                <a16:creationId xmlns:a16="http://schemas.microsoft.com/office/drawing/2014/main" id="{A9523FE0-6EDD-ABDB-AC77-4637EDD8312F}"/>
              </a:ext>
            </a:extLst>
          </p:cNvPr>
          <p:cNvGrpSpPr/>
          <p:nvPr/>
        </p:nvGrpSpPr>
        <p:grpSpPr>
          <a:xfrm>
            <a:off x="565503" y="4947904"/>
            <a:ext cx="8315913" cy="786702"/>
            <a:chOff x="565503" y="4947904"/>
            <a:chExt cx="8315913" cy="786702"/>
          </a:xfrm>
        </p:grpSpPr>
        <p:sp>
          <p:nvSpPr>
            <p:cNvPr id="42" name="正方形/長方形 41">
              <a:extLst>
                <a:ext uri="{FF2B5EF4-FFF2-40B4-BE49-F238E27FC236}">
                  <a16:creationId xmlns:a16="http://schemas.microsoft.com/office/drawing/2014/main" id="{AC3484F7-DFF3-BEEA-6D98-15139461AAA7}"/>
                </a:ext>
              </a:extLst>
            </p:cNvPr>
            <p:cNvSpPr/>
            <p:nvPr/>
          </p:nvSpPr>
          <p:spPr>
            <a:xfrm>
              <a:off x="757669"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a:t>
              </a:r>
            </a:p>
          </p:txBody>
        </p:sp>
        <p:sp>
          <p:nvSpPr>
            <p:cNvPr id="43" name="正方形/長方形 42">
              <a:extLst>
                <a:ext uri="{FF2B5EF4-FFF2-40B4-BE49-F238E27FC236}">
                  <a16:creationId xmlns:a16="http://schemas.microsoft.com/office/drawing/2014/main" id="{545EEC16-55B8-8A00-37E8-8B3E2128535B}"/>
                </a:ext>
              </a:extLst>
            </p:cNvPr>
            <p:cNvSpPr/>
            <p:nvPr/>
          </p:nvSpPr>
          <p:spPr>
            <a:xfrm>
              <a:off x="6537623"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p>
          </p:txBody>
        </p:sp>
        <p:sp>
          <p:nvSpPr>
            <p:cNvPr id="44" name="正方形/長方形 43">
              <a:extLst>
                <a:ext uri="{FF2B5EF4-FFF2-40B4-BE49-F238E27FC236}">
                  <a16:creationId xmlns:a16="http://schemas.microsoft.com/office/drawing/2014/main" id="{75856031-E9DB-CACA-2847-A1029316A3E8}"/>
                </a:ext>
              </a:extLst>
            </p:cNvPr>
            <p:cNvSpPr/>
            <p:nvPr/>
          </p:nvSpPr>
          <p:spPr>
            <a:xfrm>
              <a:off x="7762983" y="494790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45" name="正方形/長方形 44">
              <a:extLst>
                <a:ext uri="{FF2B5EF4-FFF2-40B4-BE49-F238E27FC236}">
                  <a16:creationId xmlns:a16="http://schemas.microsoft.com/office/drawing/2014/main" id="{FBB245C8-BFAD-A3B7-450F-1621D92622FB}"/>
                </a:ext>
              </a:extLst>
            </p:cNvPr>
            <p:cNvSpPr/>
            <p:nvPr/>
          </p:nvSpPr>
          <p:spPr>
            <a:xfrm>
              <a:off x="565503" y="5488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a:t>
              </a:r>
            </a:p>
          </p:txBody>
        </p:sp>
        <p:sp>
          <p:nvSpPr>
            <p:cNvPr id="46" name="正方形/長方形 45">
              <a:extLst>
                <a:ext uri="{FF2B5EF4-FFF2-40B4-BE49-F238E27FC236}">
                  <a16:creationId xmlns:a16="http://schemas.microsoft.com/office/drawing/2014/main" id="{0826C35A-DA17-293A-3873-D0000C2A9D91}"/>
                </a:ext>
              </a:extLst>
            </p:cNvPr>
            <p:cNvSpPr/>
            <p:nvPr/>
          </p:nvSpPr>
          <p:spPr>
            <a:xfrm>
              <a:off x="5517924" y="548477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47" name="正方形/長方形 46">
              <a:extLst>
                <a:ext uri="{FF2B5EF4-FFF2-40B4-BE49-F238E27FC236}">
                  <a16:creationId xmlns:a16="http://schemas.microsoft.com/office/drawing/2014/main" id="{466BA5BF-CFA2-9E51-787C-A33263B86ACE}"/>
                </a:ext>
              </a:extLst>
            </p:cNvPr>
            <p:cNvSpPr/>
            <p:nvPr/>
          </p:nvSpPr>
          <p:spPr>
            <a:xfrm>
              <a:off x="4092020"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p>
          </p:txBody>
        </p:sp>
      </p:grpSp>
    </p:spTree>
    <p:extLst>
      <p:ext uri="{BB962C8B-B14F-4D97-AF65-F5344CB8AC3E}">
        <p14:creationId xmlns:p14="http://schemas.microsoft.com/office/powerpoint/2010/main" val="11325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17</a:t>
            </a:fld>
            <a:endParaRPr lang="ja-JP" altLang="en-US" dirty="0"/>
          </a:p>
        </p:txBody>
      </p:sp>
      <p:sp>
        <p:nvSpPr>
          <p:cNvPr id="3" name="正方形/長方形 2">
            <a:extLst>
              <a:ext uri="{FF2B5EF4-FFF2-40B4-BE49-F238E27FC236}">
                <a16:creationId xmlns:a16="http://schemas.microsoft.com/office/drawing/2014/main" id="{9388FCE0-1EF1-AF22-33D8-A19218F58A7E}"/>
              </a:ext>
            </a:extLst>
          </p:cNvPr>
          <p:cNvSpPr/>
          <p:nvPr/>
        </p:nvSpPr>
        <p:spPr>
          <a:xfrm>
            <a:off x="4880659" y="230157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Tree>
    <p:extLst>
      <p:ext uri="{BB962C8B-B14F-4D97-AF65-F5344CB8AC3E}">
        <p14:creationId xmlns:p14="http://schemas.microsoft.com/office/powerpoint/2010/main" val="392850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2664" y="833889"/>
            <a:ext cx="708942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　収入と支出によって</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家計は成り立ちます。</a:t>
            </a: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2"/>
          <a:stretch>
            <a:fillRect/>
          </a:stretch>
        </p:blipFill>
        <p:spPr>
          <a:xfrm>
            <a:off x="6974904" y="754127"/>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7766535" y="1580674"/>
            <a:ext cx="1341109" cy="964706"/>
          </a:xfrm>
          <a:prstGeom prst="rect">
            <a:avLst/>
          </a:prstGeom>
        </p:spPr>
      </p:pic>
      <p:grpSp>
        <p:nvGrpSpPr>
          <p:cNvPr id="8" name="グループ化 7">
            <a:extLst>
              <a:ext uri="{FF2B5EF4-FFF2-40B4-BE49-F238E27FC236}">
                <a16:creationId xmlns:a16="http://schemas.microsoft.com/office/drawing/2014/main" id="{0ED3ECC2-1DD7-4DCE-B1F8-2DB93ED3E4E9}"/>
              </a:ext>
            </a:extLst>
          </p:cNvPr>
          <p:cNvGrpSpPr/>
          <p:nvPr/>
        </p:nvGrpSpPr>
        <p:grpSpPr>
          <a:xfrm>
            <a:off x="94592" y="2752731"/>
            <a:ext cx="5032498" cy="3206015"/>
            <a:chOff x="94592" y="2752731"/>
            <a:chExt cx="5032498" cy="3206015"/>
          </a:xfrm>
        </p:grpSpPr>
        <p:grpSp>
          <p:nvGrpSpPr>
            <p:cNvPr id="2" name="グループ化 1">
              <a:extLst>
                <a:ext uri="{FF2B5EF4-FFF2-40B4-BE49-F238E27FC236}">
                  <a16:creationId xmlns:a16="http://schemas.microsoft.com/office/drawing/2014/main" id="{B9788422-C218-42F5-A15D-DC5964F7C526}"/>
                </a:ext>
              </a:extLst>
            </p:cNvPr>
            <p:cNvGrpSpPr/>
            <p:nvPr/>
          </p:nvGrpSpPr>
          <p:grpSpPr>
            <a:xfrm>
              <a:off x="94592" y="2752731"/>
              <a:ext cx="5032498" cy="3206015"/>
              <a:chOff x="102664" y="2563832"/>
              <a:chExt cx="5032498" cy="3206015"/>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84779" y="2563832"/>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45" name="テキスト ボックス 44">
                <a:extLst>
                  <a:ext uri="{FF2B5EF4-FFF2-40B4-BE49-F238E27FC236}">
                    <a16:creationId xmlns:a16="http://schemas.microsoft.com/office/drawing/2014/main" id="{51883258-70A4-45EC-A77B-403B44DA0FCB}"/>
                  </a:ext>
                </a:extLst>
              </p:cNvPr>
              <p:cNvSpPr txBox="1"/>
              <p:nvPr/>
            </p:nvSpPr>
            <p:spPr>
              <a:xfrm>
                <a:off x="102664" y="5355823"/>
                <a:ext cx="5032498"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歳の平均給与額を</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もとに作成。</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図 3"/>
            <p:cNvPicPr>
              <a:picLocks noChangeAspect="1"/>
            </p:cNvPicPr>
            <p:nvPr/>
          </p:nvPicPr>
          <p:blipFill>
            <a:blip r:embed="rId4"/>
            <a:stretch>
              <a:fillRect/>
            </a:stretch>
          </p:blipFill>
          <p:spPr>
            <a:xfrm>
              <a:off x="219918" y="3297997"/>
              <a:ext cx="4260589" cy="1975043"/>
            </a:xfrm>
            <a:prstGeom prst="rect">
              <a:avLst/>
            </a:prstGeom>
          </p:spPr>
        </p:pic>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18</a:t>
            </a:fld>
            <a:endParaRPr lang="ja-JP" altLang="en-US" dirty="0"/>
          </a:p>
        </p:txBody>
      </p:sp>
      <p:grpSp>
        <p:nvGrpSpPr>
          <p:cNvPr id="9" name="グループ化 8">
            <a:extLst>
              <a:ext uri="{FF2B5EF4-FFF2-40B4-BE49-F238E27FC236}">
                <a16:creationId xmlns:a16="http://schemas.microsoft.com/office/drawing/2014/main" id="{CB3BB166-C396-407E-9C55-63DA6F8CBF09}"/>
              </a:ext>
            </a:extLst>
          </p:cNvPr>
          <p:cNvGrpSpPr/>
          <p:nvPr/>
        </p:nvGrpSpPr>
        <p:grpSpPr>
          <a:xfrm>
            <a:off x="4710895" y="2731022"/>
            <a:ext cx="4321523" cy="3850755"/>
            <a:chOff x="4710895" y="2731022"/>
            <a:chExt cx="4321523" cy="3850755"/>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710895" y="2731022"/>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47" name="図 46"/>
            <p:cNvPicPr>
              <a:picLocks noChangeAspect="1"/>
            </p:cNvPicPr>
            <p:nvPr/>
          </p:nvPicPr>
          <p:blipFill>
            <a:blip r:embed="rId5"/>
            <a:stretch>
              <a:fillRect/>
            </a:stretch>
          </p:blipFill>
          <p:spPr>
            <a:xfrm>
              <a:off x="5539306" y="3244644"/>
              <a:ext cx="2664698" cy="255688"/>
            </a:xfrm>
            <a:prstGeom prst="rect">
              <a:avLst/>
            </a:prstGeom>
          </p:spPr>
        </p:pic>
        <p:sp>
          <p:nvSpPr>
            <p:cNvPr id="48" name="テキスト ボックス 47">
              <a:extLst>
                <a:ext uri="{FF2B5EF4-FFF2-40B4-BE49-F238E27FC236}">
                  <a16:creationId xmlns:a16="http://schemas.microsoft.com/office/drawing/2014/main" id="{51883258-70A4-45EC-A77B-403B44DA0FCB}"/>
                </a:ext>
              </a:extLst>
            </p:cNvPr>
            <p:cNvSpPr txBox="1"/>
            <p:nvPr/>
          </p:nvSpPr>
          <p:spPr>
            <a:xfrm>
              <a:off x="4990466" y="6167753"/>
              <a:ext cx="3762375"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年間収入階級～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万円の世帯。</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F8F48F49-AD4D-4E1B-843B-89E1533963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51699" y="3515162"/>
              <a:ext cx="2597033" cy="2649418"/>
            </a:xfrm>
            <a:prstGeom prst="rect">
              <a:avLst/>
            </a:prstGeom>
          </p:spPr>
        </p:pic>
      </p:grpSp>
      <p:sp>
        <p:nvSpPr>
          <p:cNvPr id="5" name="正方形/長方形 4">
            <a:extLst>
              <a:ext uri="{FF2B5EF4-FFF2-40B4-BE49-F238E27FC236}">
                <a16:creationId xmlns:a16="http://schemas.microsoft.com/office/drawing/2014/main" id="{D95E9A4A-3730-290D-DA70-8E6574CE1F98}"/>
              </a:ext>
            </a:extLst>
          </p:cNvPr>
          <p:cNvSpPr/>
          <p:nvPr/>
        </p:nvSpPr>
        <p:spPr>
          <a:xfrm>
            <a:off x="335716" y="1763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6" name="正方形/長方形 5">
            <a:extLst>
              <a:ext uri="{FF2B5EF4-FFF2-40B4-BE49-F238E27FC236}">
                <a16:creationId xmlns:a16="http://schemas.microsoft.com/office/drawing/2014/main" id="{1CE10B41-3720-DC73-0414-A1C2B6743E7A}"/>
              </a:ext>
            </a:extLst>
          </p:cNvPr>
          <p:cNvSpPr/>
          <p:nvPr/>
        </p:nvSpPr>
        <p:spPr>
          <a:xfrm>
            <a:off x="1492642" y="-715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11" name="正方形/長方形 10">
            <a:extLst>
              <a:ext uri="{FF2B5EF4-FFF2-40B4-BE49-F238E27FC236}">
                <a16:creationId xmlns:a16="http://schemas.microsoft.com/office/drawing/2014/main" id="{3032FD2F-A427-A5A4-1D1D-6DBBC7ABE5E1}"/>
              </a:ext>
            </a:extLst>
          </p:cNvPr>
          <p:cNvSpPr/>
          <p:nvPr/>
        </p:nvSpPr>
        <p:spPr>
          <a:xfrm>
            <a:off x="4151678" y="1722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2" name="正方形/長方形 11">
            <a:extLst>
              <a:ext uri="{FF2B5EF4-FFF2-40B4-BE49-F238E27FC236}">
                <a16:creationId xmlns:a16="http://schemas.microsoft.com/office/drawing/2014/main" id="{061D1AA5-1906-B844-B514-EFE8CA742976}"/>
              </a:ext>
            </a:extLst>
          </p:cNvPr>
          <p:cNvSpPr/>
          <p:nvPr/>
        </p:nvSpPr>
        <p:spPr>
          <a:xfrm>
            <a:off x="461964"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13" name="正方形/長方形 12">
            <a:extLst>
              <a:ext uri="{FF2B5EF4-FFF2-40B4-BE49-F238E27FC236}">
                <a16:creationId xmlns:a16="http://schemas.microsoft.com/office/drawing/2014/main" id="{6D19F127-BE62-AB77-D292-20F9BCA73F08}"/>
              </a:ext>
            </a:extLst>
          </p:cNvPr>
          <p:cNvSpPr/>
          <p:nvPr/>
        </p:nvSpPr>
        <p:spPr>
          <a:xfrm>
            <a:off x="1790995"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14" name="正方形/長方形 13">
            <a:extLst>
              <a:ext uri="{FF2B5EF4-FFF2-40B4-BE49-F238E27FC236}">
                <a16:creationId xmlns:a16="http://schemas.microsoft.com/office/drawing/2014/main" id="{0727CD06-65D9-0F39-FA0B-5D8D39A516D8}"/>
              </a:ext>
            </a:extLst>
          </p:cNvPr>
          <p:cNvSpPr/>
          <p:nvPr/>
        </p:nvSpPr>
        <p:spPr>
          <a:xfrm>
            <a:off x="4431975"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かけい</a:t>
            </a:r>
          </a:p>
        </p:txBody>
      </p:sp>
      <p:sp>
        <p:nvSpPr>
          <p:cNvPr id="15" name="正方形/長方形 14">
            <a:extLst>
              <a:ext uri="{FF2B5EF4-FFF2-40B4-BE49-F238E27FC236}">
                <a16:creationId xmlns:a16="http://schemas.microsoft.com/office/drawing/2014/main" id="{094D3916-9788-99B6-E1E0-1F4E9009BA80}"/>
              </a:ext>
            </a:extLst>
          </p:cNvPr>
          <p:cNvSpPr/>
          <p:nvPr/>
        </p:nvSpPr>
        <p:spPr>
          <a:xfrm>
            <a:off x="5721300" y="64195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a:t>
            </a:r>
          </a:p>
        </p:txBody>
      </p:sp>
      <p:sp>
        <p:nvSpPr>
          <p:cNvPr id="16" name="正方形/長方形 15">
            <a:extLst>
              <a:ext uri="{FF2B5EF4-FFF2-40B4-BE49-F238E27FC236}">
                <a16:creationId xmlns:a16="http://schemas.microsoft.com/office/drawing/2014/main" id="{6ED0C6F1-0BDC-7A98-A0DD-FAFFA1879D5C}"/>
              </a:ext>
            </a:extLst>
          </p:cNvPr>
          <p:cNvSpPr/>
          <p:nvPr/>
        </p:nvSpPr>
        <p:spPr>
          <a:xfrm>
            <a:off x="-97253" y="126035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17" name="正方形/長方形 16">
            <a:extLst>
              <a:ext uri="{FF2B5EF4-FFF2-40B4-BE49-F238E27FC236}">
                <a16:creationId xmlns:a16="http://schemas.microsoft.com/office/drawing/2014/main" id="{E9F758D9-C5B0-40D6-CCF5-74667CA1D33A}"/>
              </a:ext>
            </a:extLst>
          </p:cNvPr>
          <p:cNvSpPr/>
          <p:nvPr/>
        </p:nvSpPr>
        <p:spPr>
          <a:xfrm>
            <a:off x="2445676" y="1285949"/>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8" name="正方形/長方形 17">
            <a:extLst>
              <a:ext uri="{FF2B5EF4-FFF2-40B4-BE49-F238E27FC236}">
                <a16:creationId xmlns:a16="http://schemas.microsoft.com/office/drawing/2014/main" id="{27AA5DE0-E625-2C31-7DF0-C04569FBA68F}"/>
              </a:ext>
            </a:extLst>
          </p:cNvPr>
          <p:cNvSpPr/>
          <p:nvPr/>
        </p:nvSpPr>
        <p:spPr>
          <a:xfrm>
            <a:off x="3379797" y="1267342"/>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20" name="正方形/長方形 19">
            <a:extLst>
              <a:ext uri="{FF2B5EF4-FFF2-40B4-BE49-F238E27FC236}">
                <a16:creationId xmlns:a16="http://schemas.microsoft.com/office/drawing/2014/main" id="{E41224DD-5D39-7876-7D07-E78D151E8800}"/>
              </a:ext>
            </a:extLst>
          </p:cNvPr>
          <p:cNvSpPr/>
          <p:nvPr/>
        </p:nvSpPr>
        <p:spPr>
          <a:xfrm>
            <a:off x="4328882" y="127463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p>
        </p:txBody>
      </p:sp>
      <p:sp>
        <p:nvSpPr>
          <p:cNvPr id="21" name="正方形/長方形 20">
            <a:extLst>
              <a:ext uri="{FF2B5EF4-FFF2-40B4-BE49-F238E27FC236}">
                <a16:creationId xmlns:a16="http://schemas.microsoft.com/office/drawing/2014/main" id="{35DABE96-6D49-5E93-9EA5-26B774C717D6}"/>
              </a:ext>
            </a:extLst>
          </p:cNvPr>
          <p:cNvSpPr/>
          <p:nvPr/>
        </p:nvSpPr>
        <p:spPr>
          <a:xfrm>
            <a:off x="5232597" y="1267341"/>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2" name="正方形/長方形 21">
            <a:extLst>
              <a:ext uri="{FF2B5EF4-FFF2-40B4-BE49-F238E27FC236}">
                <a16:creationId xmlns:a16="http://schemas.microsoft.com/office/drawing/2014/main" id="{104B819D-DEBA-7E71-2CFA-C27355899A41}"/>
              </a:ext>
            </a:extLst>
          </p:cNvPr>
          <p:cNvSpPr/>
          <p:nvPr/>
        </p:nvSpPr>
        <p:spPr>
          <a:xfrm>
            <a:off x="1309650" y="195726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3" name="正方形/長方形 22">
            <a:extLst>
              <a:ext uri="{FF2B5EF4-FFF2-40B4-BE49-F238E27FC236}">
                <a16:creationId xmlns:a16="http://schemas.microsoft.com/office/drawing/2014/main" id="{D8EA511A-9343-9E2D-D10A-5653DC9A3D71}"/>
              </a:ext>
            </a:extLst>
          </p:cNvPr>
          <p:cNvSpPr/>
          <p:nvPr/>
        </p:nvSpPr>
        <p:spPr>
          <a:xfrm>
            <a:off x="1790994" y="258889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25" name="正方形/長方形 24">
            <a:extLst>
              <a:ext uri="{FF2B5EF4-FFF2-40B4-BE49-F238E27FC236}">
                <a16:creationId xmlns:a16="http://schemas.microsoft.com/office/drawing/2014/main" id="{C6AF976D-1A2B-9B9E-4C6B-DEC374D4BB98}"/>
              </a:ext>
            </a:extLst>
          </p:cNvPr>
          <p:cNvSpPr/>
          <p:nvPr/>
        </p:nvSpPr>
        <p:spPr>
          <a:xfrm>
            <a:off x="6328517" y="252660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Tree>
    <p:extLst>
      <p:ext uri="{BB962C8B-B14F-4D97-AF65-F5344CB8AC3E}">
        <p14:creationId xmlns:p14="http://schemas.microsoft.com/office/powerpoint/2010/main" val="24989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355600" y="-8624"/>
            <a:ext cx="678884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何が起こるか予測できない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508004" y="820121"/>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4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24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4783671" y="3829168"/>
            <a:ext cx="2805129" cy="2743772"/>
            <a:chOff x="4783671" y="3829168"/>
            <a:chExt cx="2805129" cy="274377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3671" y="3829168"/>
              <a:ext cx="2805129" cy="2553274"/>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141379"/>
              <a:ext cx="2493818" cy="431561"/>
              <a:chOff x="5018363" y="6141379"/>
              <a:chExt cx="2493818" cy="431561"/>
            </a:xfrm>
          </p:grpSpPr>
          <p:sp>
            <p:nvSpPr>
              <p:cNvPr id="21" name="角丸四角形 20"/>
              <p:cNvSpPr/>
              <p:nvPr/>
            </p:nvSpPr>
            <p:spPr bwMode="gray">
              <a:xfrm>
                <a:off x="5018363" y="6144429"/>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170257"/>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20251" y="614137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6"/>
            <a:chOff x="1458541" y="4113397"/>
            <a:chExt cx="2734676" cy="2476476"/>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158312"/>
              <a:ext cx="2493818" cy="431561"/>
              <a:chOff x="1699399" y="6158312"/>
              <a:chExt cx="2493818" cy="431561"/>
            </a:xfrm>
          </p:grpSpPr>
          <p:sp>
            <p:nvSpPr>
              <p:cNvPr id="18" name="角丸四角形 17"/>
              <p:cNvSpPr/>
              <p:nvPr/>
            </p:nvSpPr>
            <p:spPr bwMode="gray">
              <a:xfrm>
                <a:off x="1699399" y="6161362"/>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87190"/>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801287" y="6158312"/>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29" name="グループ化 28">
            <a:extLst>
              <a:ext uri="{FF2B5EF4-FFF2-40B4-BE49-F238E27FC236}">
                <a16:creationId xmlns:a16="http://schemas.microsoft.com/office/drawing/2014/main" id="{5F16E454-4BC1-4601-8B3D-3146294B0C59}"/>
              </a:ext>
            </a:extLst>
          </p:cNvPr>
          <p:cNvGrpSpPr/>
          <p:nvPr/>
        </p:nvGrpSpPr>
        <p:grpSpPr>
          <a:xfrm>
            <a:off x="355600" y="1620102"/>
            <a:ext cx="2770033" cy="2331161"/>
            <a:chOff x="355600" y="1620102"/>
            <a:chExt cx="2770033" cy="2331161"/>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600" y="1620102"/>
              <a:ext cx="2770033" cy="1921046"/>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522752"/>
              <a:ext cx="2493818" cy="428511"/>
              <a:chOff x="547664" y="3522752"/>
              <a:chExt cx="2493818" cy="428511"/>
            </a:xfrm>
          </p:grpSpPr>
          <p:sp>
            <p:nvSpPr>
              <p:cNvPr id="6" name="角丸四角形 5"/>
              <p:cNvSpPr/>
              <p:nvPr/>
            </p:nvSpPr>
            <p:spPr bwMode="gray">
              <a:xfrm>
                <a:off x="547664" y="3522752"/>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548580"/>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536635"/>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3324736" y="1624360"/>
            <a:ext cx="2493818" cy="2326508"/>
            <a:chOff x="3324736" y="1624360"/>
            <a:chExt cx="2493818" cy="2326508"/>
          </a:xfrm>
        </p:grpSpPr>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0582"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522357"/>
              <a:ext cx="2493818" cy="428511"/>
              <a:chOff x="3324736" y="3522357"/>
              <a:chExt cx="2493818" cy="428511"/>
            </a:xfrm>
          </p:grpSpPr>
          <p:sp>
            <p:nvSpPr>
              <p:cNvPr id="12" name="角丸四角形 11"/>
              <p:cNvSpPr/>
              <p:nvPr/>
            </p:nvSpPr>
            <p:spPr bwMode="gray">
              <a:xfrm>
                <a:off x="3324736" y="3522357"/>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548185"/>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494357" y="3536240"/>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8" y="1624360"/>
            <a:ext cx="2493818" cy="2343276"/>
            <a:chOff x="6108318" y="1624360"/>
            <a:chExt cx="2493818" cy="2343276"/>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8" y="3539125"/>
              <a:ext cx="2493818" cy="428511"/>
              <a:chOff x="6108318" y="3539125"/>
              <a:chExt cx="2493818" cy="428511"/>
            </a:xfrm>
          </p:grpSpPr>
          <p:sp>
            <p:nvSpPr>
              <p:cNvPr id="15" name="角丸四角形 14"/>
              <p:cNvSpPr/>
              <p:nvPr/>
            </p:nvSpPr>
            <p:spPr bwMode="gray">
              <a:xfrm>
                <a:off x="6108318" y="3539125"/>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564953"/>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77939" y="3553008"/>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811369" y="1201314"/>
            <a:ext cx="8139448"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丸ゴ Pro W4"/>
              </a:rPr>
              <a:t>起きてほしくない出来事で、起きるとお金がかかることが多い</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6" name="スライド番号プレースホルダー 35"/>
          <p:cNvSpPr>
            <a:spLocks noGrp="1"/>
          </p:cNvSpPr>
          <p:nvPr>
            <p:ph type="sldNum" sz="quarter" idx="12"/>
          </p:nvPr>
        </p:nvSpPr>
        <p:spPr/>
        <p:txBody>
          <a:bodyPr/>
          <a:lstStyle/>
          <a:p>
            <a:pPr defTabSz="457200">
              <a:defRPr/>
            </a:pPr>
            <a:fld id="{7B76553B-32E2-D644-9CD0-56FDA882EB90}" type="slidenum">
              <a:rPr lang="ja-JP" altLang="en-US" smtClean="0"/>
              <a:pPr defTabSz="457200">
                <a:defRPr/>
              </a:pPr>
              <a:t>19</a:t>
            </a:fld>
            <a:endParaRPr lang="ja-JP" altLang="en-US" dirty="0"/>
          </a:p>
        </p:txBody>
      </p:sp>
      <p:sp>
        <p:nvSpPr>
          <p:cNvPr id="37" name="正方形/長方形 36">
            <a:extLst>
              <a:ext uri="{FF2B5EF4-FFF2-40B4-BE49-F238E27FC236}">
                <a16:creationId xmlns:a16="http://schemas.microsoft.com/office/drawing/2014/main" id="{91B411D5-BA77-D00B-FAE3-830A3E14A101}"/>
              </a:ext>
            </a:extLst>
          </p:cNvPr>
          <p:cNvSpPr/>
          <p:nvPr/>
        </p:nvSpPr>
        <p:spPr>
          <a:xfrm>
            <a:off x="93374" y="-1312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
        <p:nvSpPr>
          <p:cNvPr id="38" name="正方形/長方形 37">
            <a:extLst>
              <a:ext uri="{FF2B5EF4-FFF2-40B4-BE49-F238E27FC236}">
                <a16:creationId xmlns:a16="http://schemas.microsoft.com/office/drawing/2014/main" id="{400A249E-0CC3-8EA5-D134-0312725DC94C}"/>
              </a:ext>
            </a:extLst>
          </p:cNvPr>
          <p:cNvSpPr/>
          <p:nvPr/>
        </p:nvSpPr>
        <p:spPr>
          <a:xfrm>
            <a:off x="899324" y="-2060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39" name="正方形/長方形 38">
            <a:extLst>
              <a:ext uri="{FF2B5EF4-FFF2-40B4-BE49-F238E27FC236}">
                <a16:creationId xmlns:a16="http://schemas.microsoft.com/office/drawing/2014/main" id="{0923A334-70A7-9308-84F3-9A3D374E38A9}"/>
              </a:ext>
            </a:extLst>
          </p:cNvPr>
          <p:cNvSpPr/>
          <p:nvPr/>
        </p:nvSpPr>
        <p:spPr>
          <a:xfrm>
            <a:off x="2489989" y="-1310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よそく</a:t>
            </a:r>
          </a:p>
        </p:txBody>
      </p:sp>
      <p:grpSp>
        <p:nvGrpSpPr>
          <p:cNvPr id="45" name="グループ化 44">
            <a:extLst>
              <a:ext uri="{FF2B5EF4-FFF2-40B4-BE49-F238E27FC236}">
                <a16:creationId xmlns:a16="http://schemas.microsoft.com/office/drawing/2014/main" id="{6E4BB985-A9FA-1AC7-8320-7234FF6B8FF7}"/>
              </a:ext>
            </a:extLst>
          </p:cNvPr>
          <p:cNvGrpSpPr/>
          <p:nvPr/>
        </p:nvGrpSpPr>
        <p:grpSpPr>
          <a:xfrm>
            <a:off x="717285" y="1100475"/>
            <a:ext cx="7821009" cy="265211"/>
            <a:chOff x="717285" y="1100475"/>
            <a:chExt cx="7821009" cy="265211"/>
          </a:xfrm>
        </p:grpSpPr>
        <p:sp>
          <p:nvSpPr>
            <p:cNvPr id="40" name="正方形/長方形 39">
              <a:extLst>
                <a:ext uri="{FF2B5EF4-FFF2-40B4-BE49-F238E27FC236}">
                  <a16:creationId xmlns:a16="http://schemas.microsoft.com/office/drawing/2014/main" id="{2958A7D4-8576-38A0-16A4-431E7A2180B9}"/>
                </a:ext>
              </a:extLst>
            </p:cNvPr>
            <p:cNvSpPr/>
            <p:nvPr/>
          </p:nvSpPr>
          <p:spPr>
            <a:xfrm>
              <a:off x="717285" y="111946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41" name="正方形/長方形 40">
              <a:extLst>
                <a:ext uri="{FF2B5EF4-FFF2-40B4-BE49-F238E27FC236}">
                  <a16:creationId xmlns:a16="http://schemas.microsoft.com/office/drawing/2014/main" id="{7350E0BC-2E5E-08BA-A3F5-F6EAA0D3A96B}"/>
                </a:ext>
              </a:extLst>
            </p:cNvPr>
            <p:cNvSpPr/>
            <p:nvPr/>
          </p:nvSpPr>
          <p:spPr>
            <a:xfrm>
              <a:off x="2995797" y="110047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できごと</a:t>
              </a:r>
            </a:p>
          </p:txBody>
        </p:sp>
        <p:sp>
          <p:nvSpPr>
            <p:cNvPr id="42" name="正方形/長方形 41">
              <a:extLst>
                <a:ext uri="{FF2B5EF4-FFF2-40B4-BE49-F238E27FC236}">
                  <a16:creationId xmlns:a16="http://schemas.microsoft.com/office/drawing/2014/main" id="{30523F45-A9F3-E055-E406-2683683E6167}"/>
                </a:ext>
              </a:extLst>
            </p:cNvPr>
            <p:cNvSpPr/>
            <p:nvPr/>
          </p:nvSpPr>
          <p:spPr>
            <a:xfrm>
              <a:off x="4075085" y="111946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43" name="正方形/長方形 42">
              <a:extLst>
                <a:ext uri="{FF2B5EF4-FFF2-40B4-BE49-F238E27FC236}">
                  <a16:creationId xmlns:a16="http://schemas.microsoft.com/office/drawing/2014/main" id="{53049068-CC0E-CB4A-856E-A2AF5D8571AD}"/>
                </a:ext>
              </a:extLst>
            </p:cNvPr>
            <p:cNvSpPr/>
            <p:nvPr/>
          </p:nvSpPr>
          <p:spPr>
            <a:xfrm>
              <a:off x="5359662" y="1119465"/>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D85AACA6-F324-6856-2646-833D13451714}"/>
                </a:ext>
              </a:extLst>
            </p:cNvPr>
            <p:cNvSpPr/>
            <p:nvPr/>
          </p:nvSpPr>
          <p:spPr>
            <a:xfrm>
              <a:off x="7419861" y="1103790"/>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おお</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52" name="正方形/長方形 51">
            <a:extLst>
              <a:ext uri="{FF2B5EF4-FFF2-40B4-BE49-F238E27FC236}">
                <a16:creationId xmlns:a16="http://schemas.microsoft.com/office/drawing/2014/main" id="{6BF7E081-58E4-4156-ED58-50237840D905}"/>
              </a:ext>
            </a:extLst>
          </p:cNvPr>
          <p:cNvSpPr/>
          <p:nvPr/>
        </p:nvSpPr>
        <p:spPr>
          <a:xfrm>
            <a:off x="865495" y="3280955"/>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こうつうじこ</a:t>
            </a:r>
          </a:p>
        </p:txBody>
      </p:sp>
      <p:grpSp>
        <p:nvGrpSpPr>
          <p:cNvPr id="55" name="グループ化 54">
            <a:extLst>
              <a:ext uri="{FF2B5EF4-FFF2-40B4-BE49-F238E27FC236}">
                <a16:creationId xmlns:a16="http://schemas.microsoft.com/office/drawing/2014/main" id="{85BD3FC5-A7BB-FAB8-B702-896723CB7F96}"/>
              </a:ext>
            </a:extLst>
          </p:cNvPr>
          <p:cNvGrpSpPr/>
          <p:nvPr/>
        </p:nvGrpSpPr>
        <p:grpSpPr>
          <a:xfrm>
            <a:off x="3211943" y="3236717"/>
            <a:ext cx="2389200" cy="249776"/>
            <a:chOff x="3211943" y="3236717"/>
            <a:chExt cx="2389200" cy="249776"/>
          </a:xfrm>
        </p:grpSpPr>
        <p:sp>
          <p:nvSpPr>
            <p:cNvPr id="53" name="正方形/長方形 52">
              <a:extLst>
                <a:ext uri="{FF2B5EF4-FFF2-40B4-BE49-F238E27FC236}">
                  <a16:creationId xmlns:a16="http://schemas.microsoft.com/office/drawing/2014/main" id="{22EE257A-1069-72A2-111B-11B65F42C954}"/>
                </a:ext>
              </a:extLst>
            </p:cNvPr>
            <p:cNvSpPr/>
            <p:nvPr/>
          </p:nvSpPr>
          <p:spPr>
            <a:xfrm>
              <a:off x="3211943" y="3236717"/>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さいふ</a:t>
              </a:r>
            </a:p>
          </p:txBody>
        </p:sp>
        <p:sp>
          <p:nvSpPr>
            <p:cNvPr id="54" name="正方形/長方形 53">
              <a:extLst>
                <a:ext uri="{FF2B5EF4-FFF2-40B4-BE49-F238E27FC236}">
                  <a16:creationId xmlns:a16="http://schemas.microsoft.com/office/drawing/2014/main" id="{00B9C623-1579-E472-102F-9AB98193C0FB}"/>
                </a:ext>
              </a:extLst>
            </p:cNvPr>
            <p:cNvSpPr/>
            <p:nvPr/>
          </p:nvSpPr>
          <p:spPr>
            <a:xfrm>
              <a:off x="4468099" y="3240272"/>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ふんしつ</a:t>
              </a:r>
            </a:p>
          </p:txBody>
        </p:sp>
      </p:grpSp>
      <p:grpSp>
        <p:nvGrpSpPr>
          <p:cNvPr id="58" name="グループ化 57">
            <a:extLst>
              <a:ext uri="{FF2B5EF4-FFF2-40B4-BE49-F238E27FC236}">
                <a16:creationId xmlns:a16="http://schemas.microsoft.com/office/drawing/2014/main" id="{D7862CDC-EDB1-EB1B-4FBD-5CBB4007A5BF}"/>
              </a:ext>
            </a:extLst>
          </p:cNvPr>
          <p:cNvGrpSpPr/>
          <p:nvPr/>
        </p:nvGrpSpPr>
        <p:grpSpPr>
          <a:xfrm>
            <a:off x="6325151" y="3933211"/>
            <a:ext cx="2202125" cy="249692"/>
            <a:chOff x="6325151" y="3933211"/>
            <a:chExt cx="2202125" cy="249692"/>
          </a:xfrm>
        </p:grpSpPr>
        <p:sp>
          <p:nvSpPr>
            <p:cNvPr id="56" name="正方形/長方形 55">
              <a:extLst>
                <a:ext uri="{FF2B5EF4-FFF2-40B4-BE49-F238E27FC236}">
                  <a16:creationId xmlns:a16="http://schemas.microsoft.com/office/drawing/2014/main" id="{F72E7659-9749-1D65-BC8F-69BE10B2C32D}"/>
                </a:ext>
              </a:extLst>
            </p:cNvPr>
            <p:cNvSpPr/>
            <p:nvPr/>
          </p:nvSpPr>
          <p:spPr>
            <a:xfrm>
              <a:off x="6325151" y="3933211"/>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じてんしゃ</a:t>
              </a:r>
            </a:p>
          </p:txBody>
        </p:sp>
        <p:sp>
          <p:nvSpPr>
            <p:cNvPr id="57" name="正方形/長方形 56">
              <a:extLst>
                <a:ext uri="{FF2B5EF4-FFF2-40B4-BE49-F238E27FC236}">
                  <a16:creationId xmlns:a16="http://schemas.microsoft.com/office/drawing/2014/main" id="{17EB5847-D78B-7CD2-D463-5A97EBD027BF}"/>
                </a:ext>
              </a:extLst>
            </p:cNvPr>
            <p:cNvSpPr/>
            <p:nvPr/>
          </p:nvSpPr>
          <p:spPr>
            <a:xfrm>
              <a:off x="7394232" y="3936682"/>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とうなん</a:t>
              </a:r>
            </a:p>
          </p:txBody>
        </p:sp>
      </p:grpSp>
      <p:sp>
        <p:nvSpPr>
          <p:cNvPr id="59" name="正方形/長方形 58">
            <a:extLst>
              <a:ext uri="{FF2B5EF4-FFF2-40B4-BE49-F238E27FC236}">
                <a16:creationId xmlns:a16="http://schemas.microsoft.com/office/drawing/2014/main" id="{BE4C6C6E-FA4B-FE7F-06CC-2A4A3A9F9229}"/>
              </a:ext>
            </a:extLst>
          </p:cNvPr>
          <p:cNvSpPr/>
          <p:nvPr/>
        </p:nvSpPr>
        <p:spPr>
          <a:xfrm>
            <a:off x="2890275" y="6556007"/>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はそん</a:t>
            </a:r>
          </a:p>
        </p:txBody>
      </p:sp>
      <p:grpSp>
        <p:nvGrpSpPr>
          <p:cNvPr id="46" name="グループ化 45">
            <a:extLst>
              <a:ext uri="{FF2B5EF4-FFF2-40B4-BE49-F238E27FC236}">
                <a16:creationId xmlns:a16="http://schemas.microsoft.com/office/drawing/2014/main" id="{8BF37ACC-39B7-28DF-94AA-53947A094222}"/>
              </a:ext>
            </a:extLst>
          </p:cNvPr>
          <p:cNvGrpSpPr/>
          <p:nvPr/>
        </p:nvGrpSpPr>
        <p:grpSpPr>
          <a:xfrm>
            <a:off x="5252032" y="5891319"/>
            <a:ext cx="2172584" cy="256682"/>
            <a:chOff x="5252032" y="5891319"/>
            <a:chExt cx="2172584" cy="256682"/>
          </a:xfrm>
        </p:grpSpPr>
        <p:sp>
          <p:nvSpPr>
            <p:cNvPr id="60" name="正方形/長方形 59">
              <a:extLst>
                <a:ext uri="{FF2B5EF4-FFF2-40B4-BE49-F238E27FC236}">
                  <a16:creationId xmlns:a16="http://schemas.microsoft.com/office/drawing/2014/main" id="{D5FAB038-BC9D-09A9-B1F4-69E61F66C60D}"/>
                </a:ext>
              </a:extLst>
            </p:cNvPr>
            <p:cNvSpPr/>
            <p:nvPr/>
          </p:nvSpPr>
          <p:spPr>
            <a:xfrm>
              <a:off x="5252032" y="5891319"/>
              <a:ext cx="113304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545C96BD-5E94-CBAB-E782-DBBD7750F9E1}"/>
                </a:ext>
              </a:extLst>
            </p:cNvPr>
            <p:cNvSpPr/>
            <p:nvPr/>
          </p:nvSpPr>
          <p:spPr>
            <a:xfrm>
              <a:off x="6291572" y="5901780"/>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p>
          </p:txBody>
        </p:sp>
      </p:grpSp>
    </p:spTree>
    <p:extLst>
      <p:ext uri="{BB962C8B-B14F-4D97-AF65-F5344CB8AC3E}">
        <p14:creationId xmlns:p14="http://schemas.microsoft.com/office/powerpoint/2010/main" val="11784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57655" y="2547951"/>
            <a:ext cx="6028690"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成年になる！</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a:t>
            </a:fld>
            <a:endParaRPr lang="ja-JP" altLang="en-US" dirty="0"/>
          </a:p>
        </p:txBody>
      </p:sp>
      <p:sp>
        <p:nvSpPr>
          <p:cNvPr id="3" name="正方形/長方形 2">
            <a:extLst>
              <a:ext uri="{FF2B5EF4-FFF2-40B4-BE49-F238E27FC236}">
                <a16:creationId xmlns:a16="http://schemas.microsoft.com/office/drawing/2014/main" id="{7A968E0F-E3C5-70CE-2DAA-2D4D9F3E1D9C}"/>
              </a:ext>
            </a:extLst>
          </p:cNvPr>
          <p:cNvSpPr/>
          <p:nvPr/>
        </p:nvSpPr>
        <p:spPr>
          <a:xfrm>
            <a:off x="2698558" y="2301574"/>
            <a:ext cx="1118433"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Tree>
    <p:extLst>
      <p:ext uri="{BB962C8B-B14F-4D97-AF65-F5344CB8AC3E}">
        <p14:creationId xmlns:p14="http://schemas.microsoft.com/office/powerpoint/2010/main" val="24874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2" name="直線矢印コネクタ 11"/>
          <p:cNvCxnSpPr/>
          <p:nvPr/>
        </p:nvCxnSpPr>
        <p:spPr>
          <a:xfrm>
            <a:off x="4603405" y="4286277"/>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0764" y="4440199"/>
            <a:ext cx="4855624" cy="2447377"/>
          </a:xfrm>
          <a:prstGeom prst="rect">
            <a:avLst/>
          </a:prstGeom>
        </p:spPr>
      </p:pic>
      <p:grpSp>
        <p:nvGrpSpPr>
          <p:cNvPr id="19" name="グループ化 18"/>
          <p:cNvGrpSpPr/>
          <p:nvPr/>
        </p:nvGrpSpPr>
        <p:grpSpPr>
          <a:xfrm>
            <a:off x="182880" y="855571"/>
            <a:ext cx="8778240" cy="2835373"/>
            <a:chOff x="514973" y="868131"/>
            <a:chExt cx="7960722" cy="2474629"/>
          </a:xfrm>
        </p:grpSpPr>
        <p:sp>
          <p:nvSpPr>
            <p:cNvPr id="11" name="正方形/長方形 10"/>
            <p:cNvSpPr/>
            <p:nvPr/>
          </p:nvSpPr>
          <p:spPr>
            <a:xfrm>
              <a:off x="657899" y="927936"/>
              <a:ext cx="7701374"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4200"/>
                </a:lnSpc>
                <a:spcAft>
                  <a:spcPts val="600"/>
                </a:spcAft>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2020</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20</a:t>
            </a:fld>
            <a:endParaRPr kumimoji="1" lang="ja-JP" altLang="en-US"/>
          </a:p>
        </p:txBody>
      </p:sp>
      <p:sp>
        <p:nvSpPr>
          <p:cNvPr id="9" name="正方形/長方形 8">
            <a:extLst>
              <a:ext uri="{FF2B5EF4-FFF2-40B4-BE49-F238E27FC236}">
                <a16:creationId xmlns:a16="http://schemas.microsoft.com/office/drawing/2014/main" id="{D306ABAC-CF49-F137-C1D6-04B199CED76A}"/>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grpSp>
        <p:nvGrpSpPr>
          <p:cNvPr id="21" name="グループ化 20">
            <a:extLst>
              <a:ext uri="{FF2B5EF4-FFF2-40B4-BE49-F238E27FC236}">
                <a16:creationId xmlns:a16="http://schemas.microsoft.com/office/drawing/2014/main" id="{879A08D4-7914-E268-7E3A-1D97800247F0}"/>
              </a:ext>
            </a:extLst>
          </p:cNvPr>
          <p:cNvGrpSpPr/>
          <p:nvPr/>
        </p:nvGrpSpPr>
        <p:grpSpPr>
          <a:xfrm>
            <a:off x="341743" y="3593865"/>
            <a:ext cx="4261662" cy="1235818"/>
            <a:chOff x="341743" y="3256983"/>
            <a:chExt cx="4261662" cy="1235818"/>
          </a:xfrm>
        </p:grpSpPr>
        <p:grpSp>
          <p:nvGrpSpPr>
            <p:cNvPr id="16" name="グループ化 15">
              <a:extLst>
                <a:ext uri="{FF2B5EF4-FFF2-40B4-BE49-F238E27FC236}">
                  <a16:creationId xmlns:a16="http://schemas.microsoft.com/office/drawing/2014/main" id="{DD1678AA-9B4A-17B7-6BCC-70A691F27F01}"/>
                </a:ext>
              </a:extLst>
            </p:cNvPr>
            <p:cNvGrpSpPr/>
            <p:nvPr/>
          </p:nvGrpSpPr>
          <p:grpSpPr>
            <a:xfrm>
              <a:off x="341743" y="3394770"/>
              <a:ext cx="4261662" cy="1098031"/>
              <a:chOff x="341743" y="3394770"/>
              <a:chExt cx="4261662" cy="1098031"/>
            </a:xfrm>
          </p:grpSpPr>
          <p:grpSp>
            <p:nvGrpSpPr>
              <p:cNvPr id="2" name="図形グループ 1"/>
              <p:cNvGrpSpPr/>
              <p:nvPr/>
            </p:nvGrpSpPr>
            <p:grpSpPr>
              <a:xfrm>
                <a:off x="341743" y="3394770"/>
                <a:ext cx="4261662" cy="1098031"/>
                <a:chOff x="573070" y="3201422"/>
                <a:chExt cx="3866895" cy="109803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201422"/>
                  <a:ext cx="2258214" cy="109803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sp>
            <p:nvSpPr>
              <p:cNvPr id="14" name="正方形/長方形 13">
                <a:extLst>
                  <a:ext uri="{FF2B5EF4-FFF2-40B4-BE49-F238E27FC236}">
                    <a16:creationId xmlns:a16="http://schemas.microsoft.com/office/drawing/2014/main" id="{896966A0-E646-C0CC-18D2-5660DC710A98}"/>
                  </a:ext>
                </a:extLst>
              </p:cNvPr>
              <p:cNvSpPr/>
              <p:nvPr/>
            </p:nvSpPr>
            <p:spPr>
              <a:xfrm>
                <a:off x="544353" y="340042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grpSp>
        <p:sp>
          <p:nvSpPr>
            <p:cNvPr id="17" name="正方形/長方形 16">
              <a:extLst>
                <a:ext uri="{FF2B5EF4-FFF2-40B4-BE49-F238E27FC236}">
                  <a16:creationId xmlns:a16="http://schemas.microsoft.com/office/drawing/2014/main" id="{AC250953-4D4D-8931-E91A-6684DD34DE3F}"/>
                </a:ext>
              </a:extLst>
            </p:cNvPr>
            <p:cNvSpPr/>
            <p:nvPr/>
          </p:nvSpPr>
          <p:spPr>
            <a:xfrm>
              <a:off x="2175713" y="3256983"/>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3ADCF4AD-7ACD-E75C-05D2-EC0E556226F1}"/>
                </a:ext>
              </a:extLst>
            </p:cNvPr>
            <p:cNvSpPr/>
            <p:nvPr/>
          </p:nvSpPr>
          <p:spPr>
            <a:xfrm>
              <a:off x="2179944" y="3618081"/>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678D59D3-6605-E3BF-0C5D-001ACF0A2523}"/>
                </a:ext>
              </a:extLst>
            </p:cNvPr>
            <p:cNvSpPr/>
            <p:nvPr/>
          </p:nvSpPr>
          <p:spPr>
            <a:xfrm>
              <a:off x="2177006" y="3971792"/>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grpSp>
      <p:sp>
        <p:nvSpPr>
          <p:cNvPr id="22" name="正方形/長方形 21">
            <a:extLst>
              <a:ext uri="{FF2B5EF4-FFF2-40B4-BE49-F238E27FC236}">
                <a16:creationId xmlns:a16="http://schemas.microsoft.com/office/drawing/2014/main" id="{D7620CF9-74CF-AC47-9A5A-4F2C17EE4A02}"/>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7926BF0-035F-8B43-10F9-1A81C1913761}"/>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1AD4108E-725E-6CB8-C34E-D98E85D307ED}"/>
              </a:ext>
            </a:extLst>
          </p:cNvPr>
          <p:cNvSpPr/>
          <p:nvPr/>
        </p:nvSpPr>
        <p:spPr>
          <a:xfrm>
            <a:off x="433744" y="78547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0EFCA6D6-42C6-7F4B-838B-2D3C1341DE17}"/>
              </a:ext>
            </a:extLst>
          </p:cNvPr>
          <p:cNvSpPr/>
          <p:nvPr/>
        </p:nvSpPr>
        <p:spPr>
          <a:xfrm>
            <a:off x="2475510" y="78051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ひるま　</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2F64927B-DF91-4B73-3E83-3A94E34F539E}"/>
              </a:ext>
            </a:extLst>
          </p:cNvPr>
          <p:cNvSpPr/>
          <p:nvPr/>
        </p:nvSpPr>
        <p:spPr>
          <a:xfrm>
            <a:off x="3760919" y="779657"/>
            <a:ext cx="22007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じてんしゃおうだんたい　</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B8F6BCA-ED3D-D539-6D97-508C4DD34E3B}"/>
              </a:ext>
            </a:extLst>
          </p:cNvPr>
          <p:cNvSpPr/>
          <p:nvPr/>
        </p:nvSpPr>
        <p:spPr>
          <a:xfrm>
            <a:off x="6948230" y="779027"/>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てまえ　</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C88E8E8D-403A-4499-D2F1-D93B8A00B32B}"/>
              </a:ext>
            </a:extLst>
          </p:cNvPr>
          <p:cNvSpPr/>
          <p:nvPr/>
        </p:nvSpPr>
        <p:spPr>
          <a:xfrm>
            <a:off x="8141370" y="779034"/>
            <a:ext cx="531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　</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5053CFAA-6F01-895B-B2C1-15EB88704F7C}"/>
              </a:ext>
            </a:extLst>
          </p:cNvPr>
          <p:cNvSpPr/>
          <p:nvPr/>
        </p:nvSpPr>
        <p:spPr>
          <a:xfrm>
            <a:off x="229449" y="1322846"/>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どう　</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5F5EB2B6-DB36-9CCA-C7B2-1D9561382F63}"/>
              </a:ext>
            </a:extLst>
          </p:cNvPr>
          <p:cNvSpPr/>
          <p:nvPr/>
        </p:nvSpPr>
        <p:spPr>
          <a:xfrm>
            <a:off x="1360409" y="1326447"/>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しゃどう　</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F96CFDC-5B3F-80B6-A2DA-866C5EC30254}"/>
              </a:ext>
            </a:extLst>
          </p:cNvPr>
          <p:cNvSpPr/>
          <p:nvPr/>
        </p:nvSpPr>
        <p:spPr>
          <a:xfrm>
            <a:off x="2331183" y="132644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なな　</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21D88ED7-4D93-8E1A-998D-952CEF696F78}"/>
              </a:ext>
            </a:extLst>
          </p:cNvPr>
          <p:cNvSpPr/>
          <p:nvPr/>
        </p:nvSpPr>
        <p:spPr>
          <a:xfrm>
            <a:off x="3397975" y="1325053"/>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おうだん　</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99FFFC59-B9D3-4531-7408-ADAF51713DD4}"/>
              </a:ext>
            </a:extLst>
          </p:cNvPr>
          <p:cNvSpPr/>
          <p:nvPr/>
        </p:nvSpPr>
        <p:spPr>
          <a:xfrm>
            <a:off x="4697379" y="1320633"/>
            <a:ext cx="15831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たいこうしゃせん　</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01A83FBE-3EDE-A14B-33C5-C661D6A8FCD2}"/>
              </a:ext>
            </a:extLst>
          </p:cNvPr>
          <p:cNvSpPr/>
          <p:nvPr/>
        </p:nvSpPr>
        <p:spPr>
          <a:xfrm>
            <a:off x="6526656" y="132494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　</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2329D1C6-4C5C-0E37-7EA3-CF175EC27431}"/>
              </a:ext>
            </a:extLst>
          </p:cNvPr>
          <p:cNvSpPr/>
          <p:nvPr/>
        </p:nvSpPr>
        <p:spPr>
          <a:xfrm>
            <a:off x="7871019" y="1320074"/>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ちょく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A0B5CAF9-B244-13F5-8FFC-4E3C390CAE91}"/>
              </a:ext>
            </a:extLst>
          </p:cNvPr>
          <p:cNvSpPr/>
          <p:nvPr/>
        </p:nvSpPr>
        <p:spPr>
          <a:xfrm>
            <a:off x="353884" y="1842260"/>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EFA5CE22-B698-C7BF-B447-B8C0B62CE49A}"/>
              </a:ext>
            </a:extLst>
          </p:cNvPr>
          <p:cNvSpPr/>
          <p:nvPr/>
        </p:nvSpPr>
        <p:spPr>
          <a:xfrm>
            <a:off x="2012539" y="184333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4533637D-3E93-1B73-5396-6A38A8B0C46C}"/>
              </a:ext>
            </a:extLst>
          </p:cNvPr>
          <p:cNvSpPr/>
          <p:nvPr/>
        </p:nvSpPr>
        <p:spPr>
          <a:xfrm>
            <a:off x="4623201" y="184801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　</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2CE3D617-5817-0581-EB79-0EAE8E51E90F}"/>
              </a:ext>
            </a:extLst>
          </p:cNvPr>
          <p:cNvSpPr/>
          <p:nvPr/>
        </p:nvSpPr>
        <p:spPr>
          <a:xfrm>
            <a:off x="5541862" y="184562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C815DEB-B70E-8A11-28B6-D3C5506B362D}"/>
              </a:ext>
            </a:extLst>
          </p:cNvPr>
          <p:cNvSpPr/>
          <p:nvPr/>
        </p:nvSpPr>
        <p:spPr>
          <a:xfrm>
            <a:off x="6785052" y="1840733"/>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04902F77-EA4E-64CF-D91A-50933B23F773}"/>
              </a:ext>
            </a:extLst>
          </p:cNvPr>
          <p:cNvSpPr/>
          <p:nvPr/>
        </p:nvSpPr>
        <p:spPr>
          <a:xfrm>
            <a:off x="2813039" y="2384897"/>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BE59AD45-30E2-5EE1-F523-11ACA8F78C05}"/>
              </a:ext>
            </a:extLst>
          </p:cNvPr>
          <p:cNvSpPr/>
          <p:nvPr/>
        </p:nvSpPr>
        <p:spPr>
          <a:xfrm>
            <a:off x="4433285" y="238401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B31E1DBF-4579-2E88-F9EA-57E51C9293C3}"/>
              </a:ext>
            </a:extLst>
          </p:cNvPr>
          <p:cNvSpPr/>
          <p:nvPr/>
        </p:nvSpPr>
        <p:spPr>
          <a:xfrm>
            <a:off x="6510930" y="2377353"/>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のこ　</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D7FF1013-F365-D795-5E61-FB666B794D1A}"/>
              </a:ext>
            </a:extLst>
          </p:cNvPr>
          <p:cNvSpPr/>
          <p:nvPr/>
        </p:nvSpPr>
        <p:spPr>
          <a:xfrm>
            <a:off x="1622420" y="2383829"/>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71D8F60C-858A-766C-9E7A-DABBAD2E8C9E}"/>
              </a:ext>
            </a:extLst>
          </p:cNvPr>
          <p:cNvSpPr/>
          <p:nvPr/>
        </p:nvSpPr>
        <p:spPr>
          <a:xfrm>
            <a:off x="544107" y="238382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400" b="1" dirty="0">
              <a:solidFill>
                <a:schemeClr val="tx1"/>
              </a:solidFill>
            </a:endParaRPr>
          </a:p>
        </p:txBody>
      </p:sp>
      <p:grpSp>
        <p:nvGrpSpPr>
          <p:cNvPr id="46" name="グループ化 45">
            <a:extLst>
              <a:ext uri="{FF2B5EF4-FFF2-40B4-BE49-F238E27FC236}">
                <a16:creationId xmlns:a16="http://schemas.microsoft.com/office/drawing/2014/main" id="{FA5441E0-EA60-8175-8D15-158EED130BCC}"/>
              </a:ext>
            </a:extLst>
          </p:cNvPr>
          <p:cNvGrpSpPr/>
          <p:nvPr/>
        </p:nvGrpSpPr>
        <p:grpSpPr>
          <a:xfrm>
            <a:off x="5331526" y="3699444"/>
            <a:ext cx="3284639" cy="1107080"/>
            <a:chOff x="5331526" y="3699444"/>
            <a:chExt cx="3284639" cy="1107080"/>
          </a:xfrm>
        </p:grpSpPr>
        <p:sp>
          <p:nvSpPr>
            <p:cNvPr id="8" name="正方形/長方形 7"/>
            <p:cNvSpPr/>
            <p:nvPr/>
          </p:nvSpPr>
          <p:spPr>
            <a:xfrm>
              <a:off x="5331526" y="3798980"/>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sp>
          <p:nvSpPr>
            <p:cNvPr id="45" name="正方形/長方形 44">
              <a:extLst>
                <a:ext uri="{FF2B5EF4-FFF2-40B4-BE49-F238E27FC236}">
                  <a16:creationId xmlns:a16="http://schemas.microsoft.com/office/drawing/2014/main" id="{4FC0015A-D654-8835-80F1-7A9C9DD61F79}"/>
                </a:ext>
              </a:extLst>
            </p:cNvPr>
            <p:cNvSpPr/>
            <p:nvPr/>
          </p:nvSpPr>
          <p:spPr>
            <a:xfrm>
              <a:off x="6795993" y="369944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spTree>
    <p:extLst>
      <p:ext uri="{BB962C8B-B14F-4D97-AF65-F5344CB8AC3E}">
        <p14:creationId xmlns:p14="http://schemas.microsoft.com/office/powerpoint/2010/main" val="12777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061634"/>
            <a:ext cx="4456083" cy="1791349"/>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21</a:t>
            </a:fld>
            <a:endParaRPr lang="ja-JP" altLang="en-US"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1" y="5017266"/>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388FCE0-1EF1-AF22-33D8-A19218F58A7E}"/>
              </a:ext>
            </a:extLst>
          </p:cNvPr>
          <p:cNvSpPr/>
          <p:nvPr/>
        </p:nvSpPr>
        <p:spPr>
          <a:xfrm>
            <a:off x="340680" y="-17157"/>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18715B1A-9105-BD6A-633C-C8F21554B3B0}"/>
              </a:ext>
            </a:extLst>
          </p:cNvPr>
          <p:cNvSpPr/>
          <p:nvPr/>
        </p:nvSpPr>
        <p:spPr>
          <a:xfrm>
            <a:off x="1369167" y="-23736"/>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BE4A0A26-9843-1756-A8BF-72A611F455F7}"/>
              </a:ext>
            </a:extLst>
          </p:cNvPr>
          <p:cNvSpPr/>
          <p:nvPr/>
        </p:nvSpPr>
        <p:spPr>
          <a:xfrm>
            <a:off x="2092535" y="-3075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まも</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5902C6C-BD0E-A4BD-0E10-61CB69B5FE41}"/>
              </a:ext>
            </a:extLst>
          </p:cNvPr>
          <p:cNvSpPr/>
          <p:nvPr/>
        </p:nvSpPr>
        <p:spPr>
          <a:xfrm>
            <a:off x="2429280" y="849018"/>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a:t>
            </a:r>
          </a:p>
        </p:txBody>
      </p:sp>
      <p:sp>
        <p:nvSpPr>
          <p:cNvPr id="14" name="正方形/長方形 13">
            <a:extLst>
              <a:ext uri="{FF2B5EF4-FFF2-40B4-BE49-F238E27FC236}">
                <a16:creationId xmlns:a16="http://schemas.microsoft.com/office/drawing/2014/main" id="{CEDAA70A-BCBA-0DAF-162F-2F1D7763C16C}"/>
              </a:ext>
            </a:extLst>
          </p:cNvPr>
          <p:cNvSpPr/>
          <p:nvPr/>
        </p:nvSpPr>
        <p:spPr>
          <a:xfrm>
            <a:off x="3109253" y="849018"/>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きょうせい</a:t>
            </a:r>
          </a:p>
        </p:txBody>
      </p:sp>
      <p:sp>
        <p:nvSpPr>
          <p:cNvPr id="20" name="正方形/長方形 19">
            <a:extLst>
              <a:ext uri="{FF2B5EF4-FFF2-40B4-BE49-F238E27FC236}">
                <a16:creationId xmlns:a16="http://schemas.microsoft.com/office/drawing/2014/main" id="{45DA64BC-5362-5586-A5B8-68C19408552B}"/>
              </a:ext>
            </a:extLst>
          </p:cNvPr>
          <p:cNvSpPr/>
          <p:nvPr/>
        </p:nvSpPr>
        <p:spPr>
          <a:xfrm>
            <a:off x="2653507" y="1728236"/>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こうてきほしょう</a:t>
            </a:r>
          </a:p>
        </p:txBody>
      </p:sp>
      <p:sp>
        <p:nvSpPr>
          <p:cNvPr id="24" name="正方形/長方形 23">
            <a:extLst>
              <a:ext uri="{FF2B5EF4-FFF2-40B4-BE49-F238E27FC236}">
                <a16:creationId xmlns:a16="http://schemas.microsoft.com/office/drawing/2014/main" id="{E1CB7CDE-2914-2E6D-9387-9F49EB43058C}"/>
              </a:ext>
            </a:extLst>
          </p:cNvPr>
          <p:cNvSpPr/>
          <p:nvPr/>
        </p:nvSpPr>
        <p:spPr>
          <a:xfrm>
            <a:off x="5335393" y="994484"/>
            <a:ext cx="2818705"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しゃかいほけんせいど</a:t>
            </a:r>
          </a:p>
        </p:txBody>
      </p:sp>
      <p:sp>
        <p:nvSpPr>
          <p:cNvPr id="25" name="正方形/長方形 24">
            <a:extLst>
              <a:ext uri="{FF2B5EF4-FFF2-40B4-BE49-F238E27FC236}">
                <a16:creationId xmlns:a16="http://schemas.microsoft.com/office/drawing/2014/main" id="{E1A262FB-97FB-1708-C3C8-7EDFD08CA2D3}"/>
              </a:ext>
            </a:extLst>
          </p:cNvPr>
          <p:cNvSpPr/>
          <p:nvPr/>
        </p:nvSpPr>
        <p:spPr>
          <a:xfrm>
            <a:off x="5316533" y="1473130"/>
            <a:ext cx="2818705"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しゃかいほけんなど</a:t>
            </a:r>
          </a:p>
        </p:txBody>
      </p:sp>
      <p:sp>
        <p:nvSpPr>
          <p:cNvPr id="26" name="正方形/長方形 25">
            <a:extLst>
              <a:ext uri="{FF2B5EF4-FFF2-40B4-BE49-F238E27FC236}">
                <a16:creationId xmlns:a16="http://schemas.microsoft.com/office/drawing/2014/main" id="{3C53D3F9-7E3D-A5B6-6A5E-492DF5023400}"/>
              </a:ext>
            </a:extLst>
          </p:cNvPr>
          <p:cNvSpPr/>
          <p:nvPr/>
        </p:nvSpPr>
        <p:spPr>
          <a:xfrm>
            <a:off x="4640418" y="2071964"/>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4413CEB8-295D-0944-F107-64CC1E94E0D8}"/>
              </a:ext>
            </a:extLst>
          </p:cNvPr>
          <p:cNvSpPr/>
          <p:nvPr/>
        </p:nvSpPr>
        <p:spPr>
          <a:xfrm>
            <a:off x="5571678" y="2071964"/>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0D0F365B-7603-CB30-0F50-82444E27096C}"/>
              </a:ext>
            </a:extLst>
          </p:cNvPr>
          <p:cNvSpPr/>
          <p:nvPr/>
        </p:nvSpPr>
        <p:spPr>
          <a:xfrm>
            <a:off x="4993010" y="2794673"/>
            <a:ext cx="125919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こうてきいりょうほけん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4BDD5B03-0D7B-0037-4F45-C71AC5976A4A}"/>
              </a:ext>
            </a:extLst>
          </p:cNvPr>
          <p:cNvSpPr/>
          <p:nvPr/>
        </p:nvSpPr>
        <p:spPr>
          <a:xfrm>
            <a:off x="6888014" y="2777465"/>
            <a:ext cx="125919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こうてきねんきんほけん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DA7F505-9028-C882-0D42-A8276E6E34EB}"/>
              </a:ext>
            </a:extLst>
          </p:cNvPr>
          <p:cNvSpPr/>
          <p:nvPr/>
        </p:nvSpPr>
        <p:spPr>
          <a:xfrm>
            <a:off x="2635818" y="4264052"/>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a:t>
            </a: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てきほしょう</a:t>
            </a:r>
          </a:p>
        </p:txBody>
      </p:sp>
      <p:grpSp>
        <p:nvGrpSpPr>
          <p:cNvPr id="54" name="グループ化 53">
            <a:extLst>
              <a:ext uri="{FF2B5EF4-FFF2-40B4-BE49-F238E27FC236}">
                <a16:creationId xmlns:a16="http://schemas.microsoft.com/office/drawing/2014/main" id="{D2B090A8-FC6B-FC75-490D-2F2E24D5668E}"/>
              </a:ext>
            </a:extLst>
          </p:cNvPr>
          <p:cNvGrpSpPr/>
          <p:nvPr/>
        </p:nvGrpSpPr>
        <p:grpSpPr>
          <a:xfrm>
            <a:off x="1361075" y="5296174"/>
            <a:ext cx="2787650" cy="957663"/>
            <a:chOff x="1361075" y="5296174"/>
            <a:chExt cx="2787650" cy="957663"/>
          </a:xfrm>
        </p:grpSpPr>
        <p:sp>
          <p:nvSpPr>
            <p:cNvPr id="31" name="正方形/長方形 30">
              <a:extLst>
                <a:ext uri="{FF2B5EF4-FFF2-40B4-BE49-F238E27FC236}">
                  <a16:creationId xmlns:a16="http://schemas.microsoft.com/office/drawing/2014/main" id="{341B68DE-A95B-0E9B-2A1A-10C7DA8B371C}"/>
                </a:ext>
              </a:extLst>
            </p:cNvPr>
            <p:cNvSpPr/>
            <p:nvPr/>
          </p:nvSpPr>
          <p:spPr>
            <a:xfrm>
              <a:off x="1361075" y="6007616"/>
              <a:ext cx="89564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ほんにん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5023B372-4017-901F-79A6-B5E5EF2A7CFB}"/>
                </a:ext>
              </a:extLst>
            </p:cNvPr>
            <p:cNvSpPr/>
            <p:nvPr/>
          </p:nvSpPr>
          <p:spPr>
            <a:xfrm>
              <a:off x="2250502" y="6007616"/>
              <a:ext cx="89564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227634BB-EEAD-1BCD-7646-643573741BF0}"/>
                </a:ext>
              </a:extLst>
            </p:cNvPr>
            <p:cNvSpPr/>
            <p:nvPr/>
          </p:nvSpPr>
          <p:spPr>
            <a:xfrm>
              <a:off x="3992069" y="5296174"/>
              <a:ext cx="156656" cy="553998"/>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53" name="正方形/長方形 52">
            <a:extLst>
              <a:ext uri="{FF2B5EF4-FFF2-40B4-BE49-F238E27FC236}">
                <a16:creationId xmlns:a16="http://schemas.microsoft.com/office/drawing/2014/main" id="{47DDF60C-456F-4D4B-9E0C-8BD3B3CF5B5E}"/>
              </a:ext>
            </a:extLst>
          </p:cNvPr>
          <p:cNvSpPr/>
          <p:nvPr/>
        </p:nvSpPr>
        <p:spPr>
          <a:xfrm>
            <a:off x="3529629" y="2537796"/>
            <a:ext cx="609998"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くに</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C88197C1-C120-7C4A-3C1F-D1CDC11A603C}"/>
              </a:ext>
            </a:extLst>
          </p:cNvPr>
          <p:cNvSpPr/>
          <p:nvPr/>
        </p:nvSpPr>
        <p:spPr>
          <a:xfrm>
            <a:off x="6138200" y="4071893"/>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よちょきん</a:t>
            </a:r>
          </a:p>
        </p:txBody>
      </p:sp>
      <p:sp>
        <p:nvSpPr>
          <p:cNvPr id="56" name="正方形/長方形 55">
            <a:extLst>
              <a:ext uri="{FF2B5EF4-FFF2-40B4-BE49-F238E27FC236}">
                <a16:creationId xmlns:a16="http://schemas.microsoft.com/office/drawing/2014/main" id="{274F063C-13E1-F41B-F5EA-6D13E36D8667}"/>
              </a:ext>
            </a:extLst>
          </p:cNvPr>
          <p:cNvSpPr/>
          <p:nvPr/>
        </p:nvSpPr>
        <p:spPr>
          <a:xfrm>
            <a:off x="6268594" y="5515804"/>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Tree>
    <p:extLst>
      <p:ext uri="{BB962C8B-B14F-4D97-AF65-F5344CB8AC3E}">
        <p14:creationId xmlns:p14="http://schemas.microsoft.com/office/powerpoint/2010/main" val="40862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22</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687495" y="-6298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みんかん</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377051" y="-6298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10370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23</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AF235A15-0CB5-C500-C5EC-9C2FD6991FE5}"/>
              </a:ext>
            </a:extLst>
          </p:cNvPr>
          <p:cNvSpPr/>
          <p:nvPr/>
        </p:nvSpPr>
        <p:spPr>
          <a:xfrm>
            <a:off x="3493452" y="-46427"/>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保障を得る代わりに、契約者が生命保険会社に払うお金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1002580"/>
            <a:ext cx="8508954" cy="3569243"/>
            <a:chOff x="412624" y="725182"/>
            <a:chExt cx="8508954" cy="356924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pic>
            <p:nvPicPr>
              <p:cNvPr id="31" name="図 30">
                <a:extLst>
                  <a:ext uri="{FF2B5EF4-FFF2-40B4-BE49-F238E27FC236}">
                    <a16:creationId xmlns:a16="http://schemas.microsoft.com/office/drawing/2014/main" id="{17EFADF5-B37C-43B1-8002-D44AD07E24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3135" y="3010896"/>
                <a:ext cx="1192648" cy="827113"/>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364745" y="725182"/>
              <a:ext cx="2184479" cy="1551219"/>
              <a:chOff x="4364744" y="725182"/>
              <a:chExt cx="1957578" cy="1551219"/>
            </a:xfrm>
          </p:grpSpPr>
          <p:sp>
            <p:nvSpPr>
              <p:cNvPr id="15" name="テキスト ボックス 14"/>
              <p:cNvSpPr txBox="1"/>
              <p:nvPr/>
            </p:nvSpPr>
            <p:spPr>
              <a:xfrm>
                <a:off x="4364744" y="725182"/>
                <a:ext cx="195757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③保険料の払い込み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4"/>
          </p:nvPr>
        </p:nvSpPr>
        <p:spPr/>
        <p:txBody>
          <a:bodyPr/>
          <a:lstStyle/>
          <a:p>
            <a:pPr defTabSz="457200">
              <a:defRPr/>
            </a:pPr>
            <a:fld id="{7B76553B-32E2-D644-9CD0-56FDA882EB90}" type="slidenum">
              <a:rPr lang="ja-JP" altLang="en-US" smtClean="0"/>
              <a:pPr defTabSz="457200">
                <a:defRPr/>
              </a:pPr>
              <a:t>24</a:t>
            </a:fld>
            <a:endParaRPr lang="ja-JP" altLang="en-US" dirty="0"/>
          </a:p>
        </p:txBody>
      </p:sp>
      <p:sp>
        <p:nvSpPr>
          <p:cNvPr id="12" name="正方形/長方形 11">
            <a:extLst>
              <a:ext uri="{FF2B5EF4-FFF2-40B4-BE49-F238E27FC236}">
                <a16:creationId xmlns:a16="http://schemas.microsoft.com/office/drawing/2014/main" id="{0F204C29-A019-84A4-C761-BE34727B2CE6}"/>
              </a:ext>
            </a:extLst>
          </p:cNvPr>
          <p:cNvSpPr/>
          <p:nvPr/>
        </p:nvSpPr>
        <p:spPr>
          <a:xfrm>
            <a:off x="747170" y="-2371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13" name="正方形/長方形 12">
            <a:extLst>
              <a:ext uri="{FF2B5EF4-FFF2-40B4-BE49-F238E27FC236}">
                <a16:creationId xmlns:a16="http://schemas.microsoft.com/office/drawing/2014/main" id="{DE3F375C-127A-0C7C-9738-A0CF5014D1EA}"/>
              </a:ext>
            </a:extLst>
          </p:cNvPr>
          <p:cNvSpPr/>
          <p:nvPr/>
        </p:nvSpPr>
        <p:spPr>
          <a:xfrm>
            <a:off x="2915882" y="-2371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8" name="正方形/長方形 17">
            <a:extLst>
              <a:ext uri="{FF2B5EF4-FFF2-40B4-BE49-F238E27FC236}">
                <a16:creationId xmlns:a16="http://schemas.microsoft.com/office/drawing/2014/main" id="{D84FCF72-6525-3071-19C3-D417C2CD26D4}"/>
              </a:ext>
            </a:extLst>
          </p:cNvPr>
          <p:cNvSpPr/>
          <p:nvPr/>
        </p:nvSpPr>
        <p:spPr>
          <a:xfrm>
            <a:off x="4107954" y="-35363"/>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20" name="正方形/長方形 19">
            <a:extLst>
              <a:ext uri="{FF2B5EF4-FFF2-40B4-BE49-F238E27FC236}">
                <a16:creationId xmlns:a16="http://schemas.microsoft.com/office/drawing/2014/main" id="{9344CEAD-EF1B-7E28-24DB-69957C4D093C}"/>
              </a:ext>
            </a:extLst>
          </p:cNvPr>
          <p:cNvSpPr/>
          <p:nvPr/>
        </p:nvSpPr>
        <p:spPr>
          <a:xfrm>
            <a:off x="395988" y="8465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もうしこみしょ</a:t>
            </a:r>
          </a:p>
        </p:txBody>
      </p:sp>
      <p:sp>
        <p:nvSpPr>
          <p:cNvPr id="21" name="正方形/長方形 20">
            <a:extLst>
              <a:ext uri="{FF2B5EF4-FFF2-40B4-BE49-F238E27FC236}">
                <a16:creationId xmlns:a16="http://schemas.microsoft.com/office/drawing/2014/main" id="{11202C95-F772-01AE-D716-9820C3925BE8}"/>
              </a:ext>
            </a:extLst>
          </p:cNvPr>
          <p:cNvSpPr/>
          <p:nvPr/>
        </p:nvSpPr>
        <p:spPr>
          <a:xfrm>
            <a:off x="1068998" y="8465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ていしゅつ</a:t>
            </a:r>
          </a:p>
        </p:txBody>
      </p:sp>
      <p:sp>
        <p:nvSpPr>
          <p:cNvPr id="22" name="正方形/長方形 21">
            <a:extLst>
              <a:ext uri="{FF2B5EF4-FFF2-40B4-BE49-F238E27FC236}">
                <a16:creationId xmlns:a16="http://schemas.microsoft.com/office/drawing/2014/main" id="{8574B88E-77A8-44AE-29D6-6B139CF9460C}"/>
              </a:ext>
            </a:extLst>
          </p:cNvPr>
          <p:cNvSpPr/>
          <p:nvPr/>
        </p:nvSpPr>
        <p:spPr>
          <a:xfrm>
            <a:off x="2308530" y="85641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a:t>
            </a:r>
          </a:p>
        </p:txBody>
      </p:sp>
      <p:sp>
        <p:nvSpPr>
          <p:cNvPr id="37" name="正方形/長方形 36">
            <a:extLst>
              <a:ext uri="{FF2B5EF4-FFF2-40B4-BE49-F238E27FC236}">
                <a16:creationId xmlns:a16="http://schemas.microsoft.com/office/drawing/2014/main" id="{74855EE2-1D83-61D3-1DF6-8E465D590308}"/>
              </a:ext>
            </a:extLst>
          </p:cNvPr>
          <p:cNvSpPr/>
          <p:nvPr/>
        </p:nvSpPr>
        <p:spPr>
          <a:xfrm>
            <a:off x="2854955" y="85641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しんさ</a:t>
            </a:r>
          </a:p>
        </p:txBody>
      </p:sp>
      <p:sp>
        <p:nvSpPr>
          <p:cNvPr id="39" name="正方形/長方形 38">
            <a:extLst>
              <a:ext uri="{FF2B5EF4-FFF2-40B4-BE49-F238E27FC236}">
                <a16:creationId xmlns:a16="http://schemas.microsoft.com/office/drawing/2014/main" id="{F7535BCA-324D-36C0-AD92-A6C7209CBB9A}"/>
              </a:ext>
            </a:extLst>
          </p:cNvPr>
          <p:cNvSpPr/>
          <p:nvPr/>
        </p:nvSpPr>
        <p:spPr>
          <a:xfrm>
            <a:off x="6688272" y="88014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しょるい</a:t>
            </a:r>
          </a:p>
        </p:txBody>
      </p:sp>
      <p:sp>
        <p:nvSpPr>
          <p:cNvPr id="41" name="正方形/長方形 40">
            <a:extLst>
              <a:ext uri="{FF2B5EF4-FFF2-40B4-BE49-F238E27FC236}">
                <a16:creationId xmlns:a16="http://schemas.microsoft.com/office/drawing/2014/main" id="{7DF6663D-B273-0D5D-41D6-42F0BDBEE22C}"/>
              </a:ext>
            </a:extLst>
          </p:cNvPr>
          <p:cNvSpPr/>
          <p:nvPr/>
        </p:nvSpPr>
        <p:spPr>
          <a:xfrm>
            <a:off x="7498190" y="88014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ほけんしょうけん</a:t>
            </a:r>
          </a:p>
        </p:txBody>
      </p:sp>
      <p:sp>
        <p:nvSpPr>
          <p:cNvPr id="45" name="正方形/長方形 44">
            <a:extLst>
              <a:ext uri="{FF2B5EF4-FFF2-40B4-BE49-F238E27FC236}">
                <a16:creationId xmlns:a16="http://schemas.microsoft.com/office/drawing/2014/main" id="{CFEBAE6B-A50D-6EBA-C176-F18D70EE4204}"/>
              </a:ext>
            </a:extLst>
          </p:cNvPr>
          <p:cNvSpPr/>
          <p:nvPr/>
        </p:nvSpPr>
        <p:spPr>
          <a:xfrm>
            <a:off x="6717540" y="14919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とど</a:t>
            </a:r>
          </a:p>
        </p:txBody>
      </p:sp>
      <p:sp>
        <p:nvSpPr>
          <p:cNvPr id="46" name="正方形/長方形 45">
            <a:extLst>
              <a:ext uri="{FF2B5EF4-FFF2-40B4-BE49-F238E27FC236}">
                <a16:creationId xmlns:a16="http://schemas.microsoft.com/office/drawing/2014/main" id="{9CF519EA-E5FB-4F27-D50F-9F8AE23D4786}"/>
              </a:ext>
            </a:extLst>
          </p:cNvPr>
          <p:cNvSpPr/>
          <p:nvPr/>
        </p:nvSpPr>
        <p:spPr>
          <a:xfrm>
            <a:off x="5330928" y="290267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はっせい</a:t>
            </a:r>
          </a:p>
        </p:txBody>
      </p:sp>
      <p:grpSp>
        <p:nvGrpSpPr>
          <p:cNvPr id="53" name="グループ化 52">
            <a:extLst>
              <a:ext uri="{FF2B5EF4-FFF2-40B4-BE49-F238E27FC236}">
                <a16:creationId xmlns:a16="http://schemas.microsoft.com/office/drawing/2014/main" id="{24046B92-9DD2-C3C8-27B5-07B26E15A882}"/>
              </a:ext>
            </a:extLst>
          </p:cNvPr>
          <p:cNvGrpSpPr/>
          <p:nvPr/>
        </p:nvGrpSpPr>
        <p:grpSpPr>
          <a:xfrm>
            <a:off x="1503300" y="2995626"/>
            <a:ext cx="2519479" cy="222881"/>
            <a:chOff x="1503300" y="2995626"/>
            <a:chExt cx="2519479" cy="222881"/>
          </a:xfrm>
        </p:grpSpPr>
        <p:sp>
          <p:nvSpPr>
            <p:cNvPr id="47" name="正方形/長方形 46">
              <a:extLst>
                <a:ext uri="{FF2B5EF4-FFF2-40B4-BE49-F238E27FC236}">
                  <a16:creationId xmlns:a16="http://schemas.microsoft.com/office/drawing/2014/main" id="{E929E5DC-48AD-2E04-4C06-211589DB270D}"/>
                </a:ext>
              </a:extLst>
            </p:cNvPr>
            <p:cNvSpPr/>
            <p:nvPr/>
          </p:nvSpPr>
          <p:spPr>
            <a:xfrm>
              <a:off x="1503300" y="2995626"/>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p>
          </p:txBody>
        </p:sp>
        <p:sp>
          <p:nvSpPr>
            <p:cNvPr id="48" name="正方形/長方形 47">
              <a:extLst>
                <a:ext uri="{FF2B5EF4-FFF2-40B4-BE49-F238E27FC236}">
                  <a16:creationId xmlns:a16="http://schemas.microsoft.com/office/drawing/2014/main" id="{20D43CFF-1D85-6B55-96E8-928E2DB87B5E}"/>
                </a:ext>
              </a:extLst>
            </p:cNvPr>
            <p:cNvSpPr/>
            <p:nvPr/>
          </p:nvSpPr>
          <p:spPr>
            <a:xfrm>
              <a:off x="2227856" y="3003063"/>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49" name="正方形/長方形 48">
              <a:extLst>
                <a:ext uri="{FF2B5EF4-FFF2-40B4-BE49-F238E27FC236}">
                  <a16:creationId xmlns:a16="http://schemas.microsoft.com/office/drawing/2014/main" id="{86F52816-8252-E80C-4E11-33748ED55765}"/>
                </a:ext>
              </a:extLst>
            </p:cNvPr>
            <p:cNvSpPr/>
            <p:nvPr/>
          </p:nvSpPr>
          <p:spPr>
            <a:xfrm>
              <a:off x="2889735" y="3003063"/>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うけと</a:t>
              </a:r>
            </a:p>
          </p:txBody>
        </p:sp>
      </p:grpSp>
      <p:grpSp>
        <p:nvGrpSpPr>
          <p:cNvPr id="52" name="グループ化 51">
            <a:extLst>
              <a:ext uri="{FF2B5EF4-FFF2-40B4-BE49-F238E27FC236}">
                <a16:creationId xmlns:a16="http://schemas.microsoft.com/office/drawing/2014/main" id="{32C48B88-3112-74A1-F18D-62C25A9696FC}"/>
              </a:ext>
            </a:extLst>
          </p:cNvPr>
          <p:cNvGrpSpPr/>
          <p:nvPr/>
        </p:nvGrpSpPr>
        <p:grpSpPr>
          <a:xfrm>
            <a:off x="4330863" y="1224832"/>
            <a:ext cx="1946989" cy="224983"/>
            <a:chOff x="4330863" y="1224832"/>
            <a:chExt cx="1946989" cy="224983"/>
          </a:xfrm>
        </p:grpSpPr>
        <p:sp>
          <p:nvSpPr>
            <p:cNvPr id="50" name="正方形/長方形 49">
              <a:extLst>
                <a:ext uri="{FF2B5EF4-FFF2-40B4-BE49-F238E27FC236}">
                  <a16:creationId xmlns:a16="http://schemas.microsoft.com/office/drawing/2014/main" id="{9562BA73-850E-7058-8766-49234A14E1A3}"/>
                </a:ext>
              </a:extLst>
            </p:cNvPr>
            <p:cNvSpPr/>
            <p:nvPr/>
          </p:nvSpPr>
          <p:spPr>
            <a:xfrm>
              <a:off x="4330863" y="123437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51" name="正方形/長方形 50">
              <a:extLst>
                <a:ext uri="{FF2B5EF4-FFF2-40B4-BE49-F238E27FC236}">
                  <a16:creationId xmlns:a16="http://schemas.microsoft.com/office/drawing/2014/main" id="{6A341C6F-EC97-96F8-4A7A-D1A8C7345B08}"/>
                </a:ext>
              </a:extLst>
            </p:cNvPr>
            <p:cNvSpPr/>
            <p:nvPr/>
          </p:nvSpPr>
          <p:spPr>
            <a:xfrm>
              <a:off x="5144808" y="122483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　　　　こ</a:t>
              </a:r>
            </a:p>
          </p:txBody>
        </p:sp>
      </p:grpSp>
      <p:sp>
        <p:nvSpPr>
          <p:cNvPr id="54" name="正方形/長方形 53">
            <a:extLst>
              <a:ext uri="{FF2B5EF4-FFF2-40B4-BE49-F238E27FC236}">
                <a16:creationId xmlns:a16="http://schemas.microsoft.com/office/drawing/2014/main" id="{BD5F83A9-F0B5-1B1B-7B8A-A80C31E99A0B}"/>
              </a:ext>
            </a:extLst>
          </p:cNvPr>
          <p:cNvSpPr/>
          <p:nvPr/>
        </p:nvSpPr>
        <p:spPr>
          <a:xfrm>
            <a:off x="370256" y="5900442"/>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C0019C05-349E-5320-B426-61519AFE4459}"/>
              </a:ext>
            </a:extLst>
          </p:cNvPr>
          <p:cNvSpPr/>
          <p:nvPr/>
        </p:nvSpPr>
        <p:spPr>
          <a:xfrm>
            <a:off x="1313692" y="516119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62B4CB84-78DC-3227-AFD8-7B34D8B22E63}"/>
              </a:ext>
            </a:extLst>
          </p:cNvPr>
          <p:cNvSpPr/>
          <p:nvPr/>
        </p:nvSpPr>
        <p:spPr>
          <a:xfrm>
            <a:off x="337546" y="553126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2EF0621B-8CFA-0C93-F3EC-395630DAC2D1}"/>
              </a:ext>
            </a:extLst>
          </p:cNvPr>
          <p:cNvSpPr/>
          <p:nvPr/>
        </p:nvSpPr>
        <p:spPr>
          <a:xfrm>
            <a:off x="936778" y="553126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553D8E3B-DA5E-8ABE-1D8D-2DC223D79CBD}"/>
              </a:ext>
            </a:extLst>
          </p:cNvPr>
          <p:cNvSpPr/>
          <p:nvPr/>
        </p:nvSpPr>
        <p:spPr>
          <a:xfrm>
            <a:off x="1411183" y="553126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27DE8B5C-3096-8A2D-8931-9728300F02EE}"/>
              </a:ext>
            </a:extLst>
          </p:cNvPr>
          <p:cNvSpPr/>
          <p:nvPr/>
        </p:nvSpPr>
        <p:spPr>
          <a:xfrm>
            <a:off x="2715514" y="552337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けいやくしゃ</a:t>
            </a:r>
          </a:p>
        </p:txBody>
      </p:sp>
      <p:sp>
        <p:nvSpPr>
          <p:cNvPr id="60" name="正方形/長方形 59">
            <a:extLst>
              <a:ext uri="{FF2B5EF4-FFF2-40B4-BE49-F238E27FC236}">
                <a16:creationId xmlns:a16="http://schemas.microsoft.com/office/drawing/2014/main" id="{7B5BB22C-60B2-BF6D-2A81-2BAD66A17B62}"/>
              </a:ext>
            </a:extLst>
          </p:cNvPr>
          <p:cNvSpPr/>
          <p:nvPr/>
        </p:nvSpPr>
        <p:spPr>
          <a:xfrm>
            <a:off x="4141236" y="551043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せいめいほけんがいしゃ</a:t>
            </a:r>
          </a:p>
        </p:txBody>
      </p:sp>
      <p:sp>
        <p:nvSpPr>
          <p:cNvPr id="61" name="正方形/長方形 60">
            <a:extLst>
              <a:ext uri="{FF2B5EF4-FFF2-40B4-BE49-F238E27FC236}">
                <a16:creationId xmlns:a16="http://schemas.microsoft.com/office/drawing/2014/main" id="{04675177-5E6E-F4F5-699E-BFED36334121}"/>
              </a:ext>
            </a:extLst>
          </p:cNvPr>
          <p:cNvSpPr/>
          <p:nvPr/>
        </p:nvSpPr>
        <p:spPr>
          <a:xfrm>
            <a:off x="5330928" y="5537635"/>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はら</a:t>
            </a:r>
          </a:p>
        </p:txBody>
      </p:sp>
      <p:sp>
        <p:nvSpPr>
          <p:cNvPr id="62" name="正方形/長方形 61">
            <a:extLst>
              <a:ext uri="{FF2B5EF4-FFF2-40B4-BE49-F238E27FC236}">
                <a16:creationId xmlns:a16="http://schemas.microsoft.com/office/drawing/2014/main" id="{61DF5D55-7A2D-019F-9256-AAEE358F5826}"/>
              </a:ext>
            </a:extLst>
          </p:cNvPr>
          <p:cNvSpPr/>
          <p:nvPr/>
        </p:nvSpPr>
        <p:spPr>
          <a:xfrm>
            <a:off x="6027196" y="552111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63" name="正方形/長方形 62">
            <a:extLst>
              <a:ext uri="{FF2B5EF4-FFF2-40B4-BE49-F238E27FC236}">
                <a16:creationId xmlns:a16="http://schemas.microsoft.com/office/drawing/2014/main" id="{1C18F8C3-C3FE-AE7E-8959-F588CE2C21F1}"/>
              </a:ext>
            </a:extLst>
          </p:cNvPr>
          <p:cNvSpPr/>
          <p:nvPr/>
        </p:nvSpPr>
        <p:spPr>
          <a:xfrm>
            <a:off x="1270042" y="589614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E007DDB4-DA15-5EFF-69E3-2B3B58635C56}"/>
              </a:ext>
            </a:extLst>
          </p:cNvPr>
          <p:cNvSpPr/>
          <p:nvPr/>
        </p:nvSpPr>
        <p:spPr>
          <a:xfrm>
            <a:off x="2288433" y="591779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FD6FB6D9-FA90-8A0A-975A-396F83E08800}"/>
              </a:ext>
            </a:extLst>
          </p:cNvPr>
          <p:cNvSpPr/>
          <p:nvPr/>
        </p:nvSpPr>
        <p:spPr>
          <a:xfrm>
            <a:off x="308866" y="625792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267F536C-F4EB-D791-8F72-D0D866A28DEB}"/>
              </a:ext>
            </a:extLst>
          </p:cNvPr>
          <p:cNvSpPr/>
          <p:nvPr/>
        </p:nvSpPr>
        <p:spPr>
          <a:xfrm>
            <a:off x="1065618" y="624938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9A6F2195-D251-7224-BE20-44180EB6C648}"/>
              </a:ext>
            </a:extLst>
          </p:cNvPr>
          <p:cNvSpPr/>
          <p:nvPr/>
        </p:nvSpPr>
        <p:spPr>
          <a:xfrm>
            <a:off x="2910817" y="624938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うけとりにん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3C82FE61-9ABE-7052-8896-F942B07D3E83}"/>
              </a:ext>
            </a:extLst>
          </p:cNvPr>
          <p:cNvSpPr/>
          <p:nvPr/>
        </p:nvSpPr>
        <p:spPr>
          <a:xfrm>
            <a:off x="4290085" y="620581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せいめいほけんがいしゃ</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35B4A79C-DACA-E368-F629-2EDF8C1341A1}"/>
              </a:ext>
            </a:extLst>
          </p:cNvPr>
          <p:cNvSpPr/>
          <p:nvPr/>
        </p:nvSpPr>
        <p:spPr>
          <a:xfrm>
            <a:off x="6033190" y="6181007"/>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　　　　　　　　　と</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F8EC9D82-E591-2781-9603-2CAB05740771}"/>
              </a:ext>
            </a:extLst>
          </p:cNvPr>
          <p:cNvSpPr/>
          <p:nvPr/>
        </p:nvSpPr>
        <p:spPr>
          <a:xfrm>
            <a:off x="6955401" y="620478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Tree>
    <p:extLst>
      <p:ext uri="{BB962C8B-B14F-4D97-AF65-F5344CB8AC3E}">
        <p14:creationId xmlns:p14="http://schemas.microsoft.com/office/powerpoint/2010/main" val="29983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32593"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25</a:t>
            </a:fld>
            <a:endParaRPr lang="ja-JP" altLang="en-US" dirty="0"/>
          </a:p>
        </p:txBody>
      </p:sp>
      <p:sp>
        <p:nvSpPr>
          <p:cNvPr id="6" name="正方形/長方形 5">
            <a:extLst>
              <a:ext uri="{FF2B5EF4-FFF2-40B4-BE49-F238E27FC236}">
                <a16:creationId xmlns:a16="http://schemas.microsoft.com/office/drawing/2014/main" id="{2ABFC08E-12ED-19E5-BAA8-4D4AB413DF90}"/>
              </a:ext>
            </a:extLst>
          </p:cNvPr>
          <p:cNvSpPr/>
          <p:nvPr/>
        </p:nvSpPr>
        <p:spPr>
          <a:xfrm>
            <a:off x="535162" y="-1382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7" name="正方形/長方形 6">
            <a:extLst>
              <a:ext uri="{FF2B5EF4-FFF2-40B4-BE49-F238E27FC236}">
                <a16:creationId xmlns:a16="http://schemas.microsoft.com/office/drawing/2014/main" id="{91CFDA0C-93C2-10C8-0B6F-44BD0BACBA22}"/>
              </a:ext>
            </a:extLst>
          </p:cNvPr>
          <p:cNvSpPr/>
          <p:nvPr/>
        </p:nvSpPr>
        <p:spPr>
          <a:xfrm>
            <a:off x="2077614" y="-12699"/>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しゅるい</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CDFD9163-4799-6F08-720B-49F9F28E28C6}"/>
              </a:ext>
            </a:extLst>
          </p:cNvPr>
          <p:cNvSpPr/>
          <p:nvPr/>
        </p:nvSpPr>
        <p:spPr>
          <a:xfrm>
            <a:off x="2077613" y="90164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9" name="正方形/長方形 8">
            <a:extLst>
              <a:ext uri="{FF2B5EF4-FFF2-40B4-BE49-F238E27FC236}">
                <a16:creationId xmlns:a16="http://schemas.microsoft.com/office/drawing/2014/main" id="{00494B64-DEB5-E557-3168-9EBDA1733335}"/>
              </a:ext>
            </a:extLst>
          </p:cNvPr>
          <p:cNvSpPr/>
          <p:nvPr/>
        </p:nvSpPr>
        <p:spPr>
          <a:xfrm>
            <a:off x="2557184" y="903353"/>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67CE81E0-276F-65DD-6D15-BFBC7765356A}"/>
              </a:ext>
            </a:extLst>
          </p:cNvPr>
          <p:cNvSpPr/>
          <p:nvPr/>
        </p:nvSpPr>
        <p:spPr>
          <a:xfrm>
            <a:off x="3037029" y="90506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ないよう</a:t>
            </a:r>
          </a:p>
        </p:txBody>
      </p:sp>
      <p:sp>
        <p:nvSpPr>
          <p:cNvPr id="12" name="正方形/長方形 11">
            <a:extLst>
              <a:ext uri="{FF2B5EF4-FFF2-40B4-BE49-F238E27FC236}">
                <a16:creationId xmlns:a16="http://schemas.microsoft.com/office/drawing/2014/main" id="{3F88ED64-648E-A14E-6D71-22CFAFE3C07B}"/>
              </a:ext>
            </a:extLst>
          </p:cNvPr>
          <p:cNvSpPr/>
          <p:nvPr/>
        </p:nvSpPr>
        <p:spPr>
          <a:xfrm>
            <a:off x="7208438" y="90164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しゅるい</a:t>
            </a:r>
          </a:p>
        </p:txBody>
      </p:sp>
      <p:sp>
        <p:nvSpPr>
          <p:cNvPr id="13" name="正方形/長方形 12">
            <a:extLst>
              <a:ext uri="{FF2B5EF4-FFF2-40B4-BE49-F238E27FC236}">
                <a16:creationId xmlns:a16="http://schemas.microsoft.com/office/drawing/2014/main" id="{FA06254E-E5B7-9DF8-7727-9728F934A728}"/>
              </a:ext>
            </a:extLst>
          </p:cNvPr>
          <p:cNvSpPr/>
          <p:nvPr/>
        </p:nvSpPr>
        <p:spPr>
          <a:xfrm>
            <a:off x="1001983" y="1564185"/>
            <a:ext cx="1377527"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p>
        </p:txBody>
      </p:sp>
      <p:sp>
        <p:nvSpPr>
          <p:cNvPr id="14" name="正方形/長方形 13">
            <a:extLst>
              <a:ext uri="{FF2B5EF4-FFF2-40B4-BE49-F238E27FC236}">
                <a16:creationId xmlns:a16="http://schemas.microsoft.com/office/drawing/2014/main" id="{FFB93CCA-C60C-4688-94B6-26917D0458FD}"/>
              </a:ext>
            </a:extLst>
          </p:cNvPr>
          <p:cNvSpPr/>
          <p:nvPr/>
        </p:nvSpPr>
        <p:spPr>
          <a:xfrm>
            <a:off x="2766376" y="1501328"/>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p>
        </p:txBody>
      </p:sp>
      <p:sp>
        <p:nvSpPr>
          <p:cNvPr id="15" name="正方形/長方形 14">
            <a:extLst>
              <a:ext uri="{FF2B5EF4-FFF2-40B4-BE49-F238E27FC236}">
                <a16:creationId xmlns:a16="http://schemas.microsoft.com/office/drawing/2014/main" id="{8454B1CA-A2B6-298D-4CAA-DFCA1460019E}"/>
              </a:ext>
            </a:extLst>
          </p:cNvPr>
          <p:cNvSpPr/>
          <p:nvPr/>
        </p:nvSpPr>
        <p:spPr>
          <a:xfrm>
            <a:off x="3725792" y="15013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いぞく</a:t>
            </a:r>
          </a:p>
        </p:txBody>
      </p:sp>
      <p:sp>
        <p:nvSpPr>
          <p:cNvPr id="16" name="正方形/長方形 15">
            <a:extLst>
              <a:ext uri="{FF2B5EF4-FFF2-40B4-BE49-F238E27FC236}">
                <a16:creationId xmlns:a16="http://schemas.microsoft.com/office/drawing/2014/main" id="{EE953400-CAD5-3AC4-387E-190CAF082A06}"/>
              </a:ext>
            </a:extLst>
          </p:cNvPr>
          <p:cNvSpPr/>
          <p:nvPr/>
        </p:nvSpPr>
        <p:spPr>
          <a:xfrm>
            <a:off x="4414555" y="15013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せいかつひ</a:t>
            </a:r>
          </a:p>
        </p:txBody>
      </p:sp>
      <p:sp>
        <p:nvSpPr>
          <p:cNvPr id="17" name="正方形/長方形 16">
            <a:extLst>
              <a:ext uri="{FF2B5EF4-FFF2-40B4-BE49-F238E27FC236}">
                <a16:creationId xmlns:a16="http://schemas.microsoft.com/office/drawing/2014/main" id="{5D3A268F-1D6C-6A9A-4064-3808FCCD61F9}"/>
              </a:ext>
            </a:extLst>
          </p:cNvPr>
          <p:cNvSpPr/>
          <p:nvPr/>
        </p:nvSpPr>
        <p:spPr>
          <a:xfrm>
            <a:off x="2801549" y="185044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8" name="正方形/長方形 17">
            <a:extLst>
              <a:ext uri="{FF2B5EF4-FFF2-40B4-BE49-F238E27FC236}">
                <a16:creationId xmlns:a16="http://schemas.microsoft.com/office/drawing/2014/main" id="{2D3CDF10-8B48-A5C0-A244-50734D9B0804}"/>
              </a:ext>
            </a:extLst>
          </p:cNvPr>
          <p:cNvSpPr/>
          <p:nvPr/>
        </p:nvSpPr>
        <p:spPr>
          <a:xfrm>
            <a:off x="3295704" y="185044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p>
        </p:txBody>
      </p:sp>
      <p:sp>
        <p:nvSpPr>
          <p:cNvPr id="19" name="正方形/長方形 18">
            <a:extLst>
              <a:ext uri="{FF2B5EF4-FFF2-40B4-BE49-F238E27FC236}">
                <a16:creationId xmlns:a16="http://schemas.microsoft.com/office/drawing/2014/main" id="{68870E8D-25F2-6563-A8D6-912F0E5697E2}"/>
              </a:ext>
            </a:extLst>
          </p:cNvPr>
          <p:cNvSpPr/>
          <p:nvPr/>
        </p:nvSpPr>
        <p:spPr>
          <a:xfrm>
            <a:off x="3882273" y="184254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20" name="正方形/長方形 19">
            <a:extLst>
              <a:ext uri="{FF2B5EF4-FFF2-40B4-BE49-F238E27FC236}">
                <a16:creationId xmlns:a16="http://schemas.microsoft.com/office/drawing/2014/main" id="{F1A0B575-D53D-9697-90DD-73BDE07E2A47}"/>
              </a:ext>
            </a:extLst>
          </p:cNvPr>
          <p:cNvSpPr/>
          <p:nvPr/>
        </p:nvSpPr>
        <p:spPr>
          <a:xfrm>
            <a:off x="4246340" y="185093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21" name="正方形/長方形 20">
            <a:extLst>
              <a:ext uri="{FF2B5EF4-FFF2-40B4-BE49-F238E27FC236}">
                <a16:creationId xmlns:a16="http://schemas.microsoft.com/office/drawing/2014/main" id="{4D0E1141-25A7-9853-3DCD-9A395C5EB9C6}"/>
              </a:ext>
            </a:extLst>
          </p:cNvPr>
          <p:cNvSpPr/>
          <p:nvPr/>
        </p:nvSpPr>
        <p:spPr>
          <a:xfrm>
            <a:off x="6764492" y="151253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　ほけん</a:t>
            </a:r>
          </a:p>
        </p:txBody>
      </p:sp>
      <p:sp>
        <p:nvSpPr>
          <p:cNvPr id="22" name="正方形/長方形 21">
            <a:extLst>
              <a:ext uri="{FF2B5EF4-FFF2-40B4-BE49-F238E27FC236}">
                <a16:creationId xmlns:a16="http://schemas.microsoft.com/office/drawing/2014/main" id="{7D1692F3-C015-944F-B2A1-E56D6068AE21}"/>
              </a:ext>
            </a:extLst>
          </p:cNvPr>
          <p:cNvSpPr/>
          <p:nvPr/>
        </p:nvSpPr>
        <p:spPr>
          <a:xfrm>
            <a:off x="6711455" y="186445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しゅうしん　ほけん</a:t>
            </a:r>
          </a:p>
        </p:txBody>
      </p:sp>
      <p:sp>
        <p:nvSpPr>
          <p:cNvPr id="23" name="正方形/長方形 22">
            <a:extLst>
              <a:ext uri="{FF2B5EF4-FFF2-40B4-BE49-F238E27FC236}">
                <a16:creationId xmlns:a16="http://schemas.microsoft.com/office/drawing/2014/main" id="{72BB7B26-5455-143D-F72B-7367561DCBBA}"/>
              </a:ext>
            </a:extLst>
          </p:cNvPr>
          <p:cNvSpPr/>
          <p:nvPr/>
        </p:nvSpPr>
        <p:spPr>
          <a:xfrm>
            <a:off x="7683959" y="152312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ようろう　ほけん</a:t>
            </a:r>
          </a:p>
        </p:txBody>
      </p:sp>
      <p:sp>
        <p:nvSpPr>
          <p:cNvPr id="24" name="正方形/長方形 23">
            <a:extLst>
              <a:ext uri="{FF2B5EF4-FFF2-40B4-BE49-F238E27FC236}">
                <a16:creationId xmlns:a16="http://schemas.microsoft.com/office/drawing/2014/main" id="{A572E078-0B0D-B000-4180-865A3700B6A4}"/>
              </a:ext>
            </a:extLst>
          </p:cNvPr>
          <p:cNvSpPr/>
          <p:nvPr/>
        </p:nvSpPr>
        <p:spPr>
          <a:xfrm>
            <a:off x="1001982" y="275474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p>
        </p:txBody>
      </p:sp>
      <p:sp>
        <p:nvSpPr>
          <p:cNvPr id="25" name="正方形/長方形 24">
            <a:extLst>
              <a:ext uri="{FF2B5EF4-FFF2-40B4-BE49-F238E27FC236}">
                <a16:creationId xmlns:a16="http://schemas.microsoft.com/office/drawing/2014/main" id="{F6591263-5BB5-1EAC-DEB7-A099FE974B2D}"/>
              </a:ext>
            </a:extLst>
          </p:cNvPr>
          <p:cNvSpPr/>
          <p:nvPr/>
        </p:nvSpPr>
        <p:spPr>
          <a:xfrm>
            <a:off x="1001982" y="321855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26" name="正方形/長方形 25">
            <a:extLst>
              <a:ext uri="{FF2B5EF4-FFF2-40B4-BE49-F238E27FC236}">
                <a16:creationId xmlns:a16="http://schemas.microsoft.com/office/drawing/2014/main" id="{5AB17CB0-0FDA-2BAD-9BB1-A8A4339A0958}"/>
              </a:ext>
            </a:extLst>
          </p:cNvPr>
          <p:cNvSpPr/>
          <p:nvPr/>
        </p:nvSpPr>
        <p:spPr>
          <a:xfrm>
            <a:off x="2766376" y="2772945"/>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p>
        </p:txBody>
      </p:sp>
      <p:sp>
        <p:nvSpPr>
          <p:cNvPr id="29" name="正方形/長方形 28">
            <a:extLst>
              <a:ext uri="{FF2B5EF4-FFF2-40B4-BE49-F238E27FC236}">
                <a16:creationId xmlns:a16="http://schemas.microsoft.com/office/drawing/2014/main" id="{51095F17-47ED-2E53-6C43-FA198727877E}"/>
              </a:ext>
            </a:extLst>
          </p:cNvPr>
          <p:cNvSpPr/>
          <p:nvPr/>
        </p:nvSpPr>
        <p:spPr>
          <a:xfrm>
            <a:off x="4179076" y="277294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p>
        </p:txBody>
      </p:sp>
      <p:sp>
        <p:nvSpPr>
          <p:cNvPr id="33" name="正方形/長方形 32">
            <a:extLst>
              <a:ext uri="{FF2B5EF4-FFF2-40B4-BE49-F238E27FC236}">
                <a16:creationId xmlns:a16="http://schemas.microsoft.com/office/drawing/2014/main" id="{BE002541-ACF4-95E0-017D-98D153F64951}"/>
              </a:ext>
            </a:extLst>
          </p:cNvPr>
          <p:cNvSpPr/>
          <p:nvPr/>
        </p:nvSpPr>
        <p:spPr>
          <a:xfrm>
            <a:off x="4729074" y="27819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しゅじゅつ</a:t>
            </a:r>
          </a:p>
        </p:txBody>
      </p:sp>
      <p:sp>
        <p:nvSpPr>
          <p:cNvPr id="57" name="正方形/長方形 56">
            <a:extLst>
              <a:ext uri="{FF2B5EF4-FFF2-40B4-BE49-F238E27FC236}">
                <a16:creationId xmlns:a16="http://schemas.microsoft.com/office/drawing/2014/main" id="{DE6B04A6-62C0-F741-7ED2-D535C17C7CA2}"/>
              </a:ext>
            </a:extLst>
          </p:cNvPr>
          <p:cNvSpPr/>
          <p:nvPr/>
        </p:nvSpPr>
        <p:spPr>
          <a:xfrm>
            <a:off x="2857460" y="31323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58" name="正方形/長方形 57">
            <a:extLst>
              <a:ext uri="{FF2B5EF4-FFF2-40B4-BE49-F238E27FC236}">
                <a16:creationId xmlns:a16="http://schemas.microsoft.com/office/drawing/2014/main" id="{992C0C14-0A7B-6729-0745-E186AF0CEBA1}"/>
              </a:ext>
            </a:extLst>
          </p:cNvPr>
          <p:cNvSpPr/>
          <p:nvPr/>
        </p:nvSpPr>
        <p:spPr>
          <a:xfrm>
            <a:off x="3294546" y="31323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59" name="正方形/長方形 58">
            <a:extLst>
              <a:ext uri="{FF2B5EF4-FFF2-40B4-BE49-F238E27FC236}">
                <a16:creationId xmlns:a16="http://schemas.microsoft.com/office/drawing/2014/main" id="{F40F6781-60AD-BB7E-C1D0-2C545207530F}"/>
              </a:ext>
            </a:extLst>
          </p:cNvPr>
          <p:cNvSpPr/>
          <p:nvPr/>
        </p:nvSpPr>
        <p:spPr>
          <a:xfrm>
            <a:off x="3915829" y="312764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60" name="正方形/長方形 59">
            <a:extLst>
              <a:ext uri="{FF2B5EF4-FFF2-40B4-BE49-F238E27FC236}">
                <a16:creationId xmlns:a16="http://schemas.microsoft.com/office/drawing/2014/main" id="{1D477E54-0A45-E931-D925-94DDD3C7F477}"/>
              </a:ext>
            </a:extLst>
          </p:cNvPr>
          <p:cNvSpPr/>
          <p:nvPr/>
        </p:nvSpPr>
        <p:spPr>
          <a:xfrm>
            <a:off x="4287103" y="31223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61" name="正方形/長方形 60">
            <a:extLst>
              <a:ext uri="{FF2B5EF4-FFF2-40B4-BE49-F238E27FC236}">
                <a16:creationId xmlns:a16="http://schemas.microsoft.com/office/drawing/2014/main" id="{3CA728C5-E084-7EE5-B92B-0415252D71AB}"/>
              </a:ext>
            </a:extLst>
          </p:cNvPr>
          <p:cNvSpPr/>
          <p:nvPr/>
        </p:nvSpPr>
        <p:spPr>
          <a:xfrm>
            <a:off x="7247887" y="296370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いりょう　ほけん</a:t>
            </a:r>
          </a:p>
        </p:txBody>
      </p:sp>
      <p:sp>
        <p:nvSpPr>
          <p:cNvPr id="62" name="正方形/長方形 61">
            <a:extLst>
              <a:ext uri="{FF2B5EF4-FFF2-40B4-BE49-F238E27FC236}">
                <a16:creationId xmlns:a16="http://schemas.microsoft.com/office/drawing/2014/main" id="{300B40E5-34D8-2068-538C-5EE66B7DE674}"/>
              </a:ext>
            </a:extLst>
          </p:cNvPr>
          <p:cNvSpPr/>
          <p:nvPr/>
        </p:nvSpPr>
        <p:spPr>
          <a:xfrm>
            <a:off x="999483" y="412726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ろうご</a:t>
            </a:r>
          </a:p>
        </p:txBody>
      </p:sp>
      <p:sp>
        <p:nvSpPr>
          <p:cNvPr id="63" name="正方形/長方形 62">
            <a:extLst>
              <a:ext uri="{FF2B5EF4-FFF2-40B4-BE49-F238E27FC236}">
                <a16:creationId xmlns:a16="http://schemas.microsoft.com/office/drawing/2014/main" id="{1FF8EB05-FB74-3834-3B5E-D351F48E405D}"/>
              </a:ext>
            </a:extLst>
          </p:cNvPr>
          <p:cNvSpPr/>
          <p:nvPr/>
        </p:nvSpPr>
        <p:spPr>
          <a:xfrm>
            <a:off x="1943031" y="420270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64" name="正方形/長方形 63">
            <a:extLst>
              <a:ext uri="{FF2B5EF4-FFF2-40B4-BE49-F238E27FC236}">
                <a16:creationId xmlns:a16="http://schemas.microsoft.com/office/drawing/2014/main" id="{F92AFEF0-FD2D-88F5-4D33-A175B1855B24}"/>
              </a:ext>
            </a:extLst>
          </p:cNvPr>
          <p:cNvSpPr/>
          <p:nvPr/>
        </p:nvSpPr>
        <p:spPr>
          <a:xfrm>
            <a:off x="3490312" y="398677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65" name="正方形/長方形 64">
            <a:extLst>
              <a:ext uri="{FF2B5EF4-FFF2-40B4-BE49-F238E27FC236}">
                <a16:creationId xmlns:a16="http://schemas.microsoft.com/office/drawing/2014/main" id="{8B34D1F9-9161-2EFC-2959-37A60B5A29D7}"/>
              </a:ext>
            </a:extLst>
          </p:cNvPr>
          <p:cNvSpPr/>
          <p:nvPr/>
        </p:nvSpPr>
        <p:spPr>
          <a:xfrm>
            <a:off x="4471032" y="399892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a:t>
            </a:r>
          </a:p>
        </p:txBody>
      </p:sp>
      <p:sp>
        <p:nvSpPr>
          <p:cNvPr id="66" name="正方形/長方形 65">
            <a:extLst>
              <a:ext uri="{FF2B5EF4-FFF2-40B4-BE49-F238E27FC236}">
                <a16:creationId xmlns:a16="http://schemas.microsoft.com/office/drawing/2014/main" id="{6E024944-F411-A845-753A-1CF2812515ED}"/>
              </a:ext>
            </a:extLst>
          </p:cNvPr>
          <p:cNvSpPr/>
          <p:nvPr/>
        </p:nvSpPr>
        <p:spPr>
          <a:xfrm>
            <a:off x="3627704" y="434002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67" name="正方形/長方形 66">
            <a:extLst>
              <a:ext uri="{FF2B5EF4-FFF2-40B4-BE49-F238E27FC236}">
                <a16:creationId xmlns:a16="http://schemas.microsoft.com/office/drawing/2014/main" id="{EDA205F2-7B9B-8D81-A5C6-65D664A51407}"/>
              </a:ext>
            </a:extLst>
          </p:cNvPr>
          <p:cNvSpPr/>
          <p:nvPr/>
        </p:nvSpPr>
        <p:spPr>
          <a:xfrm>
            <a:off x="2657285" y="435377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68" name="正方形/長方形 67">
            <a:extLst>
              <a:ext uri="{FF2B5EF4-FFF2-40B4-BE49-F238E27FC236}">
                <a16:creationId xmlns:a16="http://schemas.microsoft.com/office/drawing/2014/main" id="{9CD4956B-36E0-9333-1148-2920D292FE71}"/>
              </a:ext>
            </a:extLst>
          </p:cNvPr>
          <p:cNvSpPr/>
          <p:nvPr/>
        </p:nvSpPr>
        <p:spPr>
          <a:xfrm>
            <a:off x="4040310" y="435217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69" name="正方形/長方形 68">
            <a:extLst>
              <a:ext uri="{FF2B5EF4-FFF2-40B4-BE49-F238E27FC236}">
                <a16:creationId xmlns:a16="http://schemas.microsoft.com/office/drawing/2014/main" id="{EC1B5788-7257-23F5-2BFA-A1F3469DEB68}"/>
              </a:ext>
            </a:extLst>
          </p:cNvPr>
          <p:cNvSpPr/>
          <p:nvPr/>
        </p:nvSpPr>
        <p:spPr>
          <a:xfrm>
            <a:off x="4411323" y="434690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ねんきん</a:t>
            </a:r>
          </a:p>
        </p:txBody>
      </p:sp>
      <p:sp>
        <p:nvSpPr>
          <p:cNvPr id="70" name="正方形/長方形 69">
            <a:extLst>
              <a:ext uri="{FF2B5EF4-FFF2-40B4-BE49-F238E27FC236}">
                <a16:creationId xmlns:a16="http://schemas.microsoft.com/office/drawing/2014/main" id="{FED6B5FE-2509-8C0B-24F7-9B6169077C14}"/>
              </a:ext>
            </a:extLst>
          </p:cNvPr>
          <p:cNvSpPr/>
          <p:nvPr/>
        </p:nvSpPr>
        <p:spPr>
          <a:xfrm>
            <a:off x="4944736" y="434423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71" name="正方形/長方形 70">
            <a:extLst>
              <a:ext uri="{FF2B5EF4-FFF2-40B4-BE49-F238E27FC236}">
                <a16:creationId xmlns:a16="http://schemas.microsoft.com/office/drawing/2014/main" id="{E15FFD2F-E332-6005-C47E-EA9798FB9974}"/>
              </a:ext>
            </a:extLst>
          </p:cNvPr>
          <p:cNvSpPr/>
          <p:nvPr/>
        </p:nvSpPr>
        <p:spPr>
          <a:xfrm>
            <a:off x="5293356" y="434412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72" name="正方形/長方形 71">
            <a:extLst>
              <a:ext uri="{FF2B5EF4-FFF2-40B4-BE49-F238E27FC236}">
                <a16:creationId xmlns:a16="http://schemas.microsoft.com/office/drawing/2014/main" id="{7D7648C7-608B-197E-8232-DC8580513482}"/>
              </a:ext>
            </a:extLst>
          </p:cNvPr>
          <p:cNvSpPr/>
          <p:nvPr/>
        </p:nvSpPr>
        <p:spPr>
          <a:xfrm>
            <a:off x="7017653" y="4124582"/>
            <a:ext cx="185402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こじん　　　　</a:t>
            </a: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ねんきん</a:t>
            </a: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a:t>
            </a:r>
          </a:p>
        </p:txBody>
      </p:sp>
      <p:sp>
        <p:nvSpPr>
          <p:cNvPr id="73" name="正方形/長方形 72">
            <a:extLst>
              <a:ext uri="{FF2B5EF4-FFF2-40B4-BE49-F238E27FC236}">
                <a16:creationId xmlns:a16="http://schemas.microsoft.com/office/drawing/2014/main" id="{35884FF8-DADA-131D-39DE-35AAFE0FA2E1}"/>
              </a:ext>
            </a:extLst>
          </p:cNvPr>
          <p:cNvSpPr/>
          <p:nvPr/>
        </p:nvSpPr>
        <p:spPr>
          <a:xfrm>
            <a:off x="999483" y="535876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a:t>
            </a:r>
          </a:p>
        </p:txBody>
      </p:sp>
      <p:sp>
        <p:nvSpPr>
          <p:cNvPr id="74" name="正方形/長方形 73">
            <a:extLst>
              <a:ext uri="{FF2B5EF4-FFF2-40B4-BE49-F238E27FC236}">
                <a16:creationId xmlns:a16="http://schemas.microsoft.com/office/drawing/2014/main" id="{5DEB2CDD-CFAB-D5A5-017F-566CC643FB15}"/>
              </a:ext>
            </a:extLst>
          </p:cNvPr>
          <p:cNvSpPr/>
          <p:nvPr/>
        </p:nvSpPr>
        <p:spPr>
          <a:xfrm>
            <a:off x="1951419" y="546648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75" name="正方形/長方形 74">
            <a:extLst>
              <a:ext uri="{FF2B5EF4-FFF2-40B4-BE49-F238E27FC236}">
                <a16:creationId xmlns:a16="http://schemas.microsoft.com/office/drawing/2014/main" id="{418B68A9-66AF-F1CC-70FD-CAA329241D22}"/>
              </a:ext>
            </a:extLst>
          </p:cNvPr>
          <p:cNvSpPr/>
          <p:nvPr/>
        </p:nvSpPr>
        <p:spPr>
          <a:xfrm>
            <a:off x="3047997" y="5223687"/>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　</a:t>
            </a: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じょうたい</a:t>
            </a:r>
          </a:p>
        </p:txBody>
      </p:sp>
      <p:sp>
        <p:nvSpPr>
          <p:cNvPr id="76" name="正方形/長方形 75">
            <a:extLst>
              <a:ext uri="{FF2B5EF4-FFF2-40B4-BE49-F238E27FC236}">
                <a16:creationId xmlns:a16="http://schemas.microsoft.com/office/drawing/2014/main" id="{793CB476-3EA0-80E5-2CE8-DCF0DB218292}"/>
              </a:ext>
            </a:extLst>
          </p:cNvPr>
          <p:cNvSpPr/>
          <p:nvPr/>
        </p:nvSpPr>
        <p:spPr>
          <a:xfrm>
            <a:off x="2852742" y="560353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77" name="正方形/長方形 76">
            <a:extLst>
              <a:ext uri="{FF2B5EF4-FFF2-40B4-BE49-F238E27FC236}">
                <a16:creationId xmlns:a16="http://schemas.microsoft.com/office/drawing/2014/main" id="{45EC910B-A691-5349-7AE7-5BB49B071CD9}"/>
              </a:ext>
            </a:extLst>
          </p:cNvPr>
          <p:cNvSpPr/>
          <p:nvPr/>
        </p:nvSpPr>
        <p:spPr>
          <a:xfrm>
            <a:off x="3294545" y="55879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78" name="正方形/長方形 77">
            <a:extLst>
              <a:ext uri="{FF2B5EF4-FFF2-40B4-BE49-F238E27FC236}">
                <a16:creationId xmlns:a16="http://schemas.microsoft.com/office/drawing/2014/main" id="{98967A8D-72AF-9332-2526-E8638E74F5CA}"/>
              </a:ext>
            </a:extLst>
          </p:cNvPr>
          <p:cNvSpPr/>
          <p:nvPr/>
        </p:nvSpPr>
        <p:spPr>
          <a:xfrm>
            <a:off x="3934711" y="55879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79" name="正方形/長方形 78">
            <a:extLst>
              <a:ext uri="{FF2B5EF4-FFF2-40B4-BE49-F238E27FC236}">
                <a16:creationId xmlns:a16="http://schemas.microsoft.com/office/drawing/2014/main" id="{EFEB80F2-DD4D-1290-CBBC-8FC1F0ACA3FD}"/>
              </a:ext>
            </a:extLst>
          </p:cNvPr>
          <p:cNvSpPr/>
          <p:nvPr/>
        </p:nvSpPr>
        <p:spPr>
          <a:xfrm>
            <a:off x="4303392" y="559573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80" name="正方形/長方形 79">
            <a:extLst>
              <a:ext uri="{FF2B5EF4-FFF2-40B4-BE49-F238E27FC236}">
                <a16:creationId xmlns:a16="http://schemas.microsoft.com/office/drawing/2014/main" id="{BD2113EA-166D-EE4E-81C4-1ECCE5EBDE1B}"/>
              </a:ext>
            </a:extLst>
          </p:cNvPr>
          <p:cNvSpPr/>
          <p:nvPr/>
        </p:nvSpPr>
        <p:spPr>
          <a:xfrm>
            <a:off x="7285770" y="541685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　　ほけん</a:t>
            </a:r>
          </a:p>
        </p:txBody>
      </p:sp>
    </p:spTree>
    <p:extLst>
      <p:ext uri="{BB962C8B-B14F-4D97-AF65-F5344CB8AC3E}">
        <p14:creationId xmlns:p14="http://schemas.microsoft.com/office/powerpoint/2010/main" val="2758065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26</a:t>
            </a:fld>
            <a:endParaRPr lang="ja-JP" altLang="en-US" dirty="0"/>
          </a:p>
        </p:txBody>
      </p:sp>
      <p:sp>
        <p:nvSpPr>
          <p:cNvPr id="7" name="正方形/長方形 6">
            <a:extLst>
              <a:ext uri="{FF2B5EF4-FFF2-40B4-BE49-F238E27FC236}">
                <a16:creationId xmlns:a16="http://schemas.microsoft.com/office/drawing/2014/main" id="{53EDB63E-A07B-37D6-077C-BF72B8DD679D}"/>
              </a:ext>
            </a:extLst>
          </p:cNvPr>
          <p:cNvSpPr/>
          <p:nvPr/>
        </p:nvSpPr>
        <p:spPr>
          <a:xfrm>
            <a:off x="535162" y="-1382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10" name="正方形/長方形 9">
            <a:extLst>
              <a:ext uri="{FF2B5EF4-FFF2-40B4-BE49-F238E27FC236}">
                <a16:creationId xmlns:a16="http://schemas.microsoft.com/office/drawing/2014/main" id="{B78CF922-D966-4E92-836E-DBC51114E329}"/>
              </a:ext>
            </a:extLst>
          </p:cNvPr>
          <p:cNvSpPr/>
          <p:nvPr/>
        </p:nvSpPr>
        <p:spPr>
          <a:xfrm>
            <a:off x="5343487" y="-3045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grpSp>
        <p:nvGrpSpPr>
          <p:cNvPr id="21" name="グループ化 20">
            <a:extLst>
              <a:ext uri="{FF2B5EF4-FFF2-40B4-BE49-F238E27FC236}">
                <a16:creationId xmlns:a16="http://schemas.microsoft.com/office/drawing/2014/main" id="{7AA492D6-2C93-6947-08DD-E9A633390DF5}"/>
              </a:ext>
            </a:extLst>
          </p:cNvPr>
          <p:cNvGrpSpPr/>
          <p:nvPr/>
        </p:nvGrpSpPr>
        <p:grpSpPr>
          <a:xfrm>
            <a:off x="535162" y="1544441"/>
            <a:ext cx="5303575" cy="755537"/>
            <a:chOff x="535162" y="1544441"/>
            <a:chExt cx="5303575" cy="755537"/>
          </a:xfrm>
        </p:grpSpPr>
        <p:sp>
          <p:nvSpPr>
            <p:cNvPr id="11" name="正方形/長方形 10">
              <a:extLst>
                <a:ext uri="{FF2B5EF4-FFF2-40B4-BE49-F238E27FC236}">
                  <a16:creationId xmlns:a16="http://schemas.microsoft.com/office/drawing/2014/main" id="{C3837797-2BF7-C4BB-15C4-43F123EB9A09}"/>
                </a:ext>
              </a:extLst>
            </p:cNvPr>
            <p:cNvSpPr/>
            <p:nvPr/>
          </p:nvSpPr>
          <p:spPr>
            <a:xfrm>
              <a:off x="535162" y="154713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a:t>
              </a:r>
            </a:p>
          </p:txBody>
        </p:sp>
        <p:sp>
          <p:nvSpPr>
            <p:cNvPr id="15" name="正方形/長方形 14">
              <a:extLst>
                <a:ext uri="{FF2B5EF4-FFF2-40B4-BE49-F238E27FC236}">
                  <a16:creationId xmlns:a16="http://schemas.microsoft.com/office/drawing/2014/main" id="{4E74127F-4C70-BFF7-DF8C-D9A3693AD00A}"/>
                </a:ext>
              </a:extLst>
            </p:cNvPr>
            <p:cNvSpPr/>
            <p:nvPr/>
          </p:nvSpPr>
          <p:spPr>
            <a:xfrm>
              <a:off x="2268278" y="1546333"/>
              <a:ext cx="516868" cy="246221"/>
            </a:xfrm>
            <a:prstGeom prst="rect">
              <a:avLst/>
            </a:prstGeom>
            <a:noFill/>
          </p:spPr>
          <p:txBody>
            <a:bodyPr wrap="square" lIns="91440" tIns="45720" rIns="91440" bIns="45720">
              <a:spAutoFit/>
            </a:body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00874F8-E19F-D8ED-35F7-B3ABAA0CEC2B}"/>
                </a:ext>
              </a:extLst>
            </p:cNvPr>
            <p:cNvSpPr/>
            <p:nvPr/>
          </p:nvSpPr>
          <p:spPr>
            <a:xfrm>
              <a:off x="2964564" y="1544441"/>
              <a:ext cx="51686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18" name="正方形/長方形 17">
              <a:extLst>
                <a:ext uri="{FF2B5EF4-FFF2-40B4-BE49-F238E27FC236}">
                  <a16:creationId xmlns:a16="http://schemas.microsoft.com/office/drawing/2014/main" id="{F9A3EEC5-43DC-BCBC-4BF6-790EEAFC2593}"/>
                </a:ext>
              </a:extLst>
            </p:cNvPr>
            <p:cNvSpPr/>
            <p:nvPr/>
          </p:nvSpPr>
          <p:spPr>
            <a:xfrm>
              <a:off x="5221202" y="1544441"/>
              <a:ext cx="6175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19" name="正方形/長方形 18">
              <a:extLst>
                <a:ext uri="{FF2B5EF4-FFF2-40B4-BE49-F238E27FC236}">
                  <a16:creationId xmlns:a16="http://schemas.microsoft.com/office/drawing/2014/main" id="{36CC11FD-FF6F-5F5D-DCD2-617ABD4DD858}"/>
                </a:ext>
              </a:extLst>
            </p:cNvPr>
            <p:cNvSpPr/>
            <p:nvPr/>
          </p:nvSpPr>
          <p:spPr>
            <a:xfrm>
              <a:off x="3313316" y="205375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いない</a:t>
              </a:r>
            </a:p>
          </p:txBody>
        </p:sp>
      </p:grpSp>
      <p:sp>
        <p:nvSpPr>
          <p:cNvPr id="22" name="正方形/長方形 21">
            <a:extLst>
              <a:ext uri="{FF2B5EF4-FFF2-40B4-BE49-F238E27FC236}">
                <a16:creationId xmlns:a16="http://schemas.microsoft.com/office/drawing/2014/main" id="{06324409-30FA-E6AC-C771-E1FE828ECC91}"/>
              </a:ext>
            </a:extLst>
          </p:cNvPr>
          <p:cNvSpPr/>
          <p:nvPr/>
        </p:nvSpPr>
        <p:spPr>
          <a:xfrm>
            <a:off x="427503" y="70076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24" name="正方形/長方形 23">
            <a:extLst>
              <a:ext uri="{FF2B5EF4-FFF2-40B4-BE49-F238E27FC236}">
                <a16:creationId xmlns:a16="http://schemas.microsoft.com/office/drawing/2014/main" id="{3506D468-E6F5-E578-1925-3F985D5A8018}"/>
              </a:ext>
            </a:extLst>
          </p:cNvPr>
          <p:cNvSpPr/>
          <p:nvPr/>
        </p:nvSpPr>
        <p:spPr>
          <a:xfrm>
            <a:off x="3625918" y="7174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26" name="正方形/長方形 25">
            <a:extLst>
              <a:ext uri="{FF2B5EF4-FFF2-40B4-BE49-F238E27FC236}">
                <a16:creationId xmlns:a16="http://schemas.microsoft.com/office/drawing/2014/main" id="{C228942A-974B-7693-4618-26C8A1DBCF27}"/>
              </a:ext>
            </a:extLst>
          </p:cNvPr>
          <p:cNvSpPr/>
          <p:nvPr/>
        </p:nvSpPr>
        <p:spPr>
          <a:xfrm>
            <a:off x="2257032" y="71138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grpSp>
        <p:nvGrpSpPr>
          <p:cNvPr id="44" name="グループ化 43">
            <a:extLst>
              <a:ext uri="{FF2B5EF4-FFF2-40B4-BE49-F238E27FC236}">
                <a16:creationId xmlns:a16="http://schemas.microsoft.com/office/drawing/2014/main" id="{A62ADE3A-9B59-0D4A-BB73-EA6530C767AE}"/>
              </a:ext>
            </a:extLst>
          </p:cNvPr>
          <p:cNvGrpSpPr/>
          <p:nvPr/>
        </p:nvGrpSpPr>
        <p:grpSpPr>
          <a:xfrm>
            <a:off x="302507" y="2485956"/>
            <a:ext cx="6645510" cy="1108848"/>
            <a:chOff x="302507" y="2485956"/>
            <a:chExt cx="6645510" cy="1108848"/>
          </a:xfrm>
        </p:grpSpPr>
        <p:sp>
          <p:nvSpPr>
            <p:cNvPr id="27" name="正方形/長方形 26">
              <a:extLst>
                <a:ext uri="{FF2B5EF4-FFF2-40B4-BE49-F238E27FC236}">
                  <a16:creationId xmlns:a16="http://schemas.microsoft.com/office/drawing/2014/main" id="{A633E43B-9FAE-1422-189A-C59250824520}"/>
                </a:ext>
              </a:extLst>
            </p:cNvPr>
            <p:cNvSpPr/>
            <p:nvPr/>
          </p:nvSpPr>
          <p:spPr>
            <a:xfrm>
              <a:off x="427503" y="248595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28" name="正方形/長方形 27">
              <a:extLst>
                <a:ext uri="{FF2B5EF4-FFF2-40B4-BE49-F238E27FC236}">
                  <a16:creationId xmlns:a16="http://schemas.microsoft.com/office/drawing/2014/main" id="{6926C28B-9A74-2CC9-229F-72D44BC0D916}"/>
                </a:ext>
              </a:extLst>
            </p:cNvPr>
            <p:cNvSpPr/>
            <p:nvPr/>
          </p:nvSpPr>
          <p:spPr>
            <a:xfrm>
              <a:off x="3784345" y="253524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29" name="正方形/長方形 28">
              <a:extLst>
                <a:ext uri="{FF2B5EF4-FFF2-40B4-BE49-F238E27FC236}">
                  <a16:creationId xmlns:a16="http://schemas.microsoft.com/office/drawing/2014/main" id="{503B971D-81D4-B536-7FA6-72C542D3FB7F}"/>
                </a:ext>
              </a:extLst>
            </p:cNvPr>
            <p:cNvSpPr/>
            <p:nvPr/>
          </p:nvSpPr>
          <p:spPr>
            <a:xfrm>
              <a:off x="4782517" y="251223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しょめん</a:t>
              </a:r>
            </a:p>
          </p:txBody>
        </p:sp>
        <p:sp>
          <p:nvSpPr>
            <p:cNvPr id="30" name="正方形/長方形 29">
              <a:extLst>
                <a:ext uri="{FF2B5EF4-FFF2-40B4-BE49-F238E27FC236}">
                  <a16:creationId xmlns:a16="http://schemas.microsoft.com/office/drawing/2014/main" id="{7F323BCD-1786-ED69-3541-DD6450ACEF10}"/>
                </a:ext>
              </a:extLst>
            </p:cNvPr>
            <p:cNvSpPr/>
            <p:nvPr/>
          </p:nvSpPr>
          <p:spPr>
            <a:xfrm>
              <a:off x="5570490" y="25060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1" name="正方形/長方形 30">
              <a:extLst>
                <a:ext uri="{FF2B5EF4-FFF2-40B4-BE49-F238E27FC236}">
                  <a16:creationId xmlns:a16="http://schemas.microsoft.com/office/drawing/2014/main" id="{4A6CF3FF-238F-EF46-1625-47D78AB3B491}"/>
                </a:ext>
              </a:extLst>
            </p:cNvPr>
            <p:cNvSpPr/>
            <p:nvPr/>
          </p:nvSpPr>
          <p:spPr>
            <a:xfrm>
              <a:off x="302507" y="2931849"/>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2" name="正方形/長方形 31">
              <a:extLst>
                <a:ext uri="{FF2B5EF4-FFF2-40B4-BE49-F238E27FC236}">
                  <a16:creationId xmlns:a16="http://schemas.microsoft.com/office/drawing/2014/main" id="{D0517EC6-395C-62C6-7DFC-559A0F82233C}"/>
                </a:ext>
              </a:extLst>
            </p:cNvPr>
            <p:cNvSpPr/>
            <p:nvPr/>
          </p:nvSpPr>
          <p:spPr>
            <a:xfrm>
              <a:off x="1095855" y="2931849"/>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33" name="正方形/長方形 32">
              <a:extLst>
                <a:ext uri="{FF2B5EF4-FFF2-40B4-BE49-F238E27FC236}">
                  <a16:creationId xmlns:a16="http://schemas.microsoft.com/office/drawing/2014/main" id="{9ED57A03-0B5B-19B2-4FE0-E959C3F1172D}"/>
                </a:ext>
              </a:extLst>
            </p:cNvPr>
            <p:cNvSpPr/>
            <p:nvPr/>
          </p:nvSpPr>
          <p:spPr>
            <a:xfrm>
              <a:off x="1880530" y="293184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もうしこみび</a:t>
              </a:r>
            </a:p>
          </p:txBody>
        </p:sp>
        <p:sp>
          <p:nvSpPr>
            <p:cNvPr id="34" name="正方形/長方形 33">
              <a:extLst>
                <a:ext uri="{FF2B5EF4-FFF2-40B4-BE49-F238E27FC236}">
                  <a16:creationId xmlns:a16="http://schemas.microsoft.com/office/drawing/2014/main" id="{BC41B86E-516B-48CC-CE4D-08A362EB00D0}"/>
                </a:ext>
              </a:extLst>
            </p:cNvPr>
            <p:cNvSpPr/>
            <p:nvPr/>
          </p:nvSpPr>
          <p:spPr>
            <a:xfrm>
              <a:off x="4438135" y="2934156"/>
              <a:ext cx="68876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おそ</a:t>
              </a:r>
            </a:p>
          </p:txBody>
        </p:sp>
        <p:sp>
          <p:nvSpPr>
            <p:cNvPr id="35" name="正方形/長方形 34">
              <a:extLst>
                <a:ext uri="{FF2B5EF4-FFF2-40B4-BE49-F238E27FC236}">
                  <a16:creationId xmlns:a16="http://schemas.microsoft.com/office/drawing/2014/main" id="{6EF13512-3A2C-A1A8-6D5B-12B8538F81DA}"/>
                </a:ext>
              </a:extLst>
            </p:cNvPr>
            <p:cNvSpPr/>
            <p:nvPr/>
          </p:nvSpPr>
          <p:spPr>
            <a:xfrm>
              <a:off x="5126899" y="2934156"/>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36" name="正方形/長方形 35">
              <a:extLst>
                <a:ext uri="{FF2B5EF4-FFF2-40B4-BE49-F238E27FC236}">
                  <a16:creationId xmlns:a16="http://schemas.microsoft.com/office/drawing/2014/main" id="{D61E13A3-566E-79D8-EFB7-10F436016062}"/>
                </a:ext>
              </a:extLst>
            </p:cNvPr>
            <p:cNvSpPr/>
            <p:nvPr/>
          </p:nvSpPr>
          <p:spPr>
            <a:xfrm>
              <a:off x="561987" y="3346035"/>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37" name="正方形/長方形 36">
              <a:extLst>
                <a:ext uri="{FF2B5EF4-FFF2-40B4-BE49-F238E27FC236}">
                  <a16:creationId xmlns:a16="http://schemas.microsoft.com/office/drawing/2014/main" id="{23F1F5CE-FA84-437B-96A5-F1D194D97A83}"/>
                </a:ext>
              </a:extLst>
            </p:cNvPr>
            <p:cNvSpPr/>
            <p:nvPr/>
          </p:nvSpPr>
          <p:spPr>
            <a:xfrm>
              <a:off x="1131882" y="3340532"/>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a:t>
              </a:r>
            </a:p>
          </p:txBody>
        </p:sp>
        <p:sp>
          <p:nvSpPr>
            <p:cNvPr id="38" name="正方形/長方形 37">
              <a:extLst>
                <a:ext uri="{FF2B5EF4-FFF2-40B4-BE49-F238E27FC236}">
                  <a16:creationId xmlns:a16="http://schemas.microsoft.com/office/drawing/2014/main" id="{F3FAB182-A89A-FEAE-A24C-B0223DB10BBD}"/>
                </a:ext>
              </a:extLst>
            </p:cNvPr>
            <p:cNvSpPr/>
            <p:nvPr/>
          </p:nvSpPr>
          <p:spPr>
            <a:xfrm>
              <a:off x="2519506" y="3340531"/>
              <a:ext cx="75353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いない</a:t>
              </a:r>
            </a:p>
          </p:txBody>
        </p:sp>
        <p:sp>
          <p:nvSpPr>
            <p:cNvPr id="39" name="正方形/長方形 38">
              <a:extLst>
                <a:ext uri="{FF2B5EF4-FFF2-40B4-BE49-F238E27FC236}">
                  <a16:creationId xmlns:a16="http://schemas.microsoft.com/office/drawing/2014/main" id="{8AAB7F55-29AC-197F-E9E6-89C43AD3C096}"/>
                </a:ext>
              </a:extLst>
            </p:cNvPr>
            <p:cNvSpPr/>
            <p:nvPr/>
          </p:nvSpPr>
          <p:spPr>
            <a:xfrm>
              <a:off x="3981655" y="3340531"/>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p>
          </p:txBody>
        </p:sp>
        <p:sp>
          <p:nvSpPr>
            <p:cNvPr id="40" name="正方形/長方形 39">
              <a:extLst>
                <a:ext uri="{FF2B5EF4-FFF2-40B4-BE49-F238E27FC236}">
                  <a16:creationId xmlns:a16="http://schemas.microsoft.com/office/drawing/2014/main" id="{B8ED3725-8464-6A01-6400-208F545A0ADF}"/>
                </a:ext>
              </a:extLst>
            </p:cNvPr>
            <p:cNvSpPr/>
            <p:nvPr/>
          </p:nvSpPr>
          <p:spPr>
            <a:xfrm>
              <a:off x="4414806" y="3337097"/>
              <a:ext cx="68876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41" name="正方形/長方形 40">
              <a:extLst>
                <a:ext uri="{FF2B5EF4-FFF2-40B4-BE49-F238E27FC236}">
                  <a16:creationId xmlns:a16="http://schemas.microsoft.com/office/drawing/2014/main" id="{52981962-AEB2-3375-3024-6F6C4E48ECE5}"/>
                </a:ext>
              </a:extLst>
            </p:cNvPr>
            <p:cNvSpPr/>
            <p:nvPr/>
          </p:nvSpPr>
          <p:spPr>
            <a:xfrm>
              <a:off x="5143251" y="334858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てっかい</a:t>
              </a:r>
            </a:p>
          </p:txBody>
        </p:sp>
      </p:grpSp>
      <p:grpSp>
        <p:nvGrpSpPr>
          <p:cNvPr id="59" name="グループ化 58">
            <a:extLst>
              <a:ext uri="{FF2B5EF4-FFF2-40B4-BE49-F238E27FC236}">
                <a16:creationId xmlns:a16="http://schemas.microsoft.com/office/drawing/2014/main" id="{41B66561-31D8-F703-56C5-846674A8CED6}"/>
              </a:ext>
            </a:extLst>
          </p:cNvPr>
          <p:cNvGrpSpPr/>
          <p:nvPr/>
        </p:nvGrpSpPr>
        <p:grpSpPr>
          <a:xfrm>
            <a:off x="254763" y="4468227"/>
            <a:ext cx="8847403" cy="1757546"/>
            <a:chOff x="254763" y="4468227"/>
            <a:chExt cx="8847403" cy="1757546"/>
          </a:xfrm>
        </p:grpSpPr>
        <p:sp>
          <p:nvSpPr>
            <p:cNvPr id="45" name="正方形/長方形 44">
              <a:extLst>
                <a:ext uri="{FF2B5EF4-FFF2-40B4-BE49-F238E27FC236}">
                  <a16:creationId xmlns:a16="http://schemas.microsoft.com/office/drawing/2014/main" id="{272816C8-7516-521C-471C-43B24AEED047}"/>
                </a:ext>
              </a:extLst>
            </p:cNvPr>
            <p:cNvSpPr/>
            <p:nvPr/>
          </p:nvSpPr>
          <p:spPr>
            <a:xfrm>
              <a:off x="2288939" y="447799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かつよう</a:t>
              </a:r>
            </a:p>
          </p:txBody>
        </p:sp>
        <p:sp>
          <p:nvSpPr>
            <p:cNvPr id="46" name="正方形/長方形 45">
              <a:extLst>
                <a:ext uri="{FF2B5EF4-FFF2-40B4-BE49-F238E27FC236}">
                  <a16:creationId xmlns:a16="http://schemas.microsoft.com/office/drawing/2014/main" id="{3EDD8324-EB49-0BD9-5643-B19A5E44EB1C}"/>
                </a:ext>
              </a:extLst>
            </p:cNvPr>
            <p:cNvSpPr/>
            <p:nvPr/>
          </p:nvSpPr>
          <p:spPr>
            <a:xfrm>
              <a:off x="4059529" y="4468227"/>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47" name="正方形/長方形 46">
              <a:extLst>
                <a:ext uri="{FF2B5EF4-FFF2-40B4-BE49-F238E27FC236}">
                  <a16:creationId xmlns:a16="http://schemas.microsoft.com/office/drawing/2014/main" id="{1172806E-1347-4328-48CB-E17602F27712}"/>
                </a:ext>
              </a:extLst>
            </p:cNvPr>
            <p:cNvSpPr/>
            <p:nvPr/>
          </p:nvSpPr>
          <p:spPr>
            <a:xfrm>
              <a:off x="6032250" y="447799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へんきん</a:t>
              </a:r>
            </a:p>
          </p:txBody>
        </p:sp>
        <p:sp>
          <p:nvSpPr>
            <p:cNvPr id="48" name="正方形/長方形 47">
              <a:extLst>
                <a:ext uri="{FF2B5EF4-FFF2-40B4-BE49-F238E27FC236}">
                  <a16:creationId xmlns:a16="http://schemas.microsoft.com/office/drawing/2014/main" id="{29BC1BF2-33D1-61C3-B0B5-04C06F57A18F}"/>
                </a:ext>
              </a:extLst>
            </p:cNvPr>
            <p:cNvSpPr/>
            <p:nvPr/>
          </p:nvSpPr>
          <p:spPr>
            <a:xfrm>
              <a:off x="767817" y="4873380"/>
              <a:ext cx="1751689" cy="246221"/>
            </a:xfrm>
            <a:prstGeom prst="rect">
              <a:avLst/>
            </a:prstGeom>
            <a:noFill/>
          </p:spPr>
          <p:txBody>
            <a:bodyPr wrap="square" lIns="91440" tIns="45720" rIns="91440" bIns="45720">
              <a:spAutoFit/>
            </a:body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せいめいほけんかいしゃ</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9C521A25-BE8B-CA7A-645C-B5372AF947B2}"/>
                </a:ext>
              </a:extLst>
            </p:cNvPr>
            <p:cNvSpPr/>
            <p:nvPr/>
          </p:nvSpPr>
          <p:spPr>
            <a:xfrm>
              <a:off x="2298725" y="487338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50" name="正方形/長方形 49">
              <a:extLst>
                <a:ext uri="{FF2B5EF4-FFF2-40B4-BE49-F238E27FC236}">
                  <a16:creationId xmlns:a16="http://schemas.microsoft.com/office/drawing/2014/main" id="{BFDB3B86-9E58-37B0-2510-B84A372FAC22}"/>
                </a:ext>
              </a:extLst>
            </p:cNvPr>
            <p:cNvSpPr/>
            <p:nvPr/>
          </p:nvSpPr>
          <p:spPr>
            <a:xfrm>
              <a:off x="4690843" y="487338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いじょう</a:t>
              </a:r>
            </a:p>
          </p:txBody>
        </p:sp>
        <p:sp>
          <p:nvSpPr>
            <p:cNvPr id="51" name="正方形/長方形 50">
              <a:extLst>
                <a:ext uri="{FF2B5EF4-FFF2-40B4-BE49-F238E27FC236}">
                  <a16:creationId xmlns:a16="http://schemas.microsoft.com/office/drawing/2014/main" id="{670430F4-ABEC-235F-CEA9-4E698A91EFC2}"/>
                </a:ext>
              </a:extLst>
            </p:cNvPr>
            <p:cNvSpPr/>
            <p:nvPr/>
          </p:nvSpPr>
          <p:spPr>
            <a:xfrm>
              <a:off x="5563497" y="48693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52" name="正方形/長方形 51">
              <a:extLst>
                <a:ext uri="{FF2B5EF4-FFF2-40B4-BE49-F238E27FC236}">
                  <a16:creationId xmlns:a16="http://schemas.microsoft.com/office/drawing/2014/main" id="{E9053684-8F19-5F42-59BF-2221A771710E}"/>
                </a:ext>
              </a:extLst>
            </p:cNvPr>
            <p:cNvSpPr/>
            <p:nvPr/>
          </p:nvSpPr>
          <p:spPr>
            <a:xfrm>
              <a:off x="7724639" y="48693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53" name="正方形/長方形 52">
              <a:extLst>
                <a:ext uri="{FF2B5EF4-FFF2-40B4-BE49-F238E27FC236}">
                  <a16:creationId xmlns:a16="http://schemas.microsoft.com/office/drawing/2014/main" id="{959CFD0D-B625-B569-57EA-DF74FE6374D9}"/>
                </a:ext>
              </a:extLst>
            </p:cNvPr>
            <p:cNvSpPr/>
            <p:nvPr/>
          </p:nvSpPr>
          <p:spPr>
            <a:xfrm>
              <a:off x="254763" y="560136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54" name="正方形/長方形 53">
              <a:extLst>
                <a:ext uri="{FF2B5EF4-FFF2-40B4-BE49-F238E27FC236}">
                  <a16:creationId xmlns:a16="http://schemas.microsoft.com/office/drawing/2014/main" id="{0E38C080-E206-1B85-9874-E080178B7313}"/>
                </a:ext>
              </a:extLst>
            </p:cNvPr>
            <p:cNvSpPr/>
            <p:nvPr/>
          </p:nvSpPr>
          <p:spPr>
            <a:xfrm>
              <a:off x="2383205" y="5584662"/>
              <a:ext cx="80388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55" name="正方形/長方形 54">
              <a:extLst>
                <a:ext uri="{FF2B5EF4-FFF2-40B4-BE49-F238E27FC236}">
                  <a16:creationId xmlns:a16="http://schemas.microsoft.com/office/drawing/2014/main" id="{912A8C6A-B801-1179-1A5F-9B064B06E9BC}"/>
                </a:ext>
              </a:extLst>
            </p:cNvPr>
            <p:cNvSpPr/>
            <p:nvPr/>
          </p:nvSpPr>
          <p:spPr>
            <a:xfrm>
              <a:off x="3474440" y="558466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しんさ</a:t>
              </a:r>
            </a:p>
          </p:txBody>
        </p:sp>
        <p:sp>
          <p:nvSpPr>
            <p:cNvPr id="56" name="正方形/長方形 55">
              <a:extLst>
                <a:ext uri="{FF2B5EF4-FFF2-40B4-BE49-F238E27FC236}">
                  <a16:creationId xmlns:a16="http://schemas.microsoft.com/office/drawing/2014/main" id="{00F37750-8010-FE1C-CFCA-F1043BEC874D}"/>
                </a:ext>
              </a:extLst>
            </p:cNvPr>
            <p:cNvSpPr/>
            <p:nvPr/>
          </p:nvSpPr>
          <p:spPr>
            <a:xfrm>
              <a:off x="4519279" y="5572730"/>
              <a:ext cx="62004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57" name="正方形/長方形 56">
              <a:extLst>
                <a:ext uri="{FF2B5EF4-FFF2-40B4-BE49-F238E27FC236}">
                  <a16:creationId xmlns:a16="http://schemas.microsoft.com/office/drawing/2014/main" id="{6EB1BFD7-D0C3-01B6-B1D6-5B62D062675E}"/>
                </a:ext>
              </a:extLst>
            </p:cNvPr>
            <p:cNvSpPr/>
            <p:nvPr/>
          </p:nvSpPr>
          <p:spPr>
            <a:xfrm>
              <a:off x="5132707" y="558249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58" name="正方形/長方形 57">
              <a:extLst>
                <a:ext uri="{FF2B5EF4-FFF2-40B4-BE49-F238E27FC236}">
                  <a16:creationId xmlns:a16="http://schemas.microsoft.com/office/drawing/2014/main" id="{6FC51CEC-256F-9175-3791-46D129289280}"/>
                </a:ext>
              </a:extLst>
            </p:cNvPr>
            <p:cNvSpPr/>
            <p:nvPr/>
          </p:nvSpPr>
          <p:spPr>
            <a:xfrm>
              <a:off x="1587037" y="597955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gr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3.</a:t>
            </a:r>
            <a:r>
              <a:rPr lang="ja-JP" altLang="en-US" sz="2400" b="1" dirty="0">
                <a:solidFill>
                  <a:schemeClr val="bg1"/>
                </a:solidFill>
                <a:latin typeface="Meiryo UI" panose="020B0604030504040204" pitchFamily="50" charset="-128"/>
                <a:ea typeface="Meiryo UI" panose="020B0604030504040204" pitchFamily="50" charset="-128"/>
                <a:cs typeface="ヒラギノ角ゴ Std W8"/>
              </a:rPr>
              <a:t>リスクに備える</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27</a:t>
            </a:fld>
            <a:endParaRPr lang="ja-JP" altLang="en-US" dirty="0"/>
          </a:p>
        </p:txBody>
      </p:sp>
      <p:sp>
        <p:nvSpPr>
          <p:cNvPr id="3" name="正方形/長方形 2">
            <a:extLst>
              <a:ext uri="{FF2B5EF4-FFF2-40B4-BE49-F238E27FC236}">
                <a16:creationId xmlns:a16="http://schemas.microsoft.com/office/drawing/2014/main" id="{B8B82B8D-06C9-F72B-B238-20174817CA18}"/>
              </a:ext>
            </a:extLst>
          </p:cNvPr>
          <p:cNvSpPr/>
          <p:nvPr/>
        </p:nvSpPr>
        <p:spPr>
          <a:xfrm>
            <a:off x="2179404" y="7847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nvGrpSpPr>
          <p:cNvPr id="10" name="グループ化 9">
            <a:extLst>
              <a:ext uri="{FF2B5EF4-FFF2-40B4-BE49-F238E27FC236}">
                <a16:creationId xmlns:a16="http://schemas.microsoft.com/office/drawing/2014/main" id="{043CFD7C-DC42-BF67-6EF9-CD8C4F98CB51}"/>
              </a:ext>
            </a:extLst>
          </p:cNvPr>
          <p:cNvGrpSpPr/>
          <p:nvPr/>
        </p:nvGrpSpPr>
        <p:grpSpPr>
          <a:xfrm>
            <a:off x="801877" y="1074769"/>
            <a:ext cx="6464723" cy="783096"/>
            <a:chOff x="801877" y="1074769"/>
            <a:chExt cx="6464723" cy="783096"/>
          </a:xfrm>
        </p:grpSpPr>
        <p:sp>
          <p:nvSpPr>
            <p:cNvPr id="6" name="正方形/長方形 5">
              <a:extLst>
                <a:ext uri="{FF2B5EF4-FFF2-40B4-BE49-F238E27FC236}">
                  <a16:creationId xmlns:a16="http://schemas.microsoft.com/office/drawing/2014/main" id="{B6AF9A90-D53B-2611-8CA8-E711DDC1F932}"/>
                </a:ext>
              </a:extLst>
            </p:cNvPr>
            <p:cNvSpPr/>
            <p:nvPr/>
          </p:nvSpPr>
          <p:spPr>
            <a:xfrm>
              <a:off x="801877" y="107477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
          <p:nvSpPr>
            <p:cNvPr id="7" name="正方形/長方形 6">
              <a:extLst>
                <a:ext uri="{FF2B5EF4-FFF2-40B4-BE49-F238E27FC236}">
                  <a16:creationId xmlns:a16="http://schemas.microsoft.com/office/drawing/2014/main" id="{3211D8F6-C0D6-D5D6-43C3-B7B5C7AE3154}"/>
                </a:ext>
              </a:extLst>
            </p:cNvPr>
            <p:cNvSpPr/>
            <p:nvPr/>
          </p:nvSpPr>
          <p:spPr>
            <a:xfrm>
              <a:off x="4679324" y="1093291"/>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8" name="正方形/長方形 7">
              <a:extLst>
                <a:ext uri="{FF2B5EF4-FFF2-40B4-BE49-F238E27FC236}">
                  <a16:creationId xmlns:a16="http://schemas.microsoft.com/office/drawing/2014/main" id="{3FBF71F4-036D-6177-9782-246C01422022}"/>
                </a:ext>
              </a:extLst>
            </p:cNvPr>
            <p:cNvSpPr/>
            <p:nvPr/>
          </p:nvSpPr>
          <p:spPr>
            <a:xfrm>
              <a:off x="5889073" y="107476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9" name="正方形/長方形 8">
              <a:extLst>
                <a:ext uri="{FF2B5EF4-FFF2-40B4-BE49-F238E27FC236}">
                  <a16:creationId xmlns:a16="http://schemas.microsoft.com/office/drawing/2014/main" id="{91E179B2-DB65-8C4A-C6E6-DE21F1570498}"/>
                </a:ext>
              </a:extLst>
            </p:cNvPr>
            <p:cNvSpPr/>
            <p:nvPr/>
          </p:nvSpPr>
          <p:spPr>
            <a:xfrm>
              <a:off x="1600564" y="161164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grpSp>
        <p:nvGrpSpPr>
          <p:cNvPr id="25" name="グループ化 24">
            <a:extLst>
              <a:ext uri="{FF2B5EF4-FFF2-40B4-BE49-F238E27FC236}">
                <a16:creationId xmlns:a16="http://schemas.microsoft.com/office/drawing/2014/main" id="{35389AC4-22E7-DF4A-BAC4-B9E63550D629}"/>
              </a:ext>
            </a:extLst>
          </p:cNvPr>
          <p:cNvGrpSpPr/>
          <p:nvPr/>
        </p:nvGrpSpPr>
        <p:grpSpPr>
          <a:xfrm>
            <a:off x="440802" y="2659495"/>
            <a:ext cx="8311332" cy="1267618"/>
            <a:chOff x="440802" y="2659495"/>
            <a:chExt cx="8311332" cy="1267618"/>
          </a:xfrm>
        </p:grpSpPr>
        <p:sp>
          <p:nvSpPr>
            <p:cNvPr id="11" name="正方形/長方形 10">
              <a:extLst>
                <a:ext uri="{FF2B5EF4-FFF2-40B4-BE49-F238E27FC236}">
                  <a16:creationId xmlns:a16="http://schemas.microsoft.com/office/drawing/2014/main" id="{01C6043F-D38D-AA62-FE52-21170D15022E}"/>
                </a:ext>
              </a:extLst>
            </p:cNvPr>
            <p:cNvSpPr/>
            <p:nvPr/>
          </p:nvSpPr>
          <p:spPr>
            <a:xfrm>
              <a:off x="801877" y="2662127"/>
              <a:ext cx="1614152"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じょうほうしゅうしゅう</a:t>
              </a:r>
            </a:p>
          </p:txBody>
        </p:sp>
        <p:sp>
          <p:nvSpPr>
            <p:cNvPr id="13" name="正方形/長方形 12">
              <a:extLst>
                <a:ext uri="{FF2B5EF4-FFF2-40B4-BE49-F238E27FC236}">
                  <a16:creationId xmlns:a16="http://schemas.microsoft.com/office/drawing/2014/main" id="{3A533A8D-6EAD-45D5-BCDF-71E5F3DCBBC6}"/>
                </a:ext>
              </a:extLst>
            </p:cNvPr>
            <p:cNvSpPr/>
            <p:nvPr/>
          </p:nvSpPr>
          <p:spPr>
            <a:xfrm>
              <a:off x="3448899" y="2670270"/>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4" name="正方形/長方形 13">
              <a:extLst>
                <a:ext uri="{FF2B5EF4-FFF2-40B4-BE49-F238E27FC236}">
                  <a16:creationId xmlns:a16="http://schemas.microsoft.com/office/drawing/2014/main" id="{A3379576-49C7-D070-454E-23D8F1696297}"/>
                </a:ext>
              </a:extLst>
            </p:cNvPr>
            <p:cNvSpPr/>
            <p:nvPr/>
          </p:nvSpPr>
          <p:spPr>
            <a:xfrm>
              <a:off x="5487424" y="2659495"/>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15" name="正方形/長方形 14">
              <a:extLst>
                <a:ext uri="{FF2B5EF4-FFF2-40B4-BE49-F238E27FC236}">
                  <a16:creationId xmlns:a16="http://schemas.microsoft.com/office/drawing/2014/main" id="{D85839B3-228A-9FC1-D9FA-97B2ECFA2143}"/>
                </a:ext>
              </a:extLst>
            </p:cNvPr>
            <p:cNvSpPr/>
            <p:nvPr/>
          </p:nvSpPr>
          <p:spPr>
            <a:xfrm>
              <a:off x="7010400" y="267026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ほけんしょうひん</a:t>
              </a:r>
            </a:p>
          </p:txBody>
        </p:sp>
        <p:sp>
          <p:nvSpPr>
            <p:cNvPr id="16" name="正方形/長方形 15">
              <a:extLst>
                <a:ext uri="{FF2B5EF4-FFF2-40B4-BE49-F238E27FC236}">
                  <a16:creationId xmlns:a16="http://schemas.microsoft.com/office/drawing/2014/main" id="{6D8D3D2A-99EA-5EA1-B2F1-01BE1E1CEB68}"/>
                </a:ext>
              </a:extLst>
            </p:cNvPr>
            <p:cNvSpPr/>
            <p:nvPr/>
          </p:nvSpPr>
          <p:spPr>
            <a:xfrm>
              <a:off x="440802" y="319314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17" name="正方形/長方形 16">
              <a:extLst>
                <a:ext uri="{FF2B5EF4-FFF2-40B4-BE49-F238E27FC236}">
                  <a16:creationId xmlns:a16="http://schemas.microsoft.com/office/drawing/2014/main" id="{543D7E0F-BF51-581E-F7D7-2A7E918DB187}"/>
                </a:ext>
              </a:extLst>
            </p:cNvPr>
            <p:cNvSpPr/>
            <p:nvPr/>
          </p:nvSpPr>
          <p:spPr>
            <a:xfrm>
              <a:off x="1406893" y="319314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えら</a:t>
              </a:r>
            </a:p>
          </p:txBody>
        </p:sp>
        <p:sp>
          <p:nvSpPr>
            <p:cNvPr id="18" name="正方形/長方形 17">
              <a:extLst>
                <a:ext uri="{FF2B5EF4-FFF2-40B4-BE49-F238E27FC236}">
                  <a16:creationId xmlns:a16="http://schemas.microsoft.com/office/drawing/2014/main" id="{177810F8-BF7C-5A7E-C248-FA51FEC99019}"/>
                </a:ext>
              </a:extLst>
            </p:cNvPr>
            <p:cNvSpPr/>
            <p:nvPr/>
          </p:nvSpPr>
          <p:spPr>
            <a:xfrm>
              <a:off x="3301797"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19" name="正方形/長方形 18">
              <a:extLst>
                <a:ext uri="{FF2B5EF4-FFF2-40B4-BE49-F238E27FC236}">
                  <a16:creationId xmlns:a16="http://schemas.microsoft.com/office/drawing/2014/main" id="{CD4446DB-9664-7881-9AA4-9D5C78EABEE4}"/>
                </a:ext>
              </a:extLst>
            </p:cNvPr>
            <p:cNvSpPr/>
            <p:nvPr/>
          </p:nvSpPr>
          <p:spPr>
            <a:xfrm>
              <a:off x="5088652"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0" name="正方形/長方形 19">
              <a:extLst>
                <a:ext uri="{FF2B5EF4-FFF2-40B4-BE49-F238E27FC236}">
                  <a16:creationId xmlns:a16="http://schemas.microsoft.com/office/drawing/2014/main" id="{F1DB4710-45A4-796E-A23A-DA1696054AF3}"/>
                </a:ext>
              </a:extLst>
            </p:cNvPr>
            <p:cNvSpPr/>
            <p:nvPr/>
          </p:nvSpPr>
          <p:spPr>
            <a:xfrm>
              <a:off x="6382985"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p>
          </p:txBody>
        </p:sp>
        <p:sp>
          <p:nvSpPr>
            <p:cNvPr id="21" name="正方形/長方形 20">
              <a:extLst>
                <a:ext uri="{FF2B5EF4-FFF2-40B4-BE49-F238E27FC236}">
                  <a16:creationId xmlns:a16="http://schemas.microsoft.com/office/drawing/2014/main" id="{76FFA864-4A11-F4DF-8912-C6CB40A53A76}"/>
                </a:ext>
              </a:extLst>
            </p:cNvPr>
            <p:cNvSpPr/>
            <p:nvPr/>
          </p:nvSpPr>
          <p:spPr>
            <a:xfrm>
              <a:off x="7374607" y="319020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ふくすう</a:t>
              </a:r>
            </a:p>
          </p:txBody>
        </p:sp>
        <p:sp>
          <p:nvSpPr>
            <p:cNvPr id="22" name="正方形/長方形 21">
              <a:extLst>
                <a:ext uri="{FF2B5EF4-FFF2-40B4-BE49-F238E27FC236}">
                  <a16:creationId xmlns:a16="http://schemas.microsoft.com/office/drawing/2014/main" id="{6321C77F-451E-84C5-ACFA-1A0C43464DEE}"/>
                </a:ext>
              </a:extLst>
            </p:cNvPr>
            <p:cNvSpPr/>
            <p:nvPr/>
          </p:nvSpPr>
          <p:spPr>
            <a:xfrm>
              <a:off x="467223"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23" name="正方形/長方形 22">
              <a:extLst>
                <a:ext uri="{FF2B5EF4-FFF2-40B4-BE49-F238E27FC236}">
                  <a16:creationId xmlns:a16="http://schemas.microsoft.com/office/drawing/2014/main" id="{8811A5F3-1E1E-560E-99E1-BDE1B77D6B43}"/>
                </a:ext>
              </a:extLst>
            </p:cNvPr>
            <p:cNvSpPr/>
            <p:nvPr/>
          </p:nvSpPr>
          <p:spPr>
            <a:xfrm>
              <a:off x="1490640"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24" name="正方形/長方形 23">
              <a:extLst>
                <a:ext uri="{FF2B5EF4-FFF2-40B4-BE49-F238E27FC236}">
                  <a16:creationId xmlns:a16="http://schemas.microsoft.com/office/drawing/2014/main" id="{932F0A8C-64B9-0487-8BE0-7F8A42DD5B8B}"/>
                </a:ext>
              </a:extLst>
            </p:cNvPr>
            <p:cNvSpPr/>
            <p:nvPr/>
          </p:nvSpPr>
          <p:spPr>
            <a:xfrm>
              <a:off x="2702217"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ひかく</a:t>
              </a:r>
            </a:p>
          </p:txBody>
        </p:sp>
      </p:grpSp>
    </p:spTree>
    <p:extLst>
      <p:ext uri="{BB962C8B-B14F-4D97-AF65-F5344CB8AC3E}">
        <p14:creationId xmlns:p14="http://schemas.microsoft.com/office/powerpoint/2010/main" val="15304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9" y="2501784"/>
            <a:ext cx="2844943"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４</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まとめ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28</a:t>
            </a:fld>
            <a:endParaRPr lang="ja-JP" altLang="en-US" dirty="0"/>
          </a:p>
        </p:txBody>
      </p:sp>
    </p:spTree>
    <p:extLst>
      <p:ext uri="{BB962C8B-B14F-4D97-AF65-F5344CB8AC3E}">
        <p14:creationId xmlns:p14="http://schemas.microsoft.com/office/powerpoint/2010/main" val="312751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2"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3"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2093284"/>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トラブルなどで困ったときにはひとりで悩まずに、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しましょう。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3290372"/>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③</a:t>
              </a:r>
            </a:p>
          </p:txBody>
        </p:sp>
      </p:grpSp>
      <p:grpSp>
        <p:nvGrpSpPr>
          <p:cNvPr id="23" name="グループ化 22">
            <a:extLst>
              <a:ext uri="{FF2B5EF4-FFF2-40B4-BE49-F238E27FC236}">
                <a16:creationId xmlns:a16="http://schemas.microsoft.com/office/drawing/2014/main" id="{4FF8C6B9-8119-4DEF-9857-3B0BB57BC0FF}"/>
              </a:ext>
            </a:extLst>
          </p:cNvPr>
          <p:cNvGrpSpPr/>
          <p:nvPr/>
        </p:nvGrpSpPr>
        <p:grpSpPr>
          <a:xfrm>
            <a:off x="162663" y="4624620"/>
            <a:ext cx="8667403" cy="1073748"/>
            <a:chOff x="157367" y="2075173"/>
            <a:chExt cx="8667403" cy="1073748"/>
          </a:xfrm>
        </p:grpSpPr>
        <p:sp>
          <p:nvSpPr>
            <p:cNvPr id="24" name="正方形/長方形 23">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契約を含め、さまざまなことにお金がかかることが多い。</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を考えることが大切です。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29</a:t>
            </a:fld>
            <a:endParaRPr lang="ja-JP" altLang="en-US" dirty="0"/>
          </a:p>
        </p:txBody>
      </p:sp>
      <p:grpSp>
        <p:nvGrpSpPr>
          <p:cNvPr id="28" name="グループ化 27">
            <a:extLst>
              <a:ext uri="{FF2B5EF4-FFF2-40B4-BE49-F238E27FC236}">
                <a16:creationId xmlns:a16="http://schemas.microsoft.com/office/drawing/2014/main" id="{269CF76A-5787-A2ED-D69C-1FC75B7C6207}"/>
              </a:ext>
            </a:extLst>
          </p:cNvPr>
          <p:cNvGrpSpPr/>
          <p:nvPr/>
        </p:nvGrpSpPr>
        <p:grpSpPr>
          <a:xfrm>
            <a:off x="536697" y="763081"/>
            <a:ext cx="8477457" cy="807770"/>
            <a:chOff x="536697" y="763081"/>
            <a:chExt cx="8477457" cy="807770"/>
          </a:xfrm>
        </p:grpSpPr>
        <p:sp>
          <p:nvSpPr>
            <p:cNvPr id="3" name="正方形/長方形 2">
              <a:extLst>
                <a:ext uri="{FF2B5EF4-FFF2-40B4-BE49-F238E27FC236}">
                  <a16:creationId xmlns:a16="http://schemas.microsoft.com/office/drawing/2014/main" id="{5E2E67EC-E960-D1F0-7BE4-79848C64FEE1}"/>
                </a:ext>
              </a:extLst>
            </p:cNvPr>
            <p:cNvSpPr/>
            <p:nvPr/>
          </p:nvSpPr>
          <p:spPr>
            <a:xfrm>
              <a:off x="2336535" y="76308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4" name="正方形/長方形 3">
              <a:extLst>
                <a:ext uri="{FF2B5EF4-FFF2-40B4-BE49-F238E27FC236}">
                  <a16:creationId xmlns:a16="http://schemas.microsoft.com/office/drawing/2014/main" id="{9367A329-E945-C519-39C7-36C2D472F872}"/>
                </a:ext>
              </a:extLst>
            </p:cNvPr>
            <p:cNvSpPr/>
            <p:nvPr/>
          </p:nvSpPr>
          <p:spPr>
            <a:xfrm>
              <a:off x="4448278" y="78563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5" name="正方形/長方形 4">
              <a:extLst>
                <a:ext uri="{FF2B5EF4-FFF2-40B4-BE49-F238E27FC236}">
                  <a16:creationId xmlns:a16="http://schemas.microsoft.com/office/drawing/2014/main" id="{EF279FBE-7804-AF98-C4EA-7504F1E868EE}"/>
                </a:ext>
              </a:extLst>
            </p:cNvPr>
            <p:cNvSpPr/>
            <p:nvPr/>
          </p:nvSpPr>
          <p:spPr>
            <a:xfrm>
              <a:off x="7636627" y="78563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p>
          </p:txBody>
        </p:sp>
        <p:sp>
          <p:nvSpPr>
            <p:cNvPr id="6" name="正方形/長方形 5">
              <a:extLst>
                <a:ext uri="{FF2B5EF4-FFF2-40B4-BE49-F238E27FC236}">
                  <a16:creationId xmlns:a16="http://schemas.microsoft.com/office/drawing/2014/main" id="{0E611EF4-A062-45F6-CE8A-6F6AEB83C36A}"/>
                </a:ext>
              </a:extLst>
            </p:cNvPr>
            <p:cNvSpPr/>
            <p:nvPr/>
          </p:nvSpPr>
          <p:spPr>
            <a:xfrm>
              <a:off x="536697" y="130427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7" name="正方形/長方形 6">
              <a:extLst>
                <a:ext uri="{FF2B5EF4-FFF2-40B4-BE49-F238E27FC236}">
                  <a16:creationId xmlns:a16="http://schemas.microsoft.com/office/drawing/2014/main" id="{DF42E7B4-E795-2998-8198-87101139BBBE}"/>
                </a:ext>
              </a:extLst>
            </p:cNvPr>
            <p:cNvSpPr/>
            <p:nvPr/>
          </p:nvSpPr>
          <p:spPr>
            <a:xfrm>
              <a:off x="1684317" y="132463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りゆう</a:t>
              </a:r>
            </a:p>
          </p:txBody>
        </p:sp>
        <p:sp>
          <p:nvSpPr>
            <p:cNvPr id="8" name="正方形/長方形 7">
              <a:extLst>
                <a:ext uri="{FF2B5EF4-FFF2-40B4-BE49-F238E27FC236}">
                  <a16:creationId xmlns:a16="http://schemas.microsoft.com/office/drawing/2014/main" id="{D51EB2FC-1C8F-BEFD-4B42-A50A18677AB7}"/>
                </a:ext>
              </a:extLst>
            </p:cNvPr>
            <p:cNvSpPr/>
            <p:nvPr/>
          </p:nvSpPr>
          <p:spPr>
            <a:xfrm>
              <a:off x="2801848" y="131144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9" name="正方形/長方形 8">
              <a:extLst>
                <a:ext uri="{FF2B5EF4-FFF2-40B4-BE49-F238E27FC236}">
                  <a16:creationId xmlns:a16="http://schemas.microsoft.com/office/drawing/2014/main" id="{62B7AA75-C39C-272B-7A56-A24E46A2EDC3}"/>
                </a:ext>
              </a:extLst>
            </p:cNvPr>
            <p:cNvSpPr/>
            <p:nvPr/>
          </p:nvSpPr>
          <p:spPr>
            <a:xfrm>
              <a:off x="4145849" y="1303912"/>
              <a:ext cx="60485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27" name="正方形/長方形 26">
              <a:extLst>
                <a:ext uri="{FF2B5EF4-FFF2-40B4-BE49-F238E27FC236}">
                  <a16:creationId xmlns:a16="http://schemas.microsoft.com/office/drawing/2014/main" id="{39BB6A3D-C3C8-C8FC-ECC8-DDCF08323A6A}"/>
                </a:ext>
              </a:extLst>
            </p:cNvPr>
            <p:cNvSpPr/>
            <p:nvPr/>
          </p:nvSpPr>
          <p:spPr>
            <a:xfrm>
              <a:off x="4834612" y="1324629"/>
              <a:ext cx="60485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grpSp>
      <p:grpSp>
        <p:nvGrpSpPr>
          <p:cNvPr id="37" name="グループ化 36">
            <a:extLst>
              <a:ext uri="{FF2B5EF4-FFF2-40B4-BE49-F238E27FC236}">
                <a16:creationId xmlns:a16="http://schemas.microsoft.com/office/drawing/2014/main" id="{17427EEA-A515-3CC4-1380-AFCFC2EF8BE1}"/>
              </a:ext>
            </a:extLst>
          </p:cNvPr>
          <p:cNvGrpSpPr/>
          <p:nvPr/>
        </p:nvGrpSpPr>
        <p:grpSpPr>
          <a:xfrm>
            <a:off x="306790" y="1999022"/>
            <a:ext cx="7284330" cy="758860"/>
            <a:chOff x="306790" y="1999022"/>
            <a:chExt cx="7284330" cy="758860"/>
          </a:xfrm>
        </p:grpSpPr>
        <p:sp>
          <p:nvSpPr>
            <p:cNvPr id="29" name="正方形/長方形 28">
              <a:extLst>
                <a:ext uri="{FF2B5EF4-FFF2-40B4-BE49-F238E27FC236}">
                  <a16:creationId xmlns:a16="http://schemas.microsoft.com/office/drawing/2014/main" id="{234C30B9-19D1-876C-DF78-B74199B90597}"/>
                </a:ext>
              </a:extLst>
            </p:cNvPr>
            <p:cNvSpPr/>
            <p:nvPr/>
          </p:nvSpPr>
          <p:spPr>
            <a:xfrm>
              <a:off x="2615846" y="199902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sp>
          <p:nvSpPr>
            <p:cNvPr id="31" name="正方形/長方形 30">
              <a:extLst>
                <a:ext uri="{FF2B5EF4-FFF2-40B4-BE49-F238E27FC236}">
                  <a16:creationId xmlns:a16="http://schemas.microsoft.com/office/drawing/2014/main" id="{4E4FD4B5-F449-A0A4-E7AA-A25569D07A1C}"/>
                </a:ext>
              </a:extLst>
            </p:cNvPr>
            <p:cNvSpPr/>
            <p:nvPr/>
          </p:nvSpPr>
          <p:spPr>
            <a:xfrm>
              <a:off x="6213593" y="199902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なや</a:t>
              </a:r>
            </a:p>
          </p:txBody>
        </p:sp>
        <p:sp>
          <p:nvSpPr>
            <p:cNvPr id="33" name="正方形/長方形 32">
              <a:extLst>
                <a:ext uri="{FF2B5EF4-FFF2-40B4-BE49-F238E27FC236}">
                  <a16:creationId xmlns:a16="http://schemas.microsoft.com/office/drawing/2014/main" id="{3883A6E0-65CA-650E-446B-8DC47DC9C14F}"/>
                </a:ext>
              </a:extLst>
            </p:cNvPr>
            <p:cNvSpPr/>
            <p:nvPr/>
          </p:nvSpPr>
          <p:spPr>
            <a:xfrm>
              <a:off x="306790" y="2496248"/>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まわ</a:t>
              </a:r>
            </a:p>
          </p:txBody>
        </p:sp>
        <p:sp>
          <p:nvSpPr>
            <p:cNvPr id="34" name="正方形/長方形 33">
              <a:extLst>
                <a:ext uri="{FF2B5EF4-FFF2-40B4-BE49-F238E27FC236}">
                  <a16:creationId xmlns:a16="http://schemas.microsoft.com/office/drawing/2014/main" id="{20BB6B01-04F6-5F45-4AAC-966AADCCDADC}"/>
                </a:ext>
              </a:extLst>
            </p:cNvPr>
            <p:cNvSpPr/>
            <p:nvPr/>
          </p:nvSpPr>
          <p:spPr>
            <a:xfrm>
              <a:off x="1316888" y="251166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35" name="正方形/長方形 34">
              <a:extLst>
                <a:ext uri="{FF2B5EF4-FFF2-40B4-BE49-F238E27FC236}">
                  <a16:creationId xmlns:a16="http://schemas.microsoft.com/office/drawing/2014/main" id="{5671B2E9-2BAD-B7F3-724D-2FBC77234EF8}"/>
                </a:ext>
              </a:extLst>
            </p:cNvPr>
            <p:cNvSpPr/>
            <p:nvPr/>
          </p:nvSpPr>
          <p:spPr>
            <a:xfrm>
              <a:off x="2428083" y="2494267"/>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せんもんか</a:t>
              </a:r>
            </a:p>
          </p:txBody>
        </p:sp>
        <p:sp>
          <p:nvSpPr>
            <p:cNvPr id="36" name="正方形/長方形 35">
              <a:extLst>
                <a:ext uri="{FF2B5EF4-FFF2-40B4-BE49-F238E27FC236}">
                  <a16:creationId xmlns:a16="http://schemas.microsoft.com/office/drawing/2014/main" id="{CAC5E259-2D44-560B-2BF1-7AC032AE6170}"/>
                </a:ext>
              </a:extLst>
            </p:cNvPr>
            <p:cNvSpPr/>
            <p:nvPr/>
          </p:nvSpPr>
          <p:spPr>
            <a:xfrm>
              <a:off x="4448278" y="2511661"/>
              <a:ext cx="1377527"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83CCEC83-05D0-48CA-571C-92C92C92F31A}"/>
              </a:ext>
            </a:extLst>
          </p:cNvPr>
          <p:cNvGrpSpPr/>
          <p:nvPr/>
        </p:nvGrpSpPr>
        <p:grpSpPr>
          <a:xfrm>
            <a:off x="897132" y="3193543"/>
            <a:ext cx="6306200" cy="752942"/>
            <a:chOff x="897132" y="3193543"/>
            <a:chExt cx="6306200" cy="752942"/>
          </a:xfrm>
        </p:grpSpPr>
        <p:sp>
          <p:nvSpPr>
            <p:cNvPr id="38" name="正方形/長方形 37">
              <a:extLst>
                <a:ext uri="{FF2B5EF4-FFF2-40B4-BE49-F238E27FC236}">
                  <a16:creationId xmlns:a16="http://schemas.microsoft.com/office/drawing/2014/main" id="{74D74019-D75D-73FB-2489-EF9682D68827}"/>
                </a:ext>
              </a:extLst>
            </p:cNvPr>
            <p:cNvSpPr/>
            <p:nvPr/>
          </p:nvSpPr>
          <p:spPr>
            <a:xfrm>
              <a:off x="897132" y="319354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
          <p:nvSpPr>
            <p:cNvPr id="39" name="正方形/長方形 38">
              <a:extLst>
                <a:ext uri="{FF2B5EF4-FFF2-40B4-BE49-F238E27FC236}">
                  <a16:creationId xmlns:a16="http://schemas.microsoft.com/office/drawing/2014/main" id="{D6BCEA8A-C9FA-9A8D-8FBB-EB281DCD942C}"/>
                </a:ext>
              </a:extLst>
            </p:cNvPr>
            <p:cNvSpPr/>
            <p:nvPr/>
          </p:nvSpPr>
          <p:spPr>
            <a:xfrm>
              <a:off x="4730368" y="321227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0" name="正方形/長方形 39">
              <a:extLst>
                <a:ext uri="{FF2B5EF4-FFF2-40B4-BE49-F238E27FC236}">
                  <a16:creationId xmlns:a16="http://schemas.microsoft.com/office/drawing/2014/main" id="{D12BD744-5838-15DE-319C-6F813FF4CF42}"/>
                </a:ext>
              </a:extLst>
            </p:cNvPr>
            <p:cNvSpPr/>
            <p:nvPr/>
          </p:nvSpPr>
          <p:spPr>
            <a:xfrm>
              <a:off x="5825805" y="321227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41" name="正方形/長方形 40">
              <a:extLst>
                <a:ext uri="{FF2B5EF4-FFF2-40B4-BE49-F238E27FC236}">
                  <a16:creationId xmlns:a16="http://schemas.microsoft.com/office/drawing/2014/main" id="{153B617D-51B0-8ECF-12D8-E963C8023DA5}"/>
                </a:ext>
              </a:extLst>
            </p:cNvPr>
            <p:cNvSpPr/>
            <p:nvPr/>
          </p:nvSpPr>
          <p:spPr>
            <a:xfrm>
              <a:off x="1609716" y="37002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grpSp>
        <p:nvGrpSpPr>
          <p:cNvPr id="50" name="グループ化 49">
            <a:extLst>
              <a:ext uri="{FF2B5EF4-FFF2-40B4-BE49-F238E27FC236}">
                <a16:creationId xmlns:a16="http://schemas.microsoft.com/office/drawing/2014/main" id="{D5F8814E-23C1-ABFC-6424-23813C50ACF5}"/>
              </a:ext>
            </a:extLst>
          </p:cNvPr>
          <p:cNvGrpSpPr/>
          <p:nvPr/>
        </p:nvGrpSpPr>
        <p:grpSpPr>
          <a:xfrm>
            <a:off x="536697" y="4299576"/>
            <a:ext cx="8329202" cy="763793"/>
            <a:chOff x="536697" y="4299576"/>
            <a:chExt cx="8329202" cy="763793"/>
          </a:xfrm>
        </p:grpSpPr>
        <p:sp>
          <p:nvSpPr>
            <p:cNvPr id="43" name="正方形/長方形 42">
              <a:extLst>
                <a:ext uri="{FF2B5EF4-FFF2-40B4-BE49-F238E27FC236}">
                  <a16:creationId xmlns:a16="http://schemas.microsoft.com/office/drawing/2014/main" id="{43C54C41-7192-D7B7-CE78-41D3963C5E10}"/>
                </a:ext>
              </a:extLst>
            </p:cNvPr>
            <p:cNvSpPr/>
            <p:nvPr/>
          </p:nvSpPr>
          <p:spPr>
            <a:xfrm>
              <a:off x="536697" y="43018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4" name="正方形/長方形 43">
              <a:extLst>
                <a:ext uri="{FF2B5EF4-FFF2-40B4-BE49-F238E27FC236}">
                  <a16:creationId xmlns:a16="http://schemas.microsoft.com/office/drawing/2014/main" id="{B06C84A6-3086-7152-03E0-2D08CD567218}"/>
                </a:ext>
              </a:extLst>
            </p:cNvPr>
            <p:cNvSpPr/>
            <p:nvPr/>
          </p:nvSpPr>
          <p:spPr>
            <a:xfrm>
              <a:off x="1424321" y="429957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a:t>
              </a:r>
            </a:p>
          </p:txBody>
        </p:sp>
        <p:sp>
          <p:nvSpPr>
            <p:cNvPr id="45" name="正方形/長方形 44">
              <a:extLst>
                <a:ext uri="{FF2B5EF4-FFF2-40B4-BE49-F238E27FC236}">
                  <a16:creationId xmlns:a16="http://schemas.microsoft.com/office/drawing/2014/main" id="{DCC3AD1F-A35C-CC96-C446-67C5C1D2EF9C}"/>
                </a:ext>
              </a:extLst>
            </p:cNvPr>
            <p:cNvSpPr/>
            <p:nvPr/>
          </p:nvSpPr>
          <p:spPr>
            <a:xfrm>
              <a:off x="5419131" y="429957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46" name="正方形/長方形 45">
              <a:extLst>
                <a:ext uri="{FF2B5EF4-FFF2-40B4-BE49-F238E27FC236}">
                  <a16:creationId xmlns:a16="http://schemas.microsoft.com/office/drawing/2014/main" id="{6E0779AB-ADFB-B723-8740-DCC6D88F3FCB}"/>
                </a:ext>
              </a:extLst>
            </p:cNvPr>
            <p:cNvSpPr/>
            <p:nvPr/>
          </p:nvSpPr>
          <p:spPr>
            <a:xfrm>
              <a:off x="1567247" y="4817148"/>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47" name="正方形/長方形 46">
              <a:extLst>
                <a:ext uri="{FF2B5EF4-FFF2-40B4-BE49-F238E27FC236}">
                  <a16:creationId xmlns:a16="http://schemas.microsoft.com/office/drawing/2014/main" id="{2AF14951-ABB1-BD26-CFDD-B4DB613216B2}"/>
                </a:ext>
              </a:extLst>
            </p:cNvPr>
            <p:cNvSpPr/>
            <p:nvPr/>
          </p:nvSpPr>
          <p:spPr>
            <a:xfrm>
              <a:off x="2660008" y="480159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48" name="正方形/長方形 47">
              <a:extLst>
                <a:ext uri="{FF2B5EF4-FFF2-40B4-BE49-F238E27FC236}">
                  <a16:creationId xmlns:a16="http://schemas.microsoft.com/office/drawing/2014/main" id="{0B6C3265-6D82-82DC-EAA8-A65F14C5DACC}"/>
                </a:ext>
              </a:extLst>
            </p:cNvPr>
            <p:cNvSpPr/>
            <p:nvPr/>
          </p:nvSpPr>
          <p:spPr>
            <a:xfrm>
              <a:off x="7488372" y="479475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49" name="正方形/長方形 48">
              <a:extLst>
                <a:ext uri="{FF2B5EF4-FFF2-40B4-BE49-F238E27FC236}">
                  <a16:creationId xmlns:a16="http://schemas.microsoft.com/office/drawing/2014/main" id="{36B1911C-17DF-FD86-7D71-614B605BD022}"/>
                </a:ext>
              </a:extLst>
            </p:cNvPr>
            <p:cNvSpPr/>
            <p:nvPr/>
          </p:nvSpPr>
          <p:spPr>
            <a:xfrm>
              <a:off x="5268881" y="479394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gr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301026" y="4480316"/>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①親の同意を得なくても自分の意思で様々</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5"/>
            <a:ext cx="8781768" cy="2604106"/>
            <a:chOff x="92571" y="855855"/>
            <a:chExt cx="8781768" cy="2604106"/>
          </a:xfrm>
        </p:grpSpPr>
        <p:sp>
          <p:nvSpPr>
            <p:cNvPr id="13" name="角丸四角形 12"/>
            <p:cNvSpPr/>
            <p:nvPr/>
          </p:nvSpPr>
          <p:spPr>
            <a:xfrm>
              <a:off x="92571" y="855855"/>
              <a:ext cx="8781768" cy="2604106"/>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2022</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年</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4</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月</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日</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より</a:t>
              </a:r>
            </a:p>
            <a:p>
              <a:pPr lvl="0" algn="just"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成年年齢が</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歳</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と</a:t>
              </a:r>
            </a:p>
            <a:p>
              <a:pPr lvl="0" defTabSz="457200">
                <a:defRPr/>
              </a:pP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　なりました。</a:t>
              </a:r>
            </a:p>
          </p:txBody>
        </p:sp>
        <p:pic>
          <p:nvPicPr>
            <p:cNvPr id="34" name="図 3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sp>
          <p:nvSpPr>
            <p:cNvPr id="14" name="テキスト ボックス 13">
              <a:extLst>
                <a:ext uri="{FF2B5EF4-FFF2-40B4-BE49-F238E27FC236}">
                  <a16:creationId xmlns:a16="http://schemas.microsoft.com/office/drawing/2014/main" id="{931E94CD-C84D-400D-8303-2437880BF576}"/>
                </a:ext>
              </a:extLst>
            </p:cNvPr>
            <p:cNvSpPr txBox="1"/>
            <p:nvPr/>
          </p:nvSpPr>
          <p:spPr>
            <a:xfrm>
              <a:off x="4169811" y="2747264"/>
              <a:ext cx="4519510" cy="646331"/>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日に、</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歳以上の人に加え、</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歳の人が新たに成年となりました。</a:t>
              </a:r>
              <a:endPar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a:t>
            </a:fld>
            <a:endParaRPr lang="ja-JP" altLang="en-US" dirty="0"/>
          </a:p>
        </p:txBody>
      </p:sp>
      <p:sp>
        <p:nvSpPr>
          <p:cNvPr id="5" name="正方形/長方形 4">
            <a:extLst>
              <a:ext uri="{FF2B5EF4-FFF2-40B4-BE49-F238E27FC236}">
                <a16:creationId xmlns:a16="http://schemas.microsoft.com/office/drawing/2014/main" id="{9BD70169-CCDD-8B3B-F3F5-0767C1846090}"/>
              </a:ext>
            </a:extLst>
          </p:cNvPr>
          <p:cNvSpPr/>
          <p:nvPr/>
        </p:nvSpPr>
        <p:spPr>
          <a:xfrm>
            <a:off x="0" y="-1677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6" name="正方形/長方形 5">
            <a:extLst>
              <a:ext uri="{FF2B5EF4-FFF2-40B4-BE49-F238E27FC236}">
                <a16:creationId xmlns:a16="http://schemas.microsoft.com/office/drawing/2014/main" id="{98388AD3-73A4-0219-24EE-3F3787827B8F}"/>
              </a:ext>
            </a:extLst>
          </p:cNvPr>
          <p:cNvSpPr/>
          <p:nvPr/>
        </p:nvSpPr>
        <p:spPr>
          <a:xfrm>
            <a:off x="1954635" y="-839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
        <p:nvSpPr>
          <p:cNvPr id="7" name="正方形/長方形 6">
            <a:extLst>
              <a:ext uri="{FF2B5EF4-FFF2-40B4-BE49-F238E27FC236}">
                <a16:creationId xmlns:a16="http://schemas.microsoft.com/office/drawing/2014/main" id="{94F12E40-EABF-6C3B-BB25-CC6E13285FF8}"/>
              </a:ext>
            </a:extLst>
          </p:cNvPr>
          <p:cNvSpPr/>
          <p:nvPr/>
        </p:nvSpPr>
        <p:spPr>
          <a:xfrm>
            <a:off x="2741496" y="-839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grpSp>
        <p:nvGrpSpPr>
          <p:cNvPr id="16" name="グループ化 15">
            <a:extLst>
              <a:ext uri="{FF2B5EF4-FFF2-40B4-BE49-F238E27FC236}">
                <a16:creationId xmlns:a16="http://schemas.microsoft.com/office/drawing/2014/main" id="{7262E18B-C759-A309-AE85-9DE9AB00BD5A}"/>
              </a:ext>
            </a:extLst>
          </p:cNvPr>
          <p:cNvGrpSpPr/>
          <p:nvPr/>
        </p:nvGrpSpPr>
        <p:grpSpPr>
          <a:xfrm>
            <a:off x="727067" y="1650702"/>
            <a:ext cx="5366294" cy="271374"/>
            <a:chOff x="727067" y="1650702"/>
            <a:chExt cx="5366294" cy="271374"/>
          </a:xfrm>
        </p:grpSpPr>
        <p:sp>
          <p:nvSpPr>
            <p:cNvPr id="8" name="正方形/長方形 7">
              <a:extLst>
                <a:ext uri="{FF2B5EF4-FFF2-40B4-BE49-F238E27FC236}">
                  <a16:creationId xmlns:a16="http://schemas.microsoft.com/office/drawing/2014/main" id="{C0169557-68FC-FA23-B6A0-715AF1B1D6CC}"/>
                </a:ext>
              </a:extLst>
            </p:cNvPr>
            <p:cNvSpPr/>
            <p:nvPr/>
          </p:nvSpPr>
          <p:spPr>
            <a:xfrm>
              <a:off x="727067" y="165070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9" name="正方形/長方形 8">
              <a:extLst>
                <a:ext uri="{FF2B5EF4-FFF2-40B4-BE49-F238E27FC236}">
                  <a16:creationId xmlns:a16="http://schemas.microsoft.com/office/drawing/2014/main" id="{3A7DCC65-9830-E0E8-68A5-616E4268F796}"/>
                </a:ext>
              </a:extLst>
            </p:cNvPr>
            <p:cNvSpPr/>
            <p:nvPr/>
          </p:nvSpPr>
          <p:spPr>
            <a:xfrm>
              <a:off x="2104594" y="167585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a:t>
              </a:r>
            </a:p>
          </p:txBody>
        </p:sp>
        <p:sp>
          <p:nvSpPr>
            <p:cNvPr id="10" name="正方形/長方形 9">
              <a:extLst>
                <a:ext uri="{FF2B5EF4-FFF2-40B4-BE49-F238E27FC236}">
                  <a16:creationId xmlns:a16="http://schemas.microsoft.com/office/drawing/2014/main" id="{D1D607BC-4AC3-E742-6CBC-B5578396F301}"/>
                </a:ext>
              </a:extLst>
            </p:cNvPr>
            <p:cNvSpPr/>
            <p:nvPr/>
          </p:nvSpPr>
          <p:spPr>
            <a:xfrm>
              <a:off x="4715834" y="165070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grpSp>
      <p:grpSp>
        <p:nvGrpSpPr>
          <p:cNvPr id="15" name="グループ化 14">
            <a:extLst>
              <a:ext uri="{FF2B5EF4-FFF2-40B4-BE49-F238E27FC236}">
                <a16:creationId xmlns:a16="http://schemas.microsoft.com/office/drawing/2014/main" id="{13FE2E8B-9DEC-0105-63FB-99FAB05EBAB0}"/>
              </a:ext>
            </a:extLst>
          </p:cNvPr>
          <p:cNvGrpSpPr/>
          <p:nvPr/>
        </p:nvGrpSpPr>
        <p:grpSpPr>
          <a:xfrm>
            <a:off x="92570" y="3528216"/>
            <a:ext cx="8678438" cy="979918"/>
            <a:chOff x="92570" y="3528216"/>
            <a:chExt cx="8678438" cy="979918"/>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D64DBE6-7907-5527-E509-4129091C16D9}"/>
                </a:ext>
              </a:extLst>
            </p:cNvPr>
            <p:cNvSpPr/>
            <p:nvPr/>
          </p:nvSpPr>
          <p:spPr>
            <a:xfrm>
              <a:off x="372992" y="371098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grpSp>
      <p:grpSp>
        <p:nvGrpSpPr>
          <p:cNvPr id="40" name="グループ化 39">
            <a:extLst>
              <a:ext uri="{FF2B5EF4-FFF2-40B4-BE49-F238E27FC236}">
                <a16:creationId xmlns:a16="http://schemas.microsoft.com/office/drawing/2014/main" id="{D57E6122-3B4D-95D5-68DC-7408033DDFB7}"/>
              </a:ext>
            </a:extLst>
          </p:cNvPr>
          <p:cNvGrpSpPr/>
          <p:nvPr/>
        </p:nvGrpSpPr>
        <p:grpSpPr>
          <a:xfrm>
            <a:off x="853506" y="4450350"/>
            <a:ext cx="7259898" cy="1283644"/>
            <a:chOff x="844175" y="4465687"/>
            <a:chExt cx="7259898" cy="1283644"/>
          </a:xfrm>
        </p:grpSpPr>
        <p:sp>
          <p:nvSpPr>
            <p:cNvPr id="19" name="正方形/長方形 18">
              <a:extLst>
                <a:ext uri="{FF2B5EF4-FFF2-40B4-BE49-F238E27FC236}">
                  <a16:creationId xmlns:a16="http://schemas.microsoft.com/office/drawing/2014/main" id="{732385D1-5004-4457-988A-64AAA8F41858}"/>
                </a:ext>
              </a:extLst>
            </p:cNvPr>
            <p:cNvSpPr/>
            <p:nvPr/>
          </p:nvSpPr>
          <p:spPr>
            <a:xfrm>
              <a:off x="844175" y="44656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p>
          </p:txBody>
        </p:sp>
        <p:sp>
          <p:nvSpPr>
            <p:cNvPr id="20" name="正方形/長方形 19">
              <a:extLst>
                <a:ext uri="{FF2B5EF4-FFF2-40B4-BE49-F238E27FC236}">
                  <a16:creationId xmlns:a16="http://schemas.microsoft.com/office/drawing/2014/main" id="{5588AB1C-FC9C-8644-99F9-D5EB2B897207}"/>
                </a:ext>
              </a:extLst>
            </p:cNvPr>
            <p:cNvSpPr/>
            <p:nvPr/>
          </p:nvSpPr>
          <p:spPr>
            <a:xfrm>
              <a:off x="1924508" y="44656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22" name="正方形/長方形 21">
              <a:extLst>
                <a:ext uri="{FF2B5EF4-FFF2-40B4-BE49-F238E27FC236}">
                  <a16:creationId xmlns:a16="http://schemas.microsoft.com/office/drawing/2014/main" id="{DDDCA6C9-A94A-F4C4-B188-D1FD3ED60E34}"/>
                </a:ext>
              </a:extLst>
            </p:cNvPr>
            <p:cNvSpPr/>
            <p:nvPr/>
          </p:nvSpPr>
          <p:spPr>
            <a:xfrm>
              <a:off x="2931187" y="44656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23" name="正方形/長方形 22">
              <a:extLst>
                <a:ext uri="{FF2B5EF4-FFF2-40B4-BE49-F238E27FC236}">
                  <a16:creationId xmlns:a16="http://schemas.microsoft.com/office/drawing/2014/main" id="{AD4B7573-6D03-15AA-33E3-8187A0FA5B55}"/>
                </a:ext>
              </a:extLst>
            </p:cNvPr>
            <p:cNvSpPr/>
            <p:nvPr/>
          </p:nvSpPr>
          <p:spPr>
            <a:xfrm>
              <a:off x="4897903" y="4485714"/>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4" name="正方形/長方形 23">
              <a:extLst>
                <a:ext uri="{FF2B5EF4-FFF2-40B4-BE49-F238E27FC236}">
                  <a16:creationId xmlns:a16="http://schemas.microsoft.com/office/drawing/2014/main" id="{DE0EB74F-45F3-6423-1C72-114E0AB2ACF2}"/>
                </a:ext>
              </a:extLst>
            </p:cNvPr>
            <p:cNvSpPr/>
            <p:nvPr/>
          </p:nvSpPr>
          <p:spPr>
            <a:xfrm>
              <a:off x="4905835" y="552267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5" name="正方形/長方形 24">
              <a:extLst>
                <a:ext uri="{FF2B5EF4-FFF2-40B4-BE49-F238E27FC236}">
                  <a16:creationId xmlns:a16="http://schemas.microsoft.com/office/drawing/2014/main" id="{44A3E47F-61AF-0E97-2DA0-32D932B71E5E}"/>
                </a:ext>
              </a:extLst>
            </p:cNvPr>
            <p:cNvSpPr/>
            <p:nvPr/>
          </p:nvSpPr>
          <p:spPr>
            <a:xfrm>
              <a:off x="6212327" y="4488435"/>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26" name="正方形/長方形 25">
              <a:extLst>
                <a:ext uri="{FF2B5EF4-FFF2-40B4-BE49-F238E27FC236}">
                  <a16:creationId xmlns:a16="http://schemas.microsoft.com/office/drawing/2014/main" id="{F885D018-48F4-106B-C1A8-0ADE9E6C414E}"/>
                </a:ext>
              </a:extLst>
            </p:cNvPr>
            <p:cNvSpPr/>
            <p:nvPr/>
          </p:nvSpPr>
          <p:spPr>
            <a:xfrm>
              <a:off x="7446617" y="4485714"/>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さまざま</a:t>
              </a:r>
            </a:p>
          </p:txBody>
        </p:sp>
        <p:sp>
          <p:nvSpPr>
            <p:cNvPr id="28" name="正方形/長方形 27">
              <a:extLst>
                <a:ext uri="{FF2B5EF4-FFF2-40B4-BE49-F238E27FC236}">
                  <a16:creationId xmlns:a16="http://schemas.microsoft.com/office/drawing/2014/main" id="{B2AD08C2-EB3C-2C5E-D87C-05A3C6317CB0}"/>
                </a:ext>
              </a:extLst>
            </p:cNvPr>
            <p:cNvSpPr/>
            <p:nvPr/>
          </p:nvSpPr>
          <p:spPr>
            <a:xfrm>
              <a:off x="1415830" y="4991854"/>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9" name="正方形/長方形 28">
              <a:extLst>
                <a:ext uri="{FF2B5EF4-FFF2-40B4-BE49-F238E27FC236}">
                  <a16:creationId xmlns:a16="http://schemas.microsoft.com/office/drawing/2014/main" id="{70106EFB-4479-1743-B437-912A3BFB787D}"/>
                </a:ext>
              </a:extLst>
            </p:cNvPr>
            <p:cNvSpPr/>
            <p:nvPr/>
          </p:nvSpPr>
          <p:spPr>
            <a:xfrm>
              <a:off x="844175" y="551157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30" name="正方形/長方形 29">
              <a:extLst>
                <a:ext uri="{FF2B5EF4-FFF2-40B4-BE49-F238E27FC236}">
                  <a16:creationId xmlns:a16="http://schemas.microsoft.com/office/drawing/2014/main" id="{AD3013D9-C3DE-67C8-2CC5-0678C8FCF418}"/>
                </a:ext>
              </a:extLst>
            </p:cNvPr>
            <p:cNvSpPr/>
            <p:nvPr/>
          </p:nvSpPr>
          <p:spPr>
            <a:xfrm>
              <a:off x="1924508" y="55338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ばしょ</a:t>
              </a:r>
            </a:p>
          </p:txBody>
        </p:sp>
        <p:sp>
          <p:nvSpPr>
            <p:cNvPr id="32" name="正方形/長方形 31">
              <a:extLst>
                <a:ext uri="{FF2B5EF4-FFF2-40B4-BE49-F238E27FC236}">
                  <a16:creationId xmlns:a16="http://schemas.microsoft.com/office/drawing/2014/main" id="{E88083E2-5B75-7C69-3BCE-7883963C81A1}"/>
                </a:ext>
              </a:extLst>
            </p:cNvPr>
            <p:cNvSpPr/>
            <p:nvPr/>
          </p:nvSpPr>
          <p:spPr>
            <a:xfrm>
              <a:off x="3213412" y="55338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しんろ</a:t>
              </a:r>
            </a:p>
          </p:txBody>
        </p:sp>
        <p:sp>
          <p:nvSpPr>
            <p:cNvPr id="33" name="正方形/長方形 32">
              <a:extLst>
                <a:ext uri="{FF2B5EF4-FFF2-40B4-BE49-F238E27FC236}">
                  <a16:creationId xmlns:a16="http://schemas.microsoft.com/office/drawing/2014/main" id="{83E17D6F-AAEF-B50A-961D-BC48ABB6ECD3}"/>
                </a:ext>
              </a:extLst>
            </p:cNvPr>
            <p:cNvSpPr/>
            <p:nvPr/>
          </p:nvSpPr>
          <p:spPr>
            <a:xfrm>
              <a:off x="3855329" y="5511628"/>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
          <p:nvSpPr>
            <p:cNvPr id="38" name="正方形/長方形 37">
              <a:extLst>
                <a:ext uri="{FF2B5EF4-FFF2-40B4-BE49-F238E27FC236}">
                  <a16:creationId xmlns:a16="http://schemas.microsoft.com/office/drawing/2014/main" id="{4EA32A83-45AE-E295-A45A-54CA2AA726C4}"/>
                </a:ext>
              </a:extLst>
            </p:cNvPr>
            <p:cNvSpPr/>
            <p:nvPr/>
          </p:nvSpPr>
          <p:spPr>
            <a:xfrm>
              <a:off x="6208818" y="552267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39" name="正方形/長方形 38">
              <a:extLst>
                <a:ext uri="{FF2B5EF4-FFF2-40B4-BE49-F238E27FC236}">
                  <a16:creationId xmlns:a16="http://schemas.microsoft.com/office/drawing/2014/main" id="{6E205DAC-08A3-689B-DF41-997AE5E84520}"/>
                </a:ext>
              </a:extLst>
            </p:cNvPr>
            <p:cNvSpPr/>
            <p:nvPr/>
          </p:nvSpPr>
          <p:spPr>
            <a:xfrm>
              <a:off x="7261894" y="552267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grpSp>
    </p:spTree>
    <p:extLst>
      <p:ext uri="{BB962C8B-B14F-4D97-AF65-F5344CB8AC3E}">
        <p14:creationId xmlns:p14="http://schemas.microsoft.com/office/powerpoint/2010/main" val="730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grpSp>
        <p:nvGrpSpPr>
          <p:cNvPr id="5" name="グループ化 4">
            <a:extLst>
              <a:ext uri="{FF2B5EF4-FFF2-40B4-BE49-F238E27FC236}">
                <a16:creationId xmlns:a16="http://schemas.microsoft.com/office/drawing/2014/main" id="{32D33AEE-D2AC-4331-B6CF-5518DE40CC35}"/>
              </a:ext>
            </a:extLst>
          </p:cNvPr>
          <p:cNvGrpSpPr/>
          <p:nvPr/>
        </p:nvGrpSpPr>
        <p:grpSpPr>
          <a:xfrm>
            <a:off x="133225" y="517909"/>
            <a:ext cx="6460002" cy="4651581"/>
            <a:chOff x="133225" y="517909"/>
            <a:chExt cx="6460002" cy="4651581"/>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81754" y="1478581"/>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23503" y="3133701"/>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a:off x="2760356" y="3290757"/>
                <a:ext cx="871141"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870197"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257780"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30</a:t>
            </a:fld>
            <a:endParaRPr kumimoji="1" lang="ja-JP" altLang="en-US"/>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参考①</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お金を借りる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0" name="正方形/長方形 59">
            <a:extLst>
              <a:ext uri="{FF2B5EF4-FFF2-40B4-BE49-F238E27FC236}">
                <a16:creationId xmlns:a16="http://schemas.microsoft.com/office/drawing/2014/main" id="{A7082291-D130-4BA2-9709-18DA502B7538}"/>
              </a:ext>
            </a:extLst>
          </p:cNvPr>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rgbClr val="FF0000"/>
                </a:solidFill>
                <a:latin typeface="+mj-ea"/>
                <a:ea typeface="+mj-ea"/>
              </a:rPr>
              <a:t>1</a:t>
            </a:r>
            <a:r>
              <a:rPr kumimoji="1" lang="ja-JP" altLang="en-US" sz="1600" b="1" dirty="0">
                <a:solidFill>
                  <a:srgbClr val="FF0000"/>
                </a:solidFill>
                <a:latin typeface="+mj-ea"/>
                <a:ea typeface="+mj-ea"/>
              </a:rPr>
              <a:t>章　スライド</a:t>
            </a:r>
            <a:r>
              <a:rPr kumimoji="1" lang="en-US" altLang="ja-JP" sz="1600" b="1" dirty="0">
                <a:solidFill>
                  <a:srgbClr val="FF0000"/>
                </a:solidFill>
                <a:latin typeface="+mj-ea"/>
                <a:ea typeface="+mj-ea"/>
              </a:rPr>
              <a:t>5</a:t>
            </a:r>
            <a:r>
              <a:rPr lang="en-US" altLang="ja-JP" sz="1600" b="1" dirty="0">
                <a:solidFill>
                  <a:srgbClr val="FF0000"/>
                </a:solidFill>
                <a:latin typeface="+mj-ea"/>
                <a:ea typeface="+mj-ea"/>
              </a:rPr>
              <a:t>-6</a:t>
            </a:r>
            <a:r>
              <a:rPr kumimoji="1" lang="ja-JP" altLang="en-US" sz="1600" b="1" dirty="0">
                <a:solidFill>
                  <a:srgbClr val="FF0000"/>
                </a:solidFill>
                <a:latin typeface="+mj-ea"/>
                <a:ea typeface="+mj-ea"/>
              </a:rPr>
              <a:t>の参考資料</a:t>
            </a:r>
          </a:p>
        </p:txBody>
      </p:sp>
      <p:sp>
        <p:nvSpPr>
          <p:cNvPr id="9" name="正方形/長方形 8">
            <a:extLst>
              <a:ext uri="{FF2B5EF4-FFF2-40B4-BE49-F238E27FC236}">
                <a16:creationId xmlns:a16="http://schemas.microsoft.com/office/drawing/2014/main" id="{B88F7B2D-D8B8-E66E-F9C2-6204FC8FAEEC}"/>
              </a:ext>
            </a:extLst>
          </p:cNvPr>
          <p:cNvSpPr/>
          <p:nvPr/>
        </p:nvSpPr>
        <p:spPr>
          <a:xfrm>
            <a:off x="535162" y="-1382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a:t>
            </a:r>
          </a:p>
        </p:txBody>
      </p:sp>
      <p:sp>
        <p:nvSpPr>
          <p:cNvPr id="10" name="正方形/長方形 9">
            <a:extLst>
              <a:ext uri="{FF2B5EF4-FFF2-40B4-BE49-F238E27FC236}">
                <a16:creationId xmlns:a16="http://schemas.microsoft.com/office/drawing/2014/main" id="{4F0CB5AD-228A-51A5-4AD4-7E939A6C035C}"/>
              </a:ext>
            </a:extLst>
          </p:cNvPr>
          <p:cNvSpPr/>
          <p:nvPr/>
        </p:nvSpPr>
        <p:spPr>
          <a:xfrm>
            <a:off x="2351800" y="3344"/>
            <a:ext cx="776462"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1" name="正方形/長方形 10">
            <a:extLst>
              <a:ext uri="{FF2B5EF4-FFF2-40B4-BE49-F238E27FC236}">
                <a16:creationId xmlns:a16="http://schemas.microsoft.com/office/drawing/2014/main" id="{DA6909C0-43BF-519B-826A-27DBD1C11BF7}"/>
              </a:ext>
            </a:extLst>
          </p:cNvPr>
          <p:cNvSpPr/>
          <p:nvPr/>
        </p:nvSpPr>
        <p:spPr>
          <a:xfrm>
            <a:off x="3181557" y="-22903"/>
            <a:ext cx="596495"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13" name="正方形/長方形 12">
            <a:extLst>
              <a:ext uri="{FF2B5EF4-FFF2-40B4-BE49-F238E27FC236}">
                <a16:creationId xmlns:a16="http://schemas.microsoft.com/office/drawing/2014/main" id="{A594FD04-67C4-8A40-855B-1119EAF0CEA6}"/>
              </a:ext>
            </a:extLst>
          </p:cNvPr>
          <p:cNvSpPr/>
          <p:nvPr/>
        </p:nvSpPr>
        <p:spPr>
          <a:xfrm>
            <a:off x="6206090" y="96920"/>
            <a:ext cx="59649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p>
        </p:txBody>
      </p:sp>
      <p:sp>
        <p:nvSpPr>
          <p:cNvPr id="14" name="正方形/長方形 13">
            <a:extLst>
              <a:ext uri="{FF2B5EF4-FFF2-40B4-BE49-F238E27FC236}">
                <a16:creationId xmlns:a16="http://schemas.microsoft.com/office/drawing/2014/main" id="{421AFE9C-02A3-6027-C209-3953EA2B1BBF}"/>
              </a:ext>
            </a:extLst>
          </p:cNvPr>
          <p:cNvSpPr/>
          <p:nvPr/>
        </p:nvSpPr>
        <p:spPr>
          <a:xfrm>
            <a:off x="7832112" y="104292"/>
            <a:ext cx="1003771" cy="215444"/>
          </a:xfrm>
          <a:prstGeom prst="rect">
            <a:avLst/>
          </a:prstGeom>
          <a:noFill/>
        </p:spPr>
        <p:txBody>
          <a:bodyPr wrap="square" lIns="91440" tIns="45720" rIns="91440" bIns="45720">
            <a:spAutoFit/>
          </a:bodyPr>
          <a:lstStyle/>
          <a:p>
            <a:pPr algn="ctr"/>
            <a:r>
              <a:rPr lang="ja-JP" altLang="en-US" sz="8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さんこうしりょう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nvGrpSpPr>
          <p:cNvPr id="74" name="グループ化 73">
            <a:extLst>
              <a:ext uri="{FF2B5EF4-FFF2-40B4-BE49-F238E27FC236}">
                <a16:creationId xmlns:a16="http://schemas.microsoft.com/office/drawing/2014/main" id="{03000B1C-BC72-7B7A-3D5E-3F43FF94DFB0}"/>
              </a:ext>
            </a:extLst>
          </p:cNvPr>
          <p:cNvGrpSpPr/>
          <p:nvPr/>
        </p:nvGrpSpPr>
        <p:grpSpPr>
          <a:xfrm>
            <a:off x="126503" y="1656614"/>
            <a:ext cx="4105185" cy="3317627"/>
            <a:chOff x="126503" y="1656614"/>
            <a:chExt cx="4105185" cy="3317627"/>
          </a:xfrm>
        </p:grpSpPr>
        <p:sp>
          <p:nvSpPr>
            <p:cNvPr id="15" name="正方形/長方形 14">
              <a:extLst>
                <a:ext uri="{FF2B5EF4-FFF2-40B4-BE49-F238E27FC236}">
                  <a16:creationId xmlns:a16="http://schemas.microsoft.com/office/drawing/2014/main" id="{5D2B113D-61DE-ED73-0A6B-36C9C55EAA5F}"/>
                </a:ext>
              </a:extLst>
            </p:cNvPr>
            <p:cNvSpPr/>
            <p:nvPr/>
          </p:nvSpPr>
          <p:spPr>
            <a:xfrm>
              <a:off x="2132091" y="1656614"/>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16" name="正方形/長方形 15">
              <a:extLst>
                <a:ext uri="{FF2B5EF4-FFF2-40B4-BE49-F238E27FC236}">
                  <a16:creationId xmlns:a16="http://schemas.microsoft.com/office/drawing/2014/main" id="{0EBEAF3E-54FB-3157-F6BC-967824D2693B}"/>
                </a:ext>
              </a:extLst>
            </p:cNvPr>
            <p:cNvSpPr/>
            <p:nvPr/>
          </p:nvSpPr>
          <p:spPr>
            <a:xfrm>
              <a:off x="3503862" y="2785885"/>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りようしゃ</a:t>
              </a:r>
            </a:p>
          </p:txBody>
        </p:sp>
        <p:sp>
          <p:nvSpPr>
            <p:cNvPr id="17" name="正方形/長方形 16">
              <a:extLst>
                <a:ext uri="{FF2B5EF4-FFF2-40B4-BE49-F238E27FC236}">
                  <a16:creationId xmlns:a16="http://schemas.microsoft.com/office/drawing/2014/main" id="{64A88816-6A21-6415-9950-C99D4CFD16FE}"/>
                </a:ext>
              </a:extLst>
            </p:cNvPr>
            <p:cNvSpPr/>
            <p:nvPr/>
          </p:nvSpPr>
          <p:spPr>
            <a:xfrm>
              <a:off x="672690" y="2633856"/>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はんばいてん</a:t>
              </a:r>
            </a:p>
          </p:txBody>
        </p:sp>
        <p:sp>
          <p:nvSpPr>
            <p:cNvPr id="18" name="正方形/長方形 17">
              <a:extLst>
                <a:ext uri="{FF2B5EF4-FFF2-40B4-BE49-F238E27FC236}">
                  <a16:creationId xmlns:a16="http://schemas.microsoft.com/office/drawing/2014/main" id="{12D0F83D-3703-52E1-8108-10EC2E4D7475}"/>
                </a:ext>
              </a:extLst>
            </p:cNvPr>
            <p:cNvSpPr/>
            <p:nvPr/>
          </p:nvSpPr>
          <p:spPr>
            <a:xfrm>
              <a:off x="672690" y="3552675"/>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はんばいてん</a:t>
              </a:r>
            </a:p>
          </p:txBody>
        </p:sp>
        <p:sp>
          <p:nvSpPr>
            <p:cNvPr id="19" name="正方形/長方形 18">
              <a:extLst>
                <a:ext uri="{FF2B5EF4-FFF2-40B4-BE49-F238E27FC236}">
                  <a16:creationId xmlns:a16="http://schemas.microsoft.com/office/drawing/2014/main" id="{EF9172DD-E55D-1544-4257-EC80098A9156}"/>
                </a:ext>
              </a:extLst>
            </p:cNvPr>
            <p:cNvSpPr/>
            <p:nvPr/>
          </p:nvSpPr>
          <p:spPr>
            <a:xfrm>
              <a:off x="3574667" y="4174930"/>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20" name="正方形/長方形 19">
              <a:extLst>
                <a:ext uri="{FF2B5EF4-FFF2-40B4-BE49-F238E27FC236}">
                  <a16:creationId xmlns:a16="http://schemas.microsoft.com/office/drawing/2014/main" id="{49F81637-225B-BC87-B0BC-938D6440BDD9}"/>
                </a:ext>
              </a:extLst>
            </p:cNvPr>
            <p:cNvSpPr/>
            <p:nvPr/>
          </p:nvSpPr>
          <p:spPr>
            <a:xfrm>
              <a:off x="1651728" y="3875218"/>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りようしゃ</a:t>
              </a:r>
            </a:p>
          </p:txBody>
        </p:sp>
        <p:sp>
          <p:nvSpPr>
            <p:cNvPr id="21" name="正方形/長方形 20">
              <a:extLst>
                <a:ext uri="{FF2B5EF4-FFF2-40B4-BE49-F238E27FC236}">
                  <a16:creationId xmlns:a16="http://schemas.microsoft.com/office/drawing/2014/main" id="{6C604ABA-EEDD-A3D0-F1CC-AE9BA6B38932}"/>
                </a:ext>
              </a:extLst>
            </p:cNvPr>
            <p:cNvSpPr/>
            <p:nvPr/>
          </p:nvSpPr>
          <p:spPr>
            <a:xfrm>
              <a:off x="2504551" y="3875218"/>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さき</a:t>
              </a:r>
            </a:p>
          </p:txBody>
        </p:sp>
        <p:sp>
          <p:nvSpPr>
            <p:cNvPr id="22" name="正方形/長方形 21">
              <a:extLst>
                <a:ext uri="{FF2B5EF4-FFF2-40B4-BE49-F238E27FC236}">
                  <a16:creationId xmlns:a16="http://schemas.microsoft.com/office/drawing/2014/main" id="{FA7D280C-5252-8D10-438D-660A88533987}"/>
                </a:ext>
              </a:extLst>
            </p:cNvPr>
            <p:cNvSpPr/>
            <p:nvPr/>
          </p:nvSpPr>
          <p:spPr>
            <a:xfrm>
              <a:off x="3101015" y="3875218"/>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23" name="正方形/長方形 22">
              <a:extLst>
                <a:ext uri="{FF2B5EF4-FFF2-40B4-BE49-F238E27FC236}">
                  <a16:creationId xmlns:a16="http://schemas.microsoft.com/office/drawing/2014/main" id="{347DFC3A-9CB3-1A43-CD79-04C339FFF006}"/>
                </a:ext>
              </a:extLst>
            </p:cNvPr>
            <p:cNvSpPr/>
            <p:nvPr/>
          </p:nvSpPr>
          <p:spPr>
            <a:xfrm>
              <a:off x="3641722" y="3875218"/>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a:t>
              </a:r>
            </a:p>
          </p:txBody>
        </p:sp>
        <p:sp>
          <p:nvSpPr>
            <p:cNvPr id="24" name="正方形/長方形 23">
              <a:extLst>
                <a:ext uri="{FF2B5EF4-FFF2-40B4-BE49-F238E27FC236}">
                  <a16:creationId xmlns:a16="http://schemas.microsoft.com/office/drawing/2014/main" id="{8F26A783-B8F2-04D9-D8FF-7436B0F8F07B}"/>
                </a:ext>
              </a:extLst>
            </p:cNvPr>
            <p:cNvSpPr/>
            <p:nvPr/>
          </p:nvSpPr>
          <p:spPr>
            <a:xfrm>
              <a:off x="126503" y="4181152"/>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p>
          </p:txBody>
        </p:sp>
        <p:sp>
          <p:nvSpPr>
            <p:cNvPr id="29" name="正方形/長方形 28">
              <a:extLst>
                <a:ext uri="{FF2B5EF4-FFF2-40B4-BE49-F238E27FC236}">
                  <a16:creationId xmlns:a16="http://schemas.microsoft.com/office/drawing/2014/main" id="{F192DC1A-EF34-2A5F-2223-14B93958CBF0}"/>
                </a:ext>
              </a:extLst>
            </p:cNvPr>
            <p:cNvSpPr/>
            <p:nvPr/>
          </p:nvSpPr>
          <p:spPr>
            <a:xfrm>
              <a:off x="1178933" y="4181152"/>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ごじつ</a:t>
              </a:r>
            </a:p>
          </p:txBody>
        </p:sp>
        <p:sp>
          <p:nvSpPr>
            <p:cNvPr id="31" name="正方形/長方形 30">
              <a:extLst>
                <a:ext uri="{FF2B5EF4-FFF2-40B4-BE49-F238E27FC236}">
                  <a16:creationId xmlns:a16="http://schemas.microsoft.com/office/drawing/2014/main" id="{4E8A747C-0A26-AD79-A0B6-52233A2BFE18}"/>
                </a:ext>
              </a:extLst>
            </p:cNvPr>
            <p:cNvSpPr/>
            <p:nvPr/>
          </p:nvSpPr>
          <p:spPr>
            <a:xfrm>
              <a:off x="2740031" y="4181152"/>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32" name="正方形/長方形 31">
              <a:extLst>
                <a:ext uri="{FF2B5EF4-FFF2-40B4-BE49-F238E27FC236}">
                  <a16:creationId xmlns:a16="http://schemas.microsoft.com/office/drawing/2014/main" id="{74A11FB1-8B8D-6B51-C34B-982C37FA5ED9}"/>
                </a:ext>
              </a:extLst>
            </p:cNvPr>
            <p:cNvSpPr/>
            <p:nvPr/>
          </p:nvSpPr>
          <p:spPr>
            <a:xfrm>
              <a:off x="1375192" y="3258689"/>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33" name="正方形/長方形 32">
              <a:extLst>
                <a:ext uri="{FF2B5EF4-FFF2-40B4-BE49-F238E27FC236}">
                  <a16:creationId xmlns:a16="http://schemas.microsoft.com/office/drawing/2014/main" id="{836CA031-7CA8-A358-4AD2-0DF39CCB66C1}"/>
                </a:ext>
              </a:extLst>
            </p:cNvPr>
            <p:cNvSpPr/>
            <p:nvPr/>
          </p:nvSpPr>
          <p:spPr>
            <a:xfrm>
              <a:off x="280192" y="4484610"/>
              <a:ext cx="501079"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きじつ</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1F9021AA-AF42-59D3-C12E-04FAB7F2407F}"/>
                </a:ext>
              </a:extLst>
            </p:cNvPr>
            <p:cNvSpPr/>
            <p:nvPr/>
          </p:nvSpPr>
          <p:spPr>
            <a:xfrm>
              <a:off x="1498001" y="4484610"/>
              <a:ext cx="501079"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0E96EDC0-F57B-0133-854F-C72B1033F2F5}"/>
                </a:ext>
              </a:extLst>
            </p:cNvPr>
            <p:cNvSpPr/>
            <p:nvPr/>
          </p:nvSpPr>
          <p:spPr>
            <a:xfrm>
              <a:off x="2148687" y="4473459"/>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36" name="正方形/長方形 35">
              <a:extLst>
                <a:ext uri="{FF2B5EF4-FFF2-40B4-BE49-F238E27FC236}">
                  <a16:creationId xmlns:a16="http://schemas.microsoft.com/office/drawing/2014/main" id="{E79EF2A2-2D3F-CD19-6A15-02F2F28504AE}"/>
                </a:ext>
              </a:extLst>
            </p:cNvPr>
            <p:cNvSpPr/>
            <p:nvPr/>
          </p:nvSpPr>
          <p:spPr>
            <a:xfrm>
              <a:off x="722298" y="4789575"/>
              <a:ext cx="441065"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こうざ</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AC7E122C-47C9-0F3A-4D51-4821CA42EFCC}"/>
                </a:ext>
              </a:extLst>
            </p:cNvPr>
            <p:cNvSpPr/>
            <p:nvPr/>
          </p:nvSpPr>
          <p:spPr>
            <a:xfrm>
              <a:off x="1195445" y="4777945"/>
              <a:ext cx="359493"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9F423D0A-9C03-B437-0568-E048CC1BE424}"/>
                </a:ext>
              </a:extLst>
            </p:cNvPr>
            <p:cNvSpPr/>
            <p:nvPr/>
          </p:nvSpPr>
          <p:spPr>
            <a:xfrm>
              <a:off x="1623796" y="4777945"/>
              <a:ext cx="359493"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43D9216A-3892-DBA5-153D-634E31059AE1}"/>
                </a:ext>
              </a:extLst>
            </p:cNvPr>
            <p:cNvSpPr/>
            <p:nvPr/>
          </p:nvSpPr>
          <p:spPr>
            <a:xfrm>
              <a:off x="2220503" y="3249953"/>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だいきん</a:t>
              </a:r>
            </a:p>
          </p:txBody>
        </p:sp>
        <p:sp>
          <p:nvSpPr>
            <p:cNvPr id="66" name="正方形/長方形 65">
              <a:extLst>
                <a:ext uri="{FF2B5EF4-FFF2-40B4-BE49-F238E27FC236}">
                  <a16:creationId xmlns:a16="http://schemas.microsoft.com/office/drawing/2014/main" id="{4144CA95-4E21-B5DC-9C61-57177158C0D0}"/>
                </a:ext>
              </a:extLst>
            </p:cNvPr>
            <p:cNvSpPr/>
            <p:nvPr/>
          </p:nvSpPr>
          <p:spPr>
            <a:xfrm>
              <a:off x="2910844" y="3246310"/>
              <a:ext cx="30719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71" name="正方形/長方形 70">
              <a:extLst>
                <a:ext uri="{FF2B5EF4-FFF2-40B4-BE49-F238E27FC236}">
                  <a16:creationId xmlns:a16="http://schemas.microsoft.com/office/drawing/2014/main" id="{AA08FCB8-3F84-93DF-C496-A10F4CC91F9B}"/>
                </a:ext>
              </a:extLst>
            </p:cNvPr>
            <p:cNvSpPr/>
            <p:nvPr/>
          </p:nvSpPr>
          <p:spPr>
            <a:xfrm>
              <a:off x="3333011" y="3234869"/>
              <a:ext cx="30719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grpSp>
      <p:grpSp>
        <p:nvGrpSpPr>
          <p:cNvPr id="97" name="グループ化 96">
            <a:extLst>
              <a:ext uri="{FF2B5EF4-FFF2-40B4-BE49-F238E27FC236}">
                <a16:creationId xmlns:a16="http://schemas.microsoft.com/office/drawing/2014/main" id="{30AC78A2-352D-579F-AB59-6CFFBD842E42}"/>
              </a:ext>
            </a:extLst>
          </p:cNvPr>
          <p:cNvGrpSpPr/>
          <p:nvPr/>
        </p:nvGrpSpPr>
        <p:grpSpPr>
          <a:xfrm>
            <a:off x="4507300" y="750504"/>
            <a:ext cx="4536399" cy="3485434"/>
            <a:chOff x="4522394" y="750653"/>
            <a:chExt cx="4536399" cy="3485434"/>
          </a:xfrm>
        </p:grpSpPr>
        <p:sp>
          <p:nvSpPr>
            <p:cNvPr id="75" name="正方形/長方形 74">
              <a:extLst>
                <a:ext uri="{FF2B5EF4-FFF2-40B4-BE49-F238E27FC236}">
                  <a16:creationId xmlns:a16="http://schemas.microsoft.com/office/drawing/2014/main" id="{16B79B14-9F21-0C50-6195-89464B5A2C6F}"/>
                </a:ext>
              </a:extLst>
            </p:cNvPr>
            <p:cNvSpPr/>
            <p:nvPr/>
          </p:nvSpPr>
          <p:spPr>
            <a:xfrm>
              <a:off x="5632873" y="7506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かくしゅ</a:t>
              </a:r>
            </a:p>
          </p:txBody>
        </p:sp>
        <p:sp>
          <p:nvSpPr>
            <p:cNvPr id="78" name="正方形/長方形 77">
              <a:extLst>
                <a:ext uri="{FF2B5EF4-FFF2-40B4-BE49-F238E27FC236}">
                  <a16:creationId xmlns:a16="http://schemas.microsoft.com/office/drawing/2014/main" id="{FE550013-16D4-C230-3762-EED7B9EC279A}"/>
                </a:ext>
              </a:extLst>
            </p:cNvPr>
            <p:cNvSpPr/>
            <p:nvPr/>
          </p:nvSpPr>
          <p:spPr>
            <a:xfrm>
              <a:off x="4522394" y="233594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じどうしゃ</a:t>
              </a:r>
            </a:p>
          </p:txBody>
        </p:sp>
        <p:sp>
          <p:nvSpPr>
            <p:cNvPr id="84" name="正方形/長方形 83">
              <a:extLst>
                <a:ext uri="{FF2B5EF4-FFF2-40B4-BE49-F238E27FC236}">
                  <a16:creationId xmlns:a16="http://schemas.microsoft.com/office/drawing/2014/main" id="{A4F9DB3D-2BD3-573F-6638-269F60D8E69B}"/>
                </a:ext>
              </a:extLst>
            </p:cNvPr>
            <p:cNvSpPr/>
            <p:nvPr/>
          </p:nvSpPr>
          <p:spPr>
            <a:xfrm>
              <a:off x="7374208" y="2395275"/>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じゅうたく</a:t>
              </a:r>
            </a:p>
          </p:txBody>
        </p:sp>
        <p:sp>
          <p:nvSpPr>
            <p:cNvPr id="85" name="正方形/長方形 84">
              <a:extLst>
                <a:ext uri="{FF2B5EF4-FFF2-40B4-BE49-F238E27FC236}">
                  <a16:creationId xmlns:a16="http://schemas.microsoft.com/office/drawing/2014/main" id="{B76B2B8A-9670-7811-C37E-4C0F26E2BB88}"/>
                </a:ext>
              </a:extLst>
            </p:cNvPr>
            <p:cNvSpPr/>
            <p:nvPr/>
          </p:nvSpPr>
          <p:spPr>
            <a:xfrm>
              <a:off x="6018810" y="331103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きょういく</a:t>
              </a:r>
            </a:p>
          </p:txBody>
        </p:sp>
        <p:sp>
          <p:nvSpPr>
            <p:cNvPr id="89" name="正方形/長方形 88">
              <a:extLst>
                <a:ext uri="{FF2B5EF4-FFF2-40B4-BE49-F238E27FC236}">
                  <a16:creationId xmlns:a16="http://schemas.microsoft.com/office/drawing/2014/main" id="{5C82EF84-D48D-2122-4284-283A75CE1460}"/>
                </a:ext>
              </a:extLst>
            </p:cNvPr>
            <p:cNvSpPr/>
            <p:nvPr/>
          </p:nvSpPr>
          <p:spPr>
            <a:xfrm>
              <a:off x="4678641" y="361352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きんゆうきかん</a:t>
              </a:r>
            </a:p>
          </p:txBody>
        </p:sp>
        <p:sp>
          <p:nvSpPr>
            <p:cNvPr id="90" name="正方形/長方形 89">
              <a:extLst>
                <a:ext uri="{FF2B5EF4-FFF2-40B4-BE49-F238E27FC236}">
                  <a16:creationId xmlns:a16="http://schemas.microsoft.com/office/drawing/2014/main" id="{3A0FCD06-AF65-B38B-C257-3C8EF8B32E30}"/>
                </a:ext>
              </a:extLst>
            </p:cNvPr>
            <p:cNvSpPr/>
            <p:nvPr/>
          </p:nvSpPr>
          <p:spPr>
            <a:xfrm>
              <a:off x="6290208" y="362980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91" name="正方形/長方形 90">
              <a:extLst>
                <a:ext uri="{FF2B5EF4-FFF2-40B4-BE49-F238E27FC236}">
                  <a16:creationId xmlns:a16="http://schemas.microsoft.com/office/drawing/2014/main" id="{38903598-9ED0-731A-DE92-9884C4FF8712}"/>
                </a:ext>
              </a:extLst>
            </p:cNvPr>
            <p:cNvSpPr/>
            <p:nvPr/>
          </p:nvSpPr>
          <p:spPr>
            <a:xfrm>
              <a:off x="7681266" y="360499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りそく</a:t>
              </a:r>
            </a:p>
          </p:txBody>
        </p:sp>
        <p:sp>
          <p:nvSpPr>
            <p:cNvPr id="93" name="正方形/長方形 92">
              <a:extLst>
                <a:ext uri="{FF2B5EF4-FFF2-40B4-BE49-F238E27FC236}">
                  <a16:creationId xmlns:a16="http://schemas.microsoft.com/office/drawing/2014/main" id="{B4C59774-F995-1F18-BC4E-EAA838945C37}"/>
                </a:ext>
              </a:extLst>
            </p:cNvPr>
            <p:cNvSpPr/>
            <p:nvPr/>
          </p:nvSpPr>
          <p:spPr>
            <a:xfrm>
              <a:off x="5233122" y="3984689"/>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4" name="正方形/長方形 93">
              <a:extLst>
                <a:ext uri="{FF2B5EF4-FFF2-40B4-BE49-F238E27FC236}">
                  <a16:creationId xmlns:a16="http://schemas.microsoft.com/office/drawing/2014/main" id="{4796DB43-BF91-8D0D-89C5-1215E5F237C9}"/>
                </a:ext>
              </a:extLst>
            </p:cNvPr>
            <p:cNvSpPr/>
            <p:nvPr/>
          </p:nvSpPr>
          <p:spPr>
            <a:xfrm>
              <a:off x="6549179" y="3989866"/>
              <a:ext cx="67112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grpSp>
      <p:grpSp>
        <p:nvGrpSpPr>
          <p:cNvPr id="104" name="グループ化 103">
            <a:extLst>
              <a:ext uri="{FF2B5EF4-FFF2-40B4-BE49-F238E27FC236}">
                <a16:creationId xmlns:a16="http://schemas.microsoft.com/office/drawing/2014/main" id="{9704EF26-DE40-A442-EEBF-F114E3CF7870}"/>
              </a:ext>
            </a:extLst>
          </p:cNvPr>
          <p:cNvGrpSpPr/>
          <p:nvPr/>
        </p:nvGrpSpPr>
        <p:grpSpPr>
          <a:xfrm>
            <a:off x="698236" y="5198820"/>
            <a:ext cx="5322238" cy="1193328"/>
            <a:chOff x="698236" y="5198820"/>
            <a:chExt cx="5322238" cy="1193328"/>
          </a:xfrm>
        </p:grpSpPr>
        <p:sp>
          <p:nvSpPr>
            <p:cNvPr id="73" name="正方形/長方形 72">
              <a:extLst>
                <a:ext uri="{FF2B5EF4-FFF2-40B4-BE49-F238E27FC236}">
                  <a16:creationId xmlns:a16="http://schemas.microsoft.com/office/drawing/2014/main" id="{B88F7B2D-D8B8-E66E-F9C2-6204FC8FAEEC}"/>
                </a:ext>
              </a:extLst>
            </p:cNvPr>
            <p:cNvSpPr/>
            <p:nvPr/>
          </p:nvSpPr>
          <p:spPr>
            <a:xfrm>
              <a:off x="3574667" y="519882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76" name="正方形/長方形 75">
              <a:extLst>
                <a:ext uri="{FF2B5EF4-FFF2-40B4-BE49-F238E27FC236}">
                  <a16:creationId xmlns:a16="http://schemas.microsoft.com/office/drawing/2014/main" id="{25871586-2CCE-A192-3C2D-3F638E5C9D8E}"/>
                </a:ext>
              </a:extLst>
            </p:cNvPr>
            <p:cNvSpPr/>
            <p:nvPr/>
          </p:nvSpPr>
          <p:spPr>
            <a:xfrm>
              <a:off x="2797843" y="56689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きんゆうきかん</a:t>
              </a:r>
            </a:p>
          </p:txBody>
        </p:sp>
        <p:sp>
          <p:nvSpPr>
            <p:cNvPr id="77" name="正方形/長方形 76">
              <a:extLst>
                <a:ext uri="{FF2B5EF4-FFF2-40B4-BE49-F238E27FC236}">
                  <a16:creationId xmlns:a16="http://schemas.microsoft.com/office/drawing/2014/main" id="{0036CA83-3C4D-5A41-465E-CE73DE7A9DA0}"/>
                </a:ext>
              </a:extLst>
            </p:cNvPr>
            <p:cNvSpPr/>
            <p:nvPr/>
          </p:nvSpPr>
          <p:spPr>
            <a:xfrm>
              <a:off x="4811818" y="5198820"/>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95" name="正方形/長方形 94">
              <a:extLst>
                <a:ext uri="{FF2B5EF4-FFF2-40B4-BE49-F238E27FC236}">
                  <a16:creationId xmlns:a16="http://schemas.microsoft.com/office/drawing/2014/main" id="{E60B976C-A751-B7D8-303F-E241E19A8DC2}"/>
                </a:ext>
              </a:extLst>
            </p:cNvPr>
            <p:cNvSpPr/>
            <p:nvPr/>
          </p:nvSpPr>
          <p:spPr>
            <a:xfrm>
              <a:off x="5451044" y="5206998"/>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96" name="正方形/長方形 95">
              <a:extLst>
                <a:ext uri="{FF2B5EF4-FFF2-40B4-BE49-F238E27FC236}">
                  <a16:creationId xmlns:a16="http://schemas.microsoft.com/office/drawing/2014/main" id="{F7852E52-A685-655A-E032-0FE9504FA464}"/>
                </a:ext>
              </a:extLst>
            </p:cNvPr>
            <p:cNvSpPr/>
            <p:nvPr/>
          </p:nvSpPr>
          <p:spPr>
            <a:xfrm>
              <a:off x="1791486" y="5663396"/>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99" name="正方形/長方形 98">
              <a:extLst>
                <a:ext uri="{FF2B5EF4-FFF2-40B4-BE49-F238E27FC236}">
                  <a16:creationId xmlns:a16="http://schemas.microsoft.com/office/drawing/2014/main" id="{4419A58B-50F3-9F03-85C2-14C6AD13A4F4}"/>
                </a:ext>
              </a:extLst>
            </p:cNvPr>
            <p:cNvSpPr/>
            <p:nvPr/>
          </p:nvSpPr>
          <p:spPr>
            <a:xfrm>
              <a:off x="5315397" y="5659692"/>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100" name="正方形/長方形 99">
              <a:extLst>
                <a:ext uri="{FF2B5EF4-FFF2-40B4-BE49-F238E27FC236}">
                  <a16:creationId xmlns:a16="http://schemas.microsoft.com/office/drawing/2014/main" id="{E0E5C11B-5203-23E5-4384-E23E32290CE8}"/>
                </a:ext>
              </a:extLst>
            </p:cNvPr>
            <p:cNvSpPr/>
            <p:nvPr/>
          </p:nvSpPr>
          <p:spPr>
            <a:xfrm>
              <a:off x="1195445" y="614592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a:t>
              </a:r>
            </a:p>
          </p:txBody>
        </p:sp>
        <p:sp>
          <p:nvSpPr>
            <p:cNvPr id="101" name="正方形/長方形 100">
              <a:extLst>
                <a:ext uri="{FF2B5EF4-FFF2-40B4-BE49-F238E27FC236}">
                  <a16:creationId xmlns:a16="http://schemas.microsoft.com/office/drawing/2014/main" id="{B88F7B2D-D8B8-E66E-F9C2-6204FC8FAEEC}"/>
                </a:ext>
              </a:extLst>
            </p:cNvPr>
            <p:cNvSpPr/>
            <p:nvPr/>
          </p:nvSpPr>
          <p:spPr>
            <a:xfrm>
              <a:off x="2816212" y="6129381"/>
              <a:ext cx="730689"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2" name="正方形/長方形 101">
              <a:extLst>
                <a:ext uri="{FF2B5EF4-FFF2-40B4-BE49-F238E27FC236}">
                  <a16:creationId xmlns:a16="http://schemas.microsoft.com/office/drawing/2014/main" id="{B88F7B2D-D8B8-E66E-F9C2-6204FC8FAEEC}"/>
                </a:ext>
              </a:extLst>
            </p:cNvPr>
            <p:cNvSpPr/>
            <p:nvPr/>
          </p:nvSpPr>
          <p:spPr>
            <a:xfrm>
              <a:off x="3699301" y="6145926"/>
              <a:ext cx="80696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ぎむ</a:t>
              </a:r>
            </a:p>
          </p:txBody>
        </p:sp>
        <p:sp>
          <p:nvSpPr>
            <p:cNvPr id="103" name="正方形/長方形 102">
              <a:extLst>
                <a:ext uri="{FF2B5EF4-FFF2-40B4-BE49-F238E27FC236}">
                  <a16:creationId xmlns:a16="http://schemas.microsoft.com/office/drawing/2014/main" id="{005B5508-0353-F3FD-424E-A8E9F50D2999}"/>
                </a:ext>
              </a:extLst>
            </p:cNvPr>
            <p:cNvSpPr/>
            <p:nvPr/>
          </p:nvSpPr>
          <p:spPr>
            <a:xfrm>
              <a:off x="698236" y="6129380"/>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grpSp>
    </p:spTree>
    <p:extLst>
      <p:ext uri="{BB962C8B-B14F-4D97-AF65-F5344CB8AC3E}">
        <p14:creationId xmlns:p14="http://schemas.microsoft.com/office/powerpoint/2010/main" val="401373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参考②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お金を使う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rgbClr val="FF0000"/>
                </a:solidFill>
                <a:latin typeface="+mj-ea"/>
                <a:ea typeface="+mj-ea"/>
              </a:rPr>
              <a:t>1</a:t>
            </a:r>
            <a:r>
              <a:rPr kumimoji="1" lang="ja-JP" altLang="en-US" sz="1600" b="1" dirty="0">
                <a:solidFill>
                  <a:srgbClr val="FF0000"/>
                </a:solidFill>
                <a:latin typeface="+mj-ea"/>
                <a:ea typeface="+mj-ea"/>
              </a:rPr>
              <a:t>章　スライド</a:t>
            </a:r>
            <a:r>
              <a:rPr kumimoji="1" lang="en-US" altLang="ja-JP" sz="1600" b="1" dirty="0">
                <a:solidFill>
                  <a:srgbClr val="FF0000"/>
                </a:solidFill>
                <a:latin typeface="+mj-ea"/>
                <a:ea typeface="+mj-ea"/>
              </a:rPr>
              <a:t>6</a:t>
            </a:r>
            <a:r>
              <a:rPr kumimoji="1" lang="ja-JP" altLang="en-US" sz="1600" b="1" dirty="0">
                <a:solidFill>
                  <a:srgbClr val="FF0000"/>
                </a:solidFill>
                <a:latin typeface="+mj-ea"/>
                <a:ea typeface="+mj-ea"/>
              </a:rPr>
              <a:t>の参考資料</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31</a:t>
            </a:fld>
            <a:endParaRPr lang="ja-JP" altLang="en-US"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4"/>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5"/>
          <a:stretch>
            <a:fillRect/>
          </a:stretch>
        </p:blipFill>
        <p:spPr>
          <a:xfrm>
            <a:off x="8134500" y="961801"/>
            <a:ext cx="686206" cy="447637"/>
          </a:xfrm>
          <a:prstGeom prst="rect">
            <a:avLst/>
          </a:prstGeom>
        </p:spPr>
      </p:pic>
      <p:sp>
        <p:nvSpPr>
          <p:cNvPr id="3" name="正方形/長方形 2">
            <a:extLst>
              <a:ext uri="{FF2B5EF4-FFF2-40B4-BE49-F238E27FC236}">
                <a16:creationId xmlns:a16="http://schemas.microsoft.com/office/drawing/2014/main" id="{72F312EC-CFEF-D3A5-E14A-677E30274765}"/>
              </a:ext>
            </a:extLst>
          </p:cNvPr>
          <p:cNvSpPr/>
          <p:nvPr/>
        </p:nvSpPr>
        <p:spPr>
          <a:xfrm>
            <a:off x="461964" y="652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a:t>
            </a:r>
          </a:p>
        </p:txBody>
      </p:sp>
      <p:sp>
        <p:nvSpPr>
          <p:cNvPr id="5" name="正方形/長方形 4">
            <a:extLst>
              <a:ext uri="{FF2B5EF4-FFF2-40B4-BE49-F238E27FC236}">
                <a16:creationId xmlns:a16="http://schemas.microsoft.com/office/drawing/2014/main" id="{D7605E50-4E2B-4B04-D72D-62710008F917}"/>
              </a:ext>
            </a:extLst>
          </p:cNvPr>
          <p:cNvSpPr/>
          <p:nvPr/>
        </p:nvSpPr>
        <p:spPr>
          <a:xfrm>
            <a:off x="2005539" y="1038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7" name="正方形/長方形 6">
            <a:extLst>
              <a:ext uri="{FF2B5EF4-FFF2-40B4-BE49-F238E27FC236}">
                <a16:creationId xmlns:a16="http://schemas.microsoft.com/office/drawing/2014/main" id="{36C5DA86-37A4-4E79-56A5-41B8679A96AA}"/>
              </a:ext>
            </a:extLst>
          </p:cNvPr>
          <p:cNvSpPr/>
          <p:nvPr/>
        </p:nvSpPr>
        <p:spPr>
          <a:xfrm>
            <a:off x="2777426" y="2691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8" name="正方形/長方形 7">
            <a:extLst>
              <a:ext uri="{FF2B5EF4-FFF2-40B4-BE49-F238E27FC236}">
                <a16:creationId xmlns:a16="http://schemas.microsoft.com/office/drawing/2014/main" id="{C0603D56-10D7-2B2E-31FF-D5B78469C33F}"/>
              </a:ext>
            </a:extLst>
          </p:cNvPr>
          <p:cNvSpPr/>
          <p:nvPr/>
        </p:nvSpPr>
        <p:spPr>
          <a:xfrm>
            <a:off x="5900154" y="11578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p>
        </p:txBody>
      </p:sp>
      <p:sp>
        <p:nvSpPr>
          <p:cNvPr id="11" name="正方形/長方形 10">
            <a:extLst>
              <a:ext uri="{FF2B5EF4-FFF2-40B4-BE49-F238E27FC236}">
                <a16:creationId xmlns:a16="http://schemas.microsoft.com/office/drawing/2014/main" id="{D99F7D40-D722-685C-FA14-96AC9BC8D928}"/>
              </a:ext>
            </a:extLst>
          </p:cNvPr>
          <p:cNvSpPr/>
          <p:nvPr/>
        </p:nvSpPr>
        <p:spPr>
          <a:xfrm>
            <a:off x="7522077" y="11578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さんこうしりょう</a:t>
            </a:r>
          </a:p>
        </p:txBody>
      </p:sp>
      <p:sp>
        <p:nvSpPr>
          <p:cNvPr id="12" name="正方形/長方形 11">
            <a:extLst>
              <a:ext uri="{FF2B5EF4-FFF2-40B4-BE49-F238E27FC236}">
                <a16:creationId xmlns:a16="http://schemas.microsoft.com/office/drawing/2014/main" id="{5D8D4ADF-3C38-6BBF-F3DE-55930D91F350}"/>
              </a:ext>
            </a:extLst>
          </p:cNvPr>
          <p:cNvSpPr/>
          <p:nvPr/>
        </p:nvSpPr>
        <p:spPr>
          <a:xfrm>
            <a:off x="102699" y="72673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げんきん</a:t>
            </a:r>
          </a:p>
        </p:txBody>
      </p:sp>
      <p:sp>
        <p:nvSpPr>
          <p:cNvPr id="13" name="正方形/長方形 12">
            <a:extLst>
              <a:ext uri="{FF2B5EF4-FFF2-40B4-BE49-F238E27FC236}">
                <a16:creationId xmlns:a16="http://schemas.microsoft.com/office/drawing/2014/main" id="{474711BD-A16F-E366-1B53-E3D093FE99A8}"/>
              </a:ext>
            </a:extLst>
          </p:cNvPr>
          <p:cNvSpPr/>
          <p:nvPr/>
        </p:nvSpPr>
        <p:spPr>
          <a:xfrm>
            <a:off x="1117741" y="73732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15" name="正方形/長方形 14">
            <a:extLst>
              <a:ext uri="{FF2B5EF4-FFF2-40B4-BE49-F238E27FC236}">
                <a16:creationId xmlns:a16="http://schemas.microsoft.com/office/drawing/2014/main" id="{BC584754-AFB9-9325-EA87-98B08E346329}"/>
              </a:ext>
            </a:extLst>
          </p:cNvPr>
          <p:cNvSpPr/>
          <p:nvPr/>
        </p:nvSpPr>
        <p:spPr>
          <a:xfrm>
            <a:off x="2846207" y="74691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6" name="正方形/長方形 15">
            <a:extLst>
              <a:ext uri="{FF2B5EF4-FFF2-40B4-BE49-F238E27FC236}">
                <a16:creationId xmlns:a16="http://schemas.microsoft.com/office/drawing/2014/main" id="{DCF6E9D1-5491-FD99-4FCF-157AFD8FC2B7}"/>
              </a:ext>
            </a:extLst>
          </p:cNvPr>
          <p:cNvSpPr/>
          <p:nvPr/>
        </p:nvSpPr>
        <p:spPr>
          <a:xfrm>
            <a:off x="2316554" y="130017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ほうほう</a:t>
            </a:r>
          </a:p>
        </p:txBody>
      </p:sp>
      <p:sp>
        <p:nvSpPr>
          <p:cNvPr id="17" name="正方形/長方形 16">
            <a:extLst>
              <a:ext uri="{FF2B5EF4-FFF2-40B4-BE49-F238E27FC236}">
                <a16:creationId xmlns:a16="http://schemas.microsoft.com/office/drawing/2014/main" id="{9B8B0DDC-BF3C-7DF7-DD7C-B84AFCE1014F}"/>
              </a:ext>
            </a:extLst>
          </p:cNvPr>
          <p:cNvSpPr/>
          <p:nvPr/>
        </p:nvSpPr>
        <p:spPr>
          <a:xfrm>
            <a:off x="102699" y="1847849"/>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8" name="正方形/長方形 17">
            <a:extLst>
              <a:ext uri="{FF2B5EF4-FFF2-40B4-BE49-F238E27FC236}">
                <a16:creationId xmlns:a16="http://schemas.microsoft.com/office/drawing/2014/main" id="{B0A99EDB-F576-9FAA-3325-27E572A106BC}"/>
              </a:ext>
            </a:extLst>
          </p:cNvPr>
          <p:cNvSpPr/>
          <p:nvPr/>
        </p:nvSpPr>
        <p:spPr>
          <a:xfrm>
            <a:off x="1117741" y="186302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a:t>
            </a:r>
          </a:p>
        </p:txBody>
      </p:sp>
      <p:sp>
        <p:nvSpPr>
          <p:cNvPr id="21" name="正方形/長方形 20">
            <a:extLst>
              <a:ext uri="{FF2B5EF4-FFF2-40B4-BE49-F238E27FC236}">
                <a16:creationId xmlns:a16="http://schemas.microsoft.com/office/drawing/2014/main" id="{B462A05D-F75F-BF99-C696-0C392F738EEC}"/>
              </a:ext>
            </a:extLst>
          </p:cNvPr>
          <p:cNvSpPr/>
          <p:nvPr/>
        </p:nvSpPr>
        <p:spPr>
          <a:xfrm>
            <a:off x="2410686" y="1847848"/>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22" name="正方形/長方形 21">
            <a:extLst>
              <a:ext uri="{FF2B5EF4-FFF2-40B4-BE49-F238E27FC236}">
                <a16:creationId xmlns:a16="http://schemas.microsoft.com/office/drawing/2014/main" id="{B753F663-BA55-B19B-613E-C690B8837442}"/>
              </a:ext>
            </a:extLst>
          </p:cNvPr>
          <p:cNvSpPr/>
          <p:nvPr/>
        </p:nvSpPr>
        <p:spPr>
          <a:xfrm>
            <a:off x="3704006" y="186488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ほうほう</a:t>
            </a:r>
          </a:p>
        </p:txBody>
      </p:sp>
      <p:sp>
        <p:nvSpPr>
          <p:cNvPr id="23" name="正方形/長方形 22">
            <a:extLst>
              <a:ext uri="{FF2B5EF4-FFF2-40B4-BE49-F238E27FC236}">
                <a16:creationId xmlns:a16="http://schemas.microsoft.com/office/drawing/2014/main" id="{3484A8AA-99C6-15F5-F50E-4D9F32B8AE5F}"/>
              </a:ext>
            </a:extLst>
          </p:cNvPr>
          <p:cNvSpPr/>
          <p:nvPr/>
        </p:nvSpPr>
        <p:spPr>
          <a:xfrm>
            <a:off x="4667025" y="186663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4" name="正方形/長方形 23">
            <a:extLst>
              <a:ext uri="{FF2B5EF4-FFF2-40B4-BE49-F238E27FC236}">
                <a16:creationId xmlns:a16="http://schemas.microsoft.com/office/drawing/2014/main" id="{A7F66449-6160-15FF-44EB-80D972D9A4C3}"/>
              </a:ext>
            </a:extLst>
          </p:cNvPr>
          <p:cNvSpPr/>
          <p:nvPr/>
        </p:nvSpPr>
        <p:spPr>
          <a:xfrm>
            <a:off x="-148256" y="243704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26" name="正方形/長方形 25">
            <a:extLst>
              <a:ext uri="{FF2B5EF4-FFF2-40B4-BE49-F238E27FC236}">
                <a16:creationId xmlns:a16="http://schemas.microsoft.com/office/drawing/2014/main" id="{7379B2EC-B5BD-1303-79E5-34519C6B3D1E}"/>
              </a:ext>
            </a:extLst>
          </p:cNvPr>
          <p:cNvSpPr/>
          <p:nvPr/>
        </p:nvSpPr>
        <p:spPr>
          <a:xfrm>
            <a:off x="2451494" y="246080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7" name="正方形/長方形 26">
            <a:extLst>
              <a:ext uri="{FF2B5EF4-FFF2-40B4-BE49-F238E27FC236}">
                <a16:creationId xmlns:a16="http://schemas.microsoft.com/office/drawing/2014/main" id="{78C8F3E2-04EB-7C8C-3AB3-0255E7C3F56C}"/>
              </a:ext>
            </a:extLst>
          </p:cNvPr>
          <p:cNvSpPr/>
          <p:nvPr/>
        </p:nvSpPr>
        <p:spPr>
          <a:xfrm>
            <a:off x="3288513" y="243442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28" name="正方形/長方形 27">
            <a:extLst>
              <a:ext uri="{FF2B5EF4-FFF2-40B4-BE49-F238E27FC236}">
                <a16:creationId xmlns:a16="http://schemas.microsoft.com/office/drawing/2014/main" id="{6C543A09-2547-47B5-D389-338538C1B6C0}"/>
              </a:ext>
            </a:extLst>
          </p:cNvPr>
          <p:cNvSpPr/>
          <p:nvPr/>
        </p:nvSpPr>
        <p:spPr>
          <a:xfrm>
            <a:off x="4114692" y="2440651"/>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29" name="正方形/長方形 28">
            <a:extLst>
              <a:ext uri="{FF2B5EF4-FFF2-40B4-BE49-F238E27FC236}">
                <a16:creationId xmlns:a16="http://schemas.microsoft.com/office/drawing/2014/main" id="{444B2F5F-BF98-4304-0631-630D1B57DE54}"/>
              </a:ext>
            </a:extLst>
          </p:cNvPr>
          <p:cNvSpPr/>
          <p:nvPr/>
        </p:nvSpPr>
        <p:spPr>
          <a:xfrm>
            <a:off x="5433691" y="246484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31" name="正方形/長方形 30">
            <a:extLst>
              <a:ext uri="{FF2B5EF4-FFF2-40B4-BE49-F238E27FC236}">
                <a16:creationId xmlns:a16="http://schemas.microsoft.com/office/drawing/2014/main" id="{48ABF3EC-BDAD-54D2-803B-78E865E2208E}"/>
              </a:ext>
            </a:extLst>
          </p:cNvPr>
          <p:cNvSpPr/>
          <p:nvPr/>
        </p:nvSpPr>
        <p:spPr>
          <a:xfrm>
            <a:off x="1231643" y="299430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33" name="正方形/長方形 32">
            <a:extLst>
              <a:ext uri="{FF2B5EF4-FFF2-40B4-BE49-F238E27FC236}">
                <a16:creationId xmlns:a16="http://schemas.microsoft.com/office/drawing/2014/main" id="{AB17C430-329C-973E-292D-AFD04F8B92E8}"/>
              </a:ext>
            </a:extLst>
          </p:cNvPr>
          <p:cNvSpPr/>
          <p:nvPr/>
        </p:nvSpPr>
        <p:spPr>
          <a:xfrm>
            <a:off x="2344793" y="372270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でんし</a:t>
            </a:r>
          </a:p>
        </p:txBody>
      </p:sp>
      <p:sp>
        <p:nvSpPr>
          <p:cNvPr id="34" name="正方形/長方形 33">
            <a:extLst>
              <a:ext uri="{FF2B5EF4-FFF2-40B4-BE49-F238E27FC236}">
                <a16:creationId xmlns:a16="http://schemas.microsoft.com/office/drawing/2014/main" id="{792C4894-7C9B-D967-AC81-34FBD2D702BD}"/>
              </a:ext>
            </a:extLst>
          </p:cNvPr>
          <p:cNvSpPr/>
          <p:nvPr/>
        </p:nvSpPr>
        <p:spPr>
          <a:xfrm>
            <a:off x="300465" y="50847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まえばら</a:t>
            </a:r>
          </a:p>
        </p:txBody>
      </p:sp>
      <p:sp>
        <p:nvSpPr>
          <p:cNvPr id="35" name="正方形/長方形 34">
            <a:extLst>
              <a:ext uri="{FF2B5EF4-FFF2-40B4-BE49-F238E27FC236}">
                <a16:creationId xmlns:a16="http://schemas.microsoft.com/office/drawing/2014/main" id="{2AC48D92-2D63-33EA-F8AF-54A7BA85401E}"/>
              </a:ext>
            </a:extLst>
          </p:cNvPr>
          <p:cNvSpPr/>
          <p:nvPr/>
        </p:nvSpPr>
        <p:spPr>
          <a:xfrm>
            <a:off x="2410685" y="50847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まえばら</a:t>
            </a:r>
          </a:p>
        </p:txBody>
      </p:sp>
      <p:sp>
        <p:nvSpPr>
          <p:cNvPr id="36" name="正方形/長方形 35">
            <a:extLst>
              <a:ext uri="{FF2B5EF4-FFF2-40B4-BE49-F238E27FC236}">
                <a16:creationId xmlns:a16="http://schemas.microsoft.com/office/drawing/2014/main" id="{6E67B3F2-6D1A-6ED2-6C49-5944CE2C1D1F}"/>
              </a:ext>
            </a:extLst>
          </p:cNvPr>
          <p:cNvSpPr/>
          <p:nvPr/>
        </p:nvSpPr>
        <p:spPr>
          <a:xfrm>
            <a:off x="4565914" y="5084762"/>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そくじばら</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1CFDA076-75F8-66BE-4BA8-9CE179087EDC}"/>
              </a:ext>
            </a:extLst>
          </p:cNvPr>
          <p:cNvSpPr/>
          <p:nvPr/>
        </p:nvSpPr>
        <p:spPr>
          <a:xfrm>
            <a:off x="6699673" y="5109928"/>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719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pPr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参考③</a:t>
            </a:r>
            <a:r>
              <a:rPr lang="en-US" altLang="ja-JP" sz="3200" b="1" dirty="0">
                <a:solidFill>
                  <a:srgbClr val="FFFFFF"/>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395536" y="6355273"/>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grpSp>
        <p:nvGrpSpPr>
          <p:cNvPr id="10" name="グループ化 9">
            <a:extLst>
              <a:ext uri="{FF2B5EF4-FFF2-40B4-BE49-F238E27FC236}">
                <a16:creationId xmlns:a16="http://schemas.microsoft.com/office/drawing/2014/main" id="{52493ED0-EE74-4788-87D0-6C94ED6EF4F3}"/>
              </a:ext>
            </a:extLst>
          </p:cNvPr>
          <p:cNvGrpSpPr/>
          <p:nvPr/>
        </p:nvGrpSpPr>
        <p:grpSpPr>
          <a:xfrm>
            <a:off x="193753" y="3436083"/>
            <a:ext cx="9113553" cy="2217817"/>
            <a:chOff x="193753" y="2603878"/>
            <a:chExt cx="9113553" cy="2217817"/>
          </a:xfrm>
        </p:grpSpPr>
        <p:pic>
          <p:nvPicPr>
            <p:cNvPr id="6" name="図 5">
              <a:extLst>
                <a:ext uri="{FF2B5EF4-FFF2-40B4-BE49-F238E27FC236}">
                  <a16:creationId xmlns:a16="http://schemas.microsoft.com/office/drawing/2014/main" id="{3DCD5BB7-5463-454B-BE1B-EC5C434609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3753" y="2603878"/>
              <a:ext cx="8717465" cy="705897"/>
            </a:xfrm>
            <a:prstGeom prst="rect">
              <a:avLst/>
            </a:prstGeom>
            <a:solidFill>
              <a:schemeClr val="bg1"/>
            </a:solidFill>
          </p:spPr>
        </p:pic>
        <p:sp>
          <p:nvSpPr>
            <p:cNvPr id="22" name="テキスト ボックス 21"/>
            <p:cNvSpPr txBox="1"/>
            <p:nvPr/>
          </p:nvSpPr>
          <p:spPr>
            <a:xfrm>
              <a:off x="8032337" y="4479294"/>
              <a:ext cx="1224136"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わからない</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721586" y="3874562"/>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661803" y="4226831"/>
              <a:ext cx="2880320"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081986" y="3074981"/>
              <a:ext cx="64807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066402" y="3074981"/>
              <a:ext cx="58915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248074" y="3074981"/>
              <a:ext cx="58915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8381732" y="3074981"/>
              <a:ext cx="27484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99028" y="3425389"/>
              <a:ext cx="4176464" cy="342401"/>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8430884" y="2809803"/>
              <a:ext cx="470636" cy="344504"/>
            </a:xfrm>
            <a:prstGeom prst="rect">
              <a:avLst/>
            </a:prstGeom>
            <a:solidFill>
              <a:srgbClr val="EB6D8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904868" y="2818564"/>
              <a:ext cx="164102" cy="344504"/>
            </a:xfrm>
            <a:prstGeom prst="rect">
              <a:avLst/>
            </a:prstGeom>
            <a:solidFill>
              <a:srgbClr val="FFFF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4" name="正方形/長方形 33"/>
            <p:cNvSpPr/>
            <p:nvPr/>
          </p:nvSpPr>
          <p:spPr>
            <a:xfrm>
              <a:off x="7269646" y="2619432"/>
              <a:ext cx="1119644" cy="671332"/>
            </a:xfrm>
            <a:prstGeom prst="rect">
              <a:avLst/>
            </a:prstGeom>
            <a:solidFill>
              <a:srgbClr val="D0AFD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8" name="直線コネクタ 27"/>
            <p:cNvCxnSpPr>
              <a:cxnSpLocks/>
            </p:cNvCxnSpPr>
            <p:nvPr/>
          </p:nvCxnSpPr>
          <p:spPr>
            <a:xfrm flipH="1">
              <a:off x="8519155" y="3222844"/>
              <a:ext cx="167645" cy="1256450"/>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a:cxnSpLocks/>
              <a:stCxn id="39" idx="2"/>
            </p:cNvCxnSpPr>
            <p:nvPr/>
          </p:nvCxnSpPr>
          <p:spPr>
            <a:xfrm flipH="1">
              <a:off x="7542652" y="3170092"/>
              <a:ext cx="252720" cy="1052892"/>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6568550" y="2628900"/>
              <a:ext cx="618357" cy="670560"/>
            </a:xfrm>
            <a:prstGeom prst="rect">
              <a:avLst/>
            </a:prstGeom>
            <a:solidFill>
              <a:srgbClr val="D0E18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3" name="直線コネクタ 12"/>
            <p:cNvCxnSpPr>
              <a:cxnSpLocks/>
            </p:cNvCxnSpPr>
            <p:nvPr/>
          </p:nvCxnSpPr>
          <p:spPr>
            <a:xfrm flipH="1">
              <a:off x="6506900" y="3179865"/>
              <a:ext cx="348319" cy="694697"/>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 name="正方形/長方形 2"/>
            <p:cNvSpPr/>
            <p:nvPr/>
          </p:nvSpPr>
          <p:spPr>
            <a:xfrm>
              <a:off x="5521899" y="2628900"/>
              <a:ext cx="1032305" cy="670560"/>
            </a:xfrm>
            <a:prstGeom prst="rect">
              <a:avLst/>
            </a:prstGeom>
            <a:solidFill>
              <a:srgbClr val="FBCD7C"/>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FC9C0D7-9449-4D2E-B809-E8E05FF562E6}"/>
                </a:ext>
              </a:extLst>
            </p:cNvPr>
            <p:cNvSpPr/>
            <p:nvPr/>
          </p:nvSpPr>
          <p:spPr>
            <a:xfrm>
              <a:off x="1136545" y="2627917"/>
              <a:ext cx="4275032" cy="674915"/>
            </a:xfrm>
            <a:prstGeom prst="rect">
              <a:avLst/>
            </a:prstGeom>
            <a:solidFill>
              <a:srgbClr val="9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カギ線コネクタ 4"/>
            <p:cNvCxnSpPr>
              <a:cxnSpLocks/>
              <a:stCxn id="37" idx="2"/>
              <a:endCxn id="19" idx="3"/>
            </p:cNvCxnSpPr>
            <p:nvPr/>
          </p:nvCxnSpPr>
          <p:spPr>
            <a:xfrm rot="5400000">
              <a:off x="5444575" y="3000915"/>
              <a:ext cx="426593" cy="764757"/>
            </a:xfrm>
            <a:prstGeom prst="bentConnector2">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7204316" y="2803453"/>
              <a:ext cx="1182111"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0" name="テキスト ボックス 39"/>
            <p:cNvSpPr txBox="1"/>
            <p:nvPr/>
          </p:nvSpPr>
          <p:spPr>
            <a:xfrm>
              <a:off x="8125195" y="2808100"/>
              <a:ext cx="1182111" cy="366639"/>
            </a:xfrm>
            <a:prstGeom prst="rect">
              <a:avLst/>
            </a:prstGeom>
            <a:noFill/>
          </p:spPr>
          <p:txBody>
            <a:bodyPr wrap="square" rtlCol="0">
              <a:spAutoFit/>
            </a:bodyPr>
            <a:lstStyle/>
            <a:p>
              <a:pPr algn="ctr">
                <a:lnSpc>
                  <a:spcPct val="110000"/>
                </a:lnSpc>
              </a:pPr>
              <a:r>
                <a:rPr lang="en-US" altLang="en-US" dirty="0">
                  <a:latin typeface="Meiryo UI" panose="020B0604030504040204" pitchFamily="50" charset="-128"/>
                  <a:ea typeface="Meiryo UI" panose="020B0604030504040204" pitchFamily="50" charset="-128"/>
                  <a:cs typeface="Meiryo UI" panose="020B0604030504040204" pitchFamily="50" charset="-128"/>
                </a:rPr>
                <a:t>5.8%</a:t>
              </a:r>
            </a:p>
          </p:txBody>
        </p:sp>
        <p:sp>
          <p:nvSpPr>
            <p:cNvPr id="38" name="テキスト ボックス 37"/>
            <p:cNvSpPr txBox="1"/>
            <p:nvPr/>
          </p:nvSpPr>
          <p:spPr>
            <a:xfrm>
              <a:off x="6288914" y="2803453"/>
              <a:ext cx="1182111"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7.2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p:cNvSpPr txBox="1"/>
            <p:nvPr/>
          </p:nvSpPr>
          <p:spPr>
            <a:xfrm>
              <a:off x="5515295" y="2803358"/>
              <a:ext cx="1049908"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12.1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テキスト ボックス 17"/>
            <p:cNvSpPr txBox="1"/>
            <p:nvPr/>
          </p:nvSpPr>
          <p:spPr>
            <a:xfrm>
              <a:off x="987464" y="2804457"/>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61</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8" name="正方形/長方形 7"/>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rgbClr val="FF0000"/>
                </a:solidFill>
                <a:latin typeface="+mj-ea"/>
                <a:ea typeface="+mj-ea"/>
              </a:rPr>
              <a:t>3</a:t>
            </a:r>
            <a:r>
              <a:rPr kumimoji="1" lang="ja-JP" altLang="en-US" sz="1600" b="1" dirty="0">
                <a:solidFill>
                  <a:srgbClr val="FF0000"/>
                </a:solidFill>
                <a:latin typeface="+mj-ea"/>
                <a:ea typeface="+mj-ea"/>
              </a:rPr>
              <a:t>章　スライド</a:t>
            </a:r>
            <a:r>
              <a:rPr lang="en-US" altLang="ja-JP" sz="1600" b="1" dirty="0">
                <a:solidFill>
                  <a:srgbClr val="FF0000"/>
                </a:solidFill>
                <a:latin typeface="+mj-ea"/>
                <a:ea typeface="+mj-ea"/>
              </a:rPr>
              <a:t>18</a:t>
            </a:r>
            <a:r>
              <a:rPr kumimoji="1" lang="ja-JP" altLang="en-US" sz="1600" b="1" dirty="0">
                <a:solidFill>
                  <a:srgbClr val="FF0000"/>
                </a:solidFill>
                <a:latin typeface="+mj-ea"/>
                <a:ea typeface="+mj-ea"/>
              </a:rPr>
              <a:t>の参考資料</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32</a:t>
            </a:fld>
            <a:endParaRPr lang="ja-JP" altLang="en-US" dirty="0"/>
          </a:p>
        </p:txBody>
      </p:sp>
      <p:sp>
        <p:nvSpPr>
          <p:cNvPr id="7" name="正方形/長方形 6">
            <a:extLst>
              <a:ext uri="{FF2B5EF4-FFF2-40B4-BE49-F238E27FC236}">
                <a16:creationId xmlns:a16="http://schemas.microsoft.com/office/drawing/2014/main" id="{D84938CA-9AA5-2DD7-3B73-2C614DBD8391}"/>
              </a:ext>
            </a:extLst>
          </p:cNvPr>
          <p:cNvSpPr/>
          <p:nvPr/>
        </p:nvSpPr>
        <p:spPr>
          <a:xfrm>
            <a:off x="410264" y="-525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a:t>
            </a:r>
          </a:p>
        </p:txBody>
      </p:sp>
      <p:sp>
        <p:nvSpPr>
          <p:cNvPr id="9" name="正方形/長方形 8">
            <a:extLst>
              <a:ext uri="{FF2B5EF4-FFF2-40B4-BE49-F238E27FC236}">
                <a16:creationId xmlns:a16="http://schemas.microsoft.com/office/drawing/2014/main" id="{FDCE3BB1-D1BE-57B7-9836-07E1E8EC47FA}"/>
              </a:ext>
            </a:extLst>
          </p:cNvPr>
          <p:cNvSpPr/>
          <p:nvPr/>
        </p:nvSpPr>
        <p:spPr>
          <a:xfrm>
            <a:off x="1626927" y="82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11" name="正方形/長方形 10">
            <a:extLst>
              <a:ext uri="{FF2B5EF4-FFF2-40B4-BE49-F238E27FC236}">
                <a16:creationId xmlns:a16="http://schemas.microsoft.com/office/drawing/2014/main" id="{41AB2BB1-6A1E-1DA5-7D72-0F81AFD2BA1C}"/>
              </a:ext>
            </a:extLst>
          </p:cNvPr>
          <p:cNvSpPr/>
          <p:nvPr/>
        </p:nvSpPr>
        <p:spPr>
          <a:xfrm>
            <a:off x="2452359" y="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12" name="正方形/長方形 11">
            <a:extLst>
              <a:ext uri="{FF2B5EF4-FFF2-40B4-BE49-F238E27FC236}">
                <a16:creationId xmlns:a16="http://schemas.microsoft.com/office/drawing/2014/main" id="{0EA94EBF-1180-CE09-246E-CE813C2A6ED6}"/>
              </a:ext>
            </a:extLst>
          </p:cNvPr>
          <p:cNvSpPr/>
          <p:nvPr/>
        </p:nvSpPr>
        <p:spPr>
          <a:xfrm>
            <a:off x="5865947" y="119191"/>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367D0CF5-2E0F-CCB3-1005-F88731D1765A}"/>
              </a:ext>
            </a:extLst>
          </p:cNvPr>
          <p:cNvSpPr/>
          <p:nvPr/>
        </p:nvSpPr>
        <p:spPr>
          <a:xfrm>
            <a:off x="7573000" y="11420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さんこうしりょう</a:t>
            </a:r>
          </a:p>
        </p:txBody>
      </p:sp>
      <p:sp>
        <p:nvSpPr>
          <p:cNvPr id="15" name="正方形/長方形 14">
            <a:extLst>
              <a:ext uri="{FF2B5EF4-FFF2-40B4-BE49-F238E27FC236}">
                <a16:creationId xmlns:a16="http://schemas.microsoft.com/office/drawing/2014/main" id="{5E6088F6-950D-3542-D6F1-97370D743C51}"/>
              </a:ext>
            </a:extLst>
          </p:cNvPr>
          <p:cNvSpPr/>
          <p:nvPr/>
        </p:nvSpPr>
        <p:spPr>
          <a:xfrm>
            <a:off x="-3603" y="92398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17" name="正方形/長方形 16">
            <a:extLst>
              <a:ext uri="{FF2B5EF4-FFF2-40B4-BE49-F238E27FC236}">
                <a16:creationId xmlns:a16="http://schemas.microsoft.com/office/drawing/2014/main" id="{41DF0F91-4452-5931-D539-EF09E8B37637}"/>
              </a:ext>
            </a:extLst>
          </p:cNvPr>
          <p:cNvSpPr/>
          <p:nvPr/>
        </p:nvSpPr>
        <p:spPr>
          <a:xfrm>
            <a:off x="782950" y="92692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32" name="正方形/長方形 31">
            <a:extLst>
              <a:ext uri="{FF2B5EF4-FFF2-40B4-BE49-F238E27FC236}">
                <a16:creationId xmlns:a16="http://schemas.microsoft.com/office/drawing/2014/main" id="{5657BBC9-E539-0A03-E592-E5631179045D}"/>
              </a:ext>
            </a:extLst>
          </p:cNvPr>
          <p:cNvSpPr/>
          <p:nvPr/>
        </p:nvSpPr>
        <p:spPr>
          <a:xfrm>
            <a:off x="2452359" y="9524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41" name="正方形/長方形 40">
            <a:extLst>
              <a:ext uri="{FF2B5EF4-FFF2-40B4-BE49-F238E27FC236}">
                <a16:creationId xmlns:a16="http://schemas.microsoft.com/office/drawing/2014/main" id="{48226305-F285-105E-D574-562CE5A07C07}"/>
              </a:ext>
            </a:extLst>
          </p:cNvPr>
          <p:cNvSpPr/>
          <p:nvPr/>
        </p:nvSpPr>
        <p:spPr>
          <a:xfrm>
            <a:off x="3151099" y="95428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かせ</a:t>
            </a:r>
          </a:p>
        </p:txBody>
      </p:sp>
      <p:sp>
        <p:nvSpPr>
          <p:cNvPr id="42" name="正方形/長方形 41">
            <a:extLst>
              <a:ext uri="{FF2B5EF4-FFF2-40B4-BE49-F238E27FC236}">
                <a16:creationId xmlns:a16="http://schemas.microsoft.com/office/drawing/2014/main" id="{A1FBBA85-4A46-E079-B0A5-54E25067B223}"/>
              </a:ext>
            </a:extLst>
          </p:cNvPr>
          <p:cNvSpPr/>
          <p:nvPr/>
        </p:nvSpPr>
        <p:spPr>
          <a:xfrm>
            <a:off x="4927162" y="93699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a:t>
            </a:r>
          </a:p>
        </p:txBody>
      </p:sp>
      <p:sp>
        <p:nvSpPr>
          <p:cNvPr id="43" name="正方形/長方形 42">
            <a:extLst>
              <a:ext uri="{FF2B5EF4-FFF2-40B4-BE49-F238E27FC236}">
                <a16:creationId xmlns:a16="http://schemas.microsoft.com/office/drawing/2014/main" id="{04051B72-CA61-8552-3915-AD04CFAC2198}"/>
              </a:ext>
            </a:extLst>
          </p:cNvPr>
          <p:cNvSpPr/>
          <p:nvPr/>
        </p:nvSpPr>
        <p:spPr>
          <a:xfrm>
            <a:off x="6018509" y="936224"/>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いちいん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863E2E57-A58F-951F-13B6-42067A403B6D}"/>
              </a:ext>
            </a:extLst>
          </p:cNvPr>
          <p:cNvSpPr/>
          <p:nvPr/>
        </p:nvSpPr>
        <p:spPr>
          <a:xfrm>
            <a:off x="7436431" y="9530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つと</a:t>
            </a:r>
          </a:p>
        </p:txBody>
      </p:sp>
      <p:sp>
        <p:nvSpPr>
          <p:cNvPr id="45" name="正方形/長方形 44">
            <a:extLst>
              <a:ext uri="{FF2B5EF4-FFF2-40B4-BE49-F238E27FC236}">
                <a16:creationId xmlns:a16="http://schemas.microsoft.com/office/drawing/2014/main" id="{B205F54F-03DC-A5CD-2B1C-9ACD7BB411DE}"/>
              </a:ext>
            </a:extLst>
          </p:cNvPr>
          <p:cNvSpPr/>
          <p:nvPr/>
        </p:nvSpPr>
        <p:spPr>
          <a:xfrm>
            <a:off x="126641" y="142377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a:t>
            </a:r>
          </a:p>
        </p:txBody>
      </p:sp>
      <p:sp>
        <p:nvSpPr>
          <p:cNvPr id="46" name="正方形/長方形 45">
            <a:extLst>
              <a:ext uri="{FF2B5EF4-FFF2-40B4-BE49-F238E27FC236}">
                <a16:creationId xmlns:a16="http://schemas.microsoft.com/office/drawing/2014/main" id="{8C9ED387-AD99-C88A-FE68-9388BFF9850B}"/>
              </a:ext>
            </a:extLst>
          </p:cNvPr>
          <p:cNvSpPr/>
          <p:nvPr/>
        </p:nvSpPr>
        <p:spPr>
          <a:xfrm>
            <a:off x="2244436" y="142205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47" name="正方形/長方形 46">
            <a:extLst>
              <a:ext uri="{FF2B5EF4-FFF2-40B4-BE49-F238E27FC236}">
                <a16:creationId xmlns:a16="http://schemas.microsoft.com/office/drawing/2014/main" id="{277150AE-99F0-BB72-E336-8174C3084618}"/>
              </a:ext>
            </a:extLst>
          </p:cNvPr>
          <p:cNvSpPr/>
          <p:nvPr/>
        </p:nvSpPr>
        <p:spPr>
          <a:xfrm>
            <a:off x="3393728" y="143001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さいのう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8E99CB5B-50AB-B818-ED89-039C263CF8A1}"/>
              </a:ext>
            </a:extLst>
          </p:cNvPr>
          <p:cNvSpPr/>
          <p:nvPr/>
        </p:nvSpPr>
        <p:spPr>
          <a:xfrm>
            <a:off x="4443848" y="141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のうりょく</a:t>
            </a:r>
          </a:p>
        </p:txBody>
      </p:sp>
      <p:sp>
        <p:nvSpPr>
          <p:cNvPr id="49" name="正方形/長方形 48">
            <a:extLst>
              <a:ext uri="{FF2B5EF4-FFF2-40B4-BE49-F238E27FC236}">
                <a16:creationId xmlns:a16="http://schemas.microsoft.com/office/drawing/2014/main" id="{BC7B3E08-E607-FB47-74B0-9F0303A88B65}"/>
              </a:ext>
            </a:extLst>
          </p:cNvPr>
          <p:cNvSpPr/>
          <p:nvPr/>
        </p:nvSpPr>
        <p:spPr>
          <a:xfrm>
            <a:off x="5477648" y="141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はっき</a:t>
            </a:r>
          </a:p>
        </p:txBody>
      </p:sp>
      <p:sp>
        <p:nvSpPr>
          <p:cNvPr id="50" name="正方形/長方形 49">
            <a:extLst>
              <a:ext uri="{FF2B5EF4-FFF2-40B4-BE49-F238E27FC236}">
                <a16:creationId xmlns:a16="http://schemas.microsoft.com/office/drawing/2014/main" id="{F96F46AD-5424-4C32-0A9C-FFB6231CBE93}"/>
              </a:ext>
            </a:extLst>
          </p:cNvPr>
          <p:cNvSpPr/>
          <p:nvPr/>
        </p:nvSpPr>
        <p:spPr>
          <a:xfrm>
            <a:off x="-176532" y="18899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51" name="正方形/長方形 50">
            <a:extLst>
              <a:ext uri="{FF2B5EF4-FFF2-40B4-BE49-F238E27FC236}">
                <a16:creationId xmlns:a16="http://schemas.microsoft.com/office/drawing/2014/main" id="{A8588285-0064-168C-6757-4F8323BAB60A}"/>
              </a:ext>
            </a:extLst>
          </p:cNvPr>
          <p:cNvSpPr/>
          <p:nvPr/>
        </p:nvSpPr>
        <p:spPr>
          <a:xfrm>
            <a:off x="1471713" y="18816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ちが</a:t>
            </a:r>
          </a:p>
        </p:txBody>
      </p:sp>
      <p:sp>
        <p:nvSpPr>
          <p:cNvPr id="52" name="正方形/長方形 51">
            <a:extLst>
              <a:ext uri="{FF2B5EF4-FFF2-40B4-BE49-F238E27FC236}">
                <a16:creationId xmlns:a16="http://schemas.microsoft.com/office/drawing/2014/main" id="{CB87C019-92B9-8381-E25B-DB866BADA40B}"/>
              </a:ext>
            </a:extLst>
          </p:cNvPr>
          <p:cNvSpPr/>
          <p:nvPr/>
        </p:nvSpPr>
        <p:spPr>
          <a:xfrm>
            <a:off x="3735989" y="1881602"/>
            <a:ext cx="1377527" cy="246221"/>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a:t>
            </a: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じしん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4BF2A404-E252-C8BD-092E-FA40F4F2CAF3}"/>
              </a:ext>
            </a:extLst>
          </p:cNvPr>
          <p:cNvSpPr/>
          <p:nvPr/>
        </p:nvSpPr>
        <p:spPr>
          <a:xfrm>
            <a:off x="5049683" y="18922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54" name="正方形/長方形 53">
            <a:extLst>
              <a:ext uri="{FF2B5EF4-FFF2-40B4-BE49-F238E27FC236}">
                <a16:creationId xmlns:a16="http://schemas.microsoft.com/office/drawing/2014/main" id="{BFBAEA9F-BFE9-BF3A-7C2D-F19C7FEB94D3}"/>
              </a:ext>
            </a:extLst>
          </p:cNvPr>
          <p:cNvSpPr/>
          <p:nvPr/>
        </p:nvSpPr>
        <p:spPr>
          <a:xfrm>
            <a:off x="5826789" y="18838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55" name="正方形/長方形 54">
            <a:extLst>
              <a:ext uri="{FF2B5EF4-FFF2-40B4-BE49-F238E27FC236}">
                <a16:creationId xmlns:a16="http://schemas.microsoft.com/office/drawing/2014/main" id="{654431A3-C5D7-0FA6-9DB8-C5D1D61F5B1F}"/>
              </a:ext>
            </a:extLst>
          </p:cNvPr>
          <p:cNvSpPr/>
          <p:nvPr/>
        </p:nvSpPr>
        <p:spPr>
          <a:xfrm>
            <a:off x="7666143" y="18899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56" name="正方形/長方形 55">
            <a:extLst>
              <a:ext uri="{FF2B5EF4-FFF2-40B4-BE49-F238E27FC236}">
                <a16:creationId xmlns:a16="http://schemas.microsoft.com/office/drawing/2014/main" id="{6B9D7294-7456-F36C-C16D-513F938F6D8B}"/>
              </a:ext>
            </a:extLst>
          </p:cNvPr>
          <p:cNvSpPr/>
          <p:nvPr/>
        </p:nvSpPr>
        <p:spPr>
          <a:xfrm>
            <a:off x="1064918" y="353211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57" name="正方形/長方形 56">
            <a:extLst>
              <a:ext uri="{FF2B5EF4-FFF2-40B4-BE49-F238E27FC236}">
                <a16:creationId xmlns:a16="http://schemas.microsoft.com/office/drawing/2014/main" id="{A7AC2736-661B-E0A6-2A6C-C3A3AE124043}"/>
              </a:ext>
            </a:extLst>
          </p:cNvPr>
          <p:cNvSpPr/>
          <p:nvPr/>
        </p:nvSpPr>
        <p:spPr>
          <a:xfrm>
            <a:off x="1392003" y="353211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58" name="正方形/長方形 57">
            <a:extLst>
              <a:ext uri="{FF2B5EF4-FFF2-40B4-BE49-F238E27FC236}">
                <a16:creationId xmlns:a16="http://schemas.microsoft.com/office/drawing/2014/main" id="{796D2113-1492-1893-7642-BF0D55FD0DF2}"/>
              </a:ext>
            </a:extLst>
          </p:cNvPr>
          <p:cNvSpPr/>
          <p:nvPr/>
        </p:nvSpPr>
        <p:spPr>
          <a:xfrm>
            <a:off x="2199935" y="352517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59" name="正方形/長方形 58">
            <a:extLst>
              <a:ext uri="{FF2B5EF4-FFF2-40B4-BE49-F238E27FC236}">
                <a16:creationId xmlns:a16="http://schemas.microsoft.com/office/drawing/2014/main" id="{C91E9373-DEDD-76DB-9A97-6DDCD8B4F132}"/>
              </a:ext>
            </a:extLst>
          </p:cNvPr>
          <p:cNvSpPr/>
          <p:nvPr/>
        </p:nvSpPr>
        <p:spPr>
          <a:xfrm>
            <a:off x="1504168" y="412711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a:t>
            </a:r>
          </a:p>
        </p:txBody>
      </p:sp>
      <p:sp>
        <p:nvSpPr>
          <p:cNvPr id="60" name="正方形/長方形 59">
            <a:extLst>
              <a:ext uri="{FF2B5EF4-FFF2-40B4-BE49-F238E27FC236}">
                <a16:creationId xmlns:a16="http://schemas.microsoft.com/office/drawing/2014/main" id="{41E65A85-7F89-E36D-ED30-028CBE31AEB3}"/>
              </a:ext>
            </a:extLst>
          </p:cNvPr>
          <p:cNvSpPr/>
          <p:nvPr/>
        </p:nvSpPr>
        <p:spPr>
          <a:xfrm>
            <a:off x="2077161" y="41253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いちいん</a:t>
            </a:r>
          </a:p>
        </p:txBody>
      </p:sp>
      <p:sp>
        <p:nvSpPr>
          <p:cNvPr id="61" name="正方形/長方形 60">
            <a:extLst>
              <a:ext uri="{FF2B5EF4-FFF2-40B4-BE49-F238E27FC236}">
                <a16:creationId xmlns:a16="http://schemas.microsoft.com/office/drawing/2014/main" id="{EF5FD3AF-34F1-D296-FB2A-B1DBB005683B}"/>
              </a:ext>
            </a:extLst>
          </p:cNvPr>
          <p:cNvSpPr/>
          <p:nvPr/>
        </p:nvSpPr>
        <p:spPr>
          <a:xfrm>
            <a:off x="2881541" y="411723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つとめ</a:t>
            </a:r>
          </a:p>
        </p:txBody>
      </p:sp>
      <p:sp>
        <p:nvSpPr>
          <p:cNvPr id="62" name="正方形/長方形 61">
            <a:extLst>
              <a:ext uri="{FF2B5EF4-FFF2-40B4-BE49-F238E27FC236}">
                <a16:creationId xmlns:a16="http://schemas.microsoft.com/office/drawing/2014/main" id="{5EB146E6-751A-713C-7AF8-9C8A9437692C}"/>
              </a:ext>
            </a:extLst>
          </p:cNvPr>
          <p:cNvSpPr/>
          <p:nvPr/>
        </p:nvSpPr>
        <p:spPr>
          <a:xfrm>
            <a:off x="4311207" y="409901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3" name="正方形/長方形 62">
            <a:extLst>
              <a:ext uri="{FF2B5EF4-FFF2-40B4-BE49-F238E27FC236}">
                <a16:creationId xmlns:a16="http://schemas.microsoft.com/office/drawing/2014/main" id="{E48CC866-5C4D-2FBC-E7D5-0604D159635F}"/>
              </a:ext>
            </a:extLst>
          </p:cNvPr>
          <p:cNvSpPr/>
          <p:nvPr/>
        </p:nvSpPr>
        <p:spPr>
          <a:xfrm>
            <a:off x="3321411" y="456173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64" name="正方形/長方形 63">
            <a:extLst>
              <a:ext uri="{FF2B5EF4-FFF2-40B4-BE49-F238E27FC236}">
                <a16:creationId xmlns:a16="http://schemas.microsoft.com/office/drawing/2014/main" id="{B900029C-89BF-113C-085B-75894EE584A7}"/>
              </a:ext>
            </a:extLst>
          </p:cNvPr>
          <p:cNvSpPr/>
          <p:nvPr/>
        </p:nvSpPr>
        <p:spPr>
          <a:xfrm>
            <a:off x="3830739" y="456141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さいのう</a:t>
            </a:r>
          </a:p>
        </p:txBody>
      </p:sp>
      <p:sp>
        <p:nvSpPr>
          <p:cNvPr id="65" name="正方形/長方形 64">
            <a:extLst>
              <a:ext uri="{FF2B5EF4-FFF2-40B4-BE49-F238E27FC236}">
                <a16:creationId xmlns:a16="http://schemas.microsoft.com/office/drawing/2014/main" id="{9516D4E4-B5E7-85E7-6696-35CE401AFCFC}"/>
              </a:ext>
            </a:extLst>
          </p:cNvPr>
          <p:cNvSpPr/>
          <p:nvPr/>
        </p:nvSpPr>
        <p:spPr>
          <a:xfrm>
            <a:off x="4384783" y="456956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のうりょく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1AEA87EA-CE6A-DA44-79DB-52E76FB0BD0B}"/>
              </a:ext>
            </a:extLst>
          </p:cNvPr>
          <p:cNvSpPr/>
          <p:nvPr/>
        </p:nvSpPr>
        <p:spPr>
          <a:xfrm>
            <a:off x="4911387" y="456925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はっき</a:t>
            </a:r>
          </a:p>
        </p:txBody>
      </p:sp>
      <p:sp>
        <p:nvSpPr>
          <p:cNvPr id="67" name="正方形/長方形 66">
            <a:extLst>
              <a:ext uri="{FF2B5EF4-FFF2-40B4-BE49-F238E27FC236}">
                <a16:creationId xmlns:a16="http://schemas.microsoft.com/office/drawing/2014/main" id="{3F8A229C-B192-C94E-2DCC-034C2DB2C226}"/>
              </a:ext>
            </a:extLst>
          </p:cNvPr>
          <p:cNvSpPr/>
          <p:nvPr/>
        </p:nvSpPr>
        <p:spPr>
          <a:xfrm>
            <a:off x="6018509" y="459411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8" name="正方形/長方形 67">
            <a:extLst>
              <a:ext uri="{FF2B5EF4-FFF2-40B4-BE49-F238E27FC236}">
                <a16:creationId xmlns:a16="http://schemas.microsoft.com/office/drawing/2014/main" id="{CA733767-71B8-0FC4-5C7F-F7854B7513C9}"/>
              </a:ext>
            </a:extLst>
          </p:cNvPr>
          <p:cNvSpPr/>
          <p:nvPr/>
        </p:nvSpPr>
        <p:spPr>
          <a:xfrm>
            <a:off x="5151510" y="494495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p>
        </p:txBody>
      </p:sp>
      <p:sp>
        <p:nvSpPr>
          <p:cNvPr id="69" name="正方形/長方形 68">
            <a:extLst>
              <a:ext uri="{FF2B5EF4-FFF2-40B4-BE49-F238E27FC236}">
                <a16:creationId xmlns:a16="http://schemas.microsoft.com/office/drawing/2014/main" id="{5E293CA7-6FC5-5F0A-ADC4-52BE48FDC2EE}"/>
              </a:ext>
            </a:extLst>
          </p:cNvPr>
          <p:cNvSpPr/>
          <p:nvPr/>
        </p:nvSpPr>
        <p:spPr>
          <a:xfrm>
            <a:off x="7076695" y="494002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70" name="正方形/長方形 69">
            <a:extLst>
              <a:ext uri="{FF2B5EF4-FFF2-40B4-BE49-F238E27FC236}">
                <a16:creationId xmlns:a16="http://schemas.microsoft.com/office/drawing/2014/main" id="{C3DF2CB4-0D2E-D69E-3375-93F26C293C52}"/>
              </a:ext>
            </a:extLst>
          </p:cNvPr>
          <p:cNvSpPr/>
          <p:nvPr/>
        </p:nvSpPr>
        <p:spPr>
          <a:xfrm>
            <a:off x="-176532" y="623916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a:t>
            </a:r>
          </a:p>
        </p:txBody>
      </p:sp>
      <p:sp>
        <p:nvSpPr>
          <p:cNvPr id="71" name="正方形/長方形 70">
            <a:extLst>
              <a:ext uri="{FF2B5EF4-FFF2-40B4-BE49-F238E27FC236}">
                <a16:creationId xmlns:a16="http://schemas.microsoft.com/office/drawing/2014/main" id="{BA6EAE5D-A48B-58ED-CE55-09E2877A3596}"/>
              </a:ext>
            </a:extLst>
          </p:cNvPr>
          <p:cNvSpPr/>
          <p:nvPr/>
        </p:nvSpPr>
        <p:spPr>
          <a:xfrm>
            <a:off x="298700" y="623924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かいとうしゃ</a:t>
            </a:r>
          </a:p>
        </p:txBody>
      </p:sp>
      <p:sp>
        <p:nvSpPr>
          <p:cNvPr id="72" name="正方形/長方形 71">
            <a:extLst>
              <a:ext uri="{FF2B5EF4-FFF2-40B4-BE49-F238E27FC236}">
                <a16:creationId xmlns:a16="http://schemas.microsoft.com/office/drawing/2014/main" id="{95131692-666D-7B04-A266-BCF286AC929B}"/>
              </a:ext>
            </a:extLst>
          </p:cNvPr>
          <p:cNvSpPr/>
          <p:nvPr/>
        </p:nvSpPr>
        <p:spPr>
          <a:xfrm>
            <a:off x="1061044" y="624755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さいいじょう</a:t>
            </a:r>
          </a:p>
        </p:txBody>
      </p:sp>
      <p:sp>
        <p:nvSpPr>
          <p:cNvPr id="73" name="正方形/長方形 72">
            <a:extLst>
              <a:ext uri="{FF2B5EF4-FFF2-40B4-BE49-F238E27FC236}">
                <a16:creationId xmlns:a16="http://schemas.microsoft.com/office/drawing/2014/main" id="{119AB83A-DC14-0652-788F-98A3BCA35340}"/>
              </a:ext>
            </a:extLst>
          </p:cNvPr>
          <p:cNvSpPr/>
          <p:nvPr/>
        </p:nvSpPr>
        <p:spPr>
          <a:xfrm>
            <a:off x="1748836" y="624755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にほんこくせき</a:t>
            </a:r>
          </a:p>
        </p:txBody>
      </p:sp>
      <p:sp>
        <p:nvSpPr>
          <p:cNvPr id="74" name="正方形/長方形 73">
            <a:extLst>
              <a:ext uri="{FF2B5EF4-FFF2-40B4-BE49-F238E27FC236}">
                <a16:creationId xmlns:a16="http://schemas.microsoft.com/office/drawing/2014/main" id="{CE439AC9-421D-D7B2-6AE6-7212F4AB8CD6}"/>
              </a:ext>
            </a:extLst>
          </p:cNvPr>
          <p:cNvSpPr/>
          <p:nvPr/>
        </p:nvSpPr>
        <p:spPr>
          <a:xfrm>
            <a:off x="2495597" y="6239162"/>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ゆう</a:t>
            </a:r>
          </a:p>
        </p:txBody>
      </p:sp>
      <p:sp>
        <p:nvSpPr>
          <p:cNvPr id="75" name="正方形/長方形 74">
            <a:extLst>
              <a:ext uri="{FF2B5EF4-FFF2-40B4-BE49-F238E27FC236}">
                <a16:creationId xmlns:a16="http://schemas.microsoft.com/office/drawing/2014/main" id="{6D63C603-FA7C-4A32-6EF9-36473E297DEA}"/>
              </a:ext>
            </a:extLst>
          </p:cNvPr>
          <p:cNvSpPr/>
          <p:nvPr/>
        </p:nvSpPr>
        <p:spPr>
          <a:xfrm>
            <a:off x="2888698" y="6230773"/>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もの</a:t>
            </a:r>
          </a:p>
        </p:txBody>
      </p:sp>
      <p:sp>
        <p:nvSpPr>
          <p:cNvPr id="76" name="正方形/長方形 75">
            <a:extLst>
              <a:ext uri="{FF2B5EF4-FFF2-40B4-BE49-F238E27FC236}">
                <a16:creationId xmlns:a16="http://schemas.microsoft.com/office/drawing/2014/main" id="{38B0488A-8451-04D2-66A0-ADFF5CBE554C}"/>
              </a:ext>
            </a:extLst>
          </p:cNvPr>
          <p:cNvSpPr/>
          <p:nvPr/>
        </p:nvSpPr>
        <p:spPr>
          <a:xfrm>
            <a:off x="3413076" y="6230773"/>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ないかくふ</a:t>
            </a:r>
          </a:p>
        </p:txBody>
      </p:sp>
      <p:sp>
        <p:nvSpPr>
          <p:cNvPr id="77" name="正方形/長方形 76">
            <a:extLst>
              <a:ext uri="{FF2B5EF4-FFF2-40B4-BE49-F238E27FC236}">
                <a16:creationId xmlns:a16="http://schemas.microsoft.com/office/drawing/2014/main" id="{F86FF9AA-1BCB-0B8F-D7F8-2A0B447062F3}"/>
              </a:ext>
            </a:extLst>
          </p:cNvPr>
          <p:cNvSpPr/>
          <p:nvPr/>
        </p:nvSpPr>
        <p:spPr>
          <a:xfrm>
            <a:off x="3928363" y="6239162"/>
            <a:ext cx="1103580"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こくみんせいかつ</a:t>
            </a:r>
          </a:p>
        </p:txBody>
      </p:sp>
      <p:sp>
        <p:nvSpPr>
          <p:cNvPr id="78" name="正方形/長方形 77">
            <a:extLst>
              <a:ext uri="{FF2B5EF4-FFF2-40B4-BE49-F238E27FC236}">
                <a16:creationId xmlns:a16="http://schemas.microsoft.com/office/drawing/2014/main" id="{AFBF5D7B-538A-462B-8BB4-0774F470C522}"/>
              </a:ext>
            </a:extLst>
          </p:cNvPr>
          <p:cNvSpPr/>
          <p:nvPr/>
        </p:nvSpPr>
        <p:spPr>
          <a:xfrm>
            <a:off x="5068179" y="6226160"/>
            <a:ext cx="1103580"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よろんちょうさ</a:t>
            </a:r>
          </a:p>
        </p:txBody>
      </p:sp>
      <p:sp>
        <p:nvSpPr>
          <p:cNvPr id="79" name="正方形/長方形 78">
            <a:extLst>
              <a:ext uri="{FF2B5EF4-FFF2-40B4-BE49-F238E27FC236}">
                <a16:creationId xmlns:a16="http://schemas.microsoft.com/office/drawing/2014/main" id="{2CFF8924-D186-511B-296F-EF5A3C8C612A}"/>
              </a:ext>
            </a:extLst>
          </p:cNvPr>
          <p:cNvSpPr/>
          <p:nvPr/>
        </p:nvSpPr>
        <p:spPr>
          <a:xfrm>
            <a:off x="4541492" y="6239162"/>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80" name="正方形/長方形 79">
            <a:extLst>
              <a:ext uri="{FF2B5EF4-FFF2-40B4-BE49-F238E27FC236}">
                <a16:creationId xmlns:a16="http://schemas.microsoft.com/office/drawing/2014/main" id="{D35A2EB7-F4F3-C3C8-C1E1-CFE0F9833854}"/>
              </a:ext>
            </a:extLst>
          </p:cNvPr>
          <p:cNvSpPr/>
          <p:nvPr/>
        </p:nvSpPr>
        <p:spPr>
          <a:xfrm>
            <a:off x="5840943" y="6239162"/>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れいわ</a:t>
            </a:r>
          </a:p>
        </p:txBody>
      </p:sp>
      <p:sp>
        <p:nvSpPr>
          <p:cNvPr id="81" name="正方形/長方形 80">
            <a:extLst>
              <a:ext uri="{FF2B5EF4-FFF2-40B4-BE49-F238E27FC236}">
                <a16:creationId xmlns:a16="http://schemas.microsoft.com/office/drawing/2014/main" id="{B489588F-7531-64C1-90B0-F20A89A820E2}"/>
              </a:ext>
            </a:extLst>
          </p:cNvPr>
          <p:cNvSpPr/>
          <p:nvPr/>
        </p:nvSpPr>
        <p:spPr>
          <a:xfrm>
            <a:off x="6176860" y="6239162"/>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a:t>
            </a:r>
          </a:p>
        </p:txBody>
      </p:sp>
    </p:spTree>
    <p:extLst>
      <p:ext uri="{BB962C8B-B14F-4D97-AF65-F5344CB8AC3E}">
        <p14:creationId xmlns:p14="http://schemas.microsoft.com/office/powerpoint/2010/main" val="94285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pPr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参考④</a:t>
            </a:r>
            <a:r>
              <a:rPr lang="en-US" altLang="ja-JP" sz="3200" b="1" dirty="0">
                <a:solidFill>
                  <a:srgbClr val="FFFFFF"/>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3455050765"/>
              </p:ext>
            </p:extLst>
          </p:nvPr>
        </p:nvGraphicFramePr>
        <p:xfrm>
          <a:off x="647244" y="1326999"/>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6,910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1,730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575687794"/>
              </p:ext>
            </p:extLst>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5,550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2,200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92145" y="5967458"/>
            <a:ext cx="385740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生涯賃金は大学・大学院卒の数値。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67502969"/>
              </p:ext>
            </p:extLst>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2"/>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extLst>
              <p:ext uri="{D42A27DB-BD31-4B8C-83A1-F6EECF244321}">
                <p14:modId xmlns:p14="http://schemas.microsoft.com/office/powerpoint/2010/main" val="2162470406"/>
              </p:ext>
            </p:extLst>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3,565</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863398419"/>
              </p:ext>
            </p:extLst>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2,064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a:solidFill>
                  <a:srgbClr val="FF0000"/>
                </a:solidFill>
                <a:latin typeface="+mj-ea"/>
                <a:ea typeface="+mj-ea"/>
              </a:rPr>
              <a:t>3</a:t>
            </a:r>
            <a:r>
              <a:rPr kumimoji="1" lang="ja-JP" altLang="en-US" sz="1600" b="1" dirty="0">
                <a:solidFill>
                  <a:srgbClr val="FF0000"/>
                </a:solidFill>
                <a:latin typeface="+mj-ea"/>
                <a:ea typeface="+mj-ea"/>
              </a:rPr>
              <a:t>章　スライド</a:t>
            </a:r>
            <a:r>
              <a:rPr lang="en-US" altLang="ja-JP" sz="1600" b="1" dirty="0">
                <a:solidFill>
                  <a:srgbClr val="FF0000"/>
                </a:solidFill>
                <a:latin typeface="+mj-ea"/>
                <a:ea typeface="+mj-ea"/>
              </a:rPr>
              <a:t>18</a:t>
            </a:r>
            <a:r>
              <a:rPr kumimoji="1" lang="ja-JP" altLang="en-US" sz="1600" b="1" dirty="0">
                <a:solidFill>
                  <a:srgbClr val="FF0000"/>
                </a:solidFill>
                <a:latin typeface="+mj-ea"/>
                <a:ea typeface="+mj-ea"/>
              </a:rPr>
              <a:t>の参考資料</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33</a:t>
            </a:fld>
            <a:endParaRPr lang="ja-JP" altLang="en-US" dirty="0"/>
          </a:p>
        </p:txBody>
      </p:sp>
      <p:sp>
        <p:nvSpPr>
          <p:cNvPr id="3" name="正方形/長方形 2">
            <a:extLst>
              <a:ext uri="{FF2B5EF4-FFF2-40B4-BE49-F238E27FC236}">
                <a16:creationId xmlns:a16="http://schemas.microsoft.com/office/drawing/2014/main" id="{B02DF3BE-BB83-A386-D7FA-294FB22A39B4}"/>
              </a:ext>
            </a:extLst>
          </p:cNvPr>
          <p:cNvSpPr/>
          <p:nvPr/>
        </p:nvSpPr>
        <p:spPr>
          <a:xfrm>
            <a:off x="395536" y="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a:t>
            </a:r>
          </a:p>
        </p:txBody>
      </p:sp>
      <p:sp>
        <p:nvSpPr>
          <p:cNvPr id="4" name="正方形/長方形 3">
            <a:extLst>
              <a:ext uri="{FF2B5EF4-FFF2-40B4-BE49-F238E27FC236}">
                <a16:creationId xmlns:a16="http://schemas.microsoft.com/office/drawing/2014/main" id="{EB9F4426-AE4C-ACE8-93B8-28D4314727FD}"/>
              </a:ext>
            </a:extLst>
          </p:cNvPr>
          <p:cNvSpPr/>
          <p:nvPr/>
        </p:nvSpPr>
        <p:spPr>
          <a:xfrm>
            <a:off x="1628717" y="-1519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5" name="正方形/長方形 4">
            <a:extLst>
              <a:ext uri="{FF2B5EF4-FFF2-40B4-BE49-F238E27FC236}">
                <a16:creationId xmlns:a16="http://schemas.microsoft.com/office/drawing/2014/main" id="{EF52F11A-4715-5166-6F43-E6C1FAF16B99}"/>
              </a:ext>
            </a:extLst>
          </p:cNvPr>
          <p:cNvSpPr/>
          <p:nvPr/>
        </p:nvSpPr>
        <p:spPr>
          <a:xfrm>
            <a:off x="2317479" y="-2369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p>
        </p:txBody>
      </p:sp>
      <p:sp>
        <p:nvSpPr>
          <p:cNvPr id="6" name="正方形/長方形 5">
            <a:extLst>
              <a:ext uri="{FF2B5EF4-FFF2-40B4-BE49-F238E27FC236}">
                <a16:creationId xmlns:a16="http://schemas.microsoft.com/office/drawing/2014/main" id="{896BF0D6-D9CC-7B07-B81D-88180ABA557A}"/>
              </a:ext>
            </a:extLst>
          </p:cNvPr>
          <p:cNvSpPr/>
          <p:nvPr/>
        </p:nvSpPr>
        <p:spPr>
          <a:xfrm>
            <a:off x="5873134" y="96913"/>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p>
        </p:txBody>
      </p:sp>
      <p:sp>
        <p:nvSpPr>
          <p:cNvPr id="7" name="正方形/長方形 6">
            <a:extLst>
              <a:ext uri="{FF2B5EF4-FFF2-40B4-BE49-F238E27FC236}">
                <a16:creationId xmlns:a16="http://schemas.microsoft.com/office/drawing/2014/main" id="{28E7B899-25C2-3E43-B305-BC1C8E00E461}"/>
              </a:ext>
            </a:extLst>
          </p:cNvPr>
          <p:cNvSpPr/>
          <p:nvPr/>
        </p:nvSpPr>
        <p:spPr>
          <a:xfrm>
            <a:off x="7579213" y="10343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さんこうしりょう</a:t>
            </a:r>
          </a:p>
        </p:txBody>
      </p:sp>
      <p:sp>
        <p:nvSpPr>
          <p:cNvPr id="8" name="正方形/長方形 7">
            <a:extLst>
              <a:ext uri="{FF2B5EF4-FFF2-40B4-BE49-F238E27FC236}">
                <a16:creationId xmlns:a16="http://schemas.microsoft.com/office/drawing/2014/main" id="{83EDB82D-54D7-ACEA-5698-A3269F326B62}"/>
              </a:ext>
            </a:extLst>
          </p:cNvPr>
          <p:cNvSpPr/>
          <p:nvPr/>
        </p:nvSpPr>
        <p:spPr>
          <a:xfrm>
            <a:off x="5924417" y="12480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9" name="正方形/長方形 8">
            <a:extLst>
              <a:ext uri="{FF2B5EF4-FFF2-40B4-BE49-F238E27FC236}">
                <a16:creationId xmlns:a16="http://schemas.microsoft.com/office/drawing/2014/main" id="{81F39C3E-52CF-85F7-1298-9192D61728D7}"/>
              </a:ext>
            </a:extLst>
          </p:cNvPr>
          <p:cNvSpPr/>
          <p:nvPr/>
        </p:nvSpPr>
        <p:spPr>
          <a:xfrm>
            <a:off x="3358969" y="1277805"/>
            <a:ext cx="184187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ひせいきこよう</a:t>
            </a:r>
          </a:p>
        </p:txBody>
      </p:sp>
      <p:sp>
        <p:nvSpPr>
          <p:cNvPr id="24" name="正方形/長方形 23">
            <a:extLst>
              <a:ext uri="{FF2B5EF4-FFF2-40B4-BE49-F238E27FC236}">
                <a16:creationId xmlns:a16="http://schemas.microsoft.com/office/drawing/2014/main" id="{333BCB1B-06A6-07AF-9163-83B7D5BBBADA}"/>
              </a:ext>
            </a:extLst>
          </p:cNvPr>
          <p:cNvSpPr/>
          <p:nvPr/>
        </p:nvSpPr>
        <p:spPr>
          <a:xfrm>
            <a:off x="7197779" y="1252438"/>
            <a:ext cx="184187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ひせいきこよう</a:t>
            </a:r>
          </a:p>
        </p:txBody>
      </p:sp>
      <p:sp>
        <p:nvSpPr>
          <p:cNvPr id="26" name="正方形/長方形 25">
            <a:extLst>
              <a:ext uri="{FF2B5EF4-FFF2-40B4-BE49-F238E27FC236}">
                <a16:creationId xmlns:a16="http://schemas.microsoft.com/office/drawing/2014/main" id="{E48338E9-4DF8-0879-91F5-17C6E4F7FB54}"/>
              </a:ext>
            </a:extLst>
          </p:cNvPr>
          <p:cNvSpPr/>
          <p:nvPr/>
        </p:nvSpPr>
        <p:spPr>
          <a:xfrm>
            <a:off x="1168034" y="126663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27" name="正方形/長方形 26">
            <a:extLst>
              <a:ext uri="{FF2B5EF4-FFF2-40B4-BE49-F238E27FC236}">
                <a16:creationId xmlns:a16="http://schemas.microsoft.com/office/drawing/2014/main" id="{1582FB3C-E144-CD38-5D6D-3657E09D087F}"/>
              </a:ext>
            </a:extLst>
          </p:cNvPr>
          <p:cNvSpPr/>
          <p:nvPr/>
        </p:nvSpPr>
        <p:spPr>
          <a:xfrm>
            <a:off x="502891" y="394820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こようきかん</a:t>
            </a:r>
          </a:p>
        </p:txBody>
      </p:sp>
      <p:sp>
        <p:nvSpPr>
          <p:cNvPr id="28" name="正方形/長方形 27">
            <a:extLst>
              <a:ext uri="{FF2B5EF4-FFF2-40B4-BE49-F238E27FC236}">
                <a16:creationId xmlns:a16="http://schemas.microsoft.com/office/drawing/2014/main" id="{9F6C562C-CD6D-08A7-5A02-A55985D1C23B}"/>
              </a:ext>
            </a:extLst>
          </p:cNvPr>
          <p:cNvSpPr/>
          <p:nvPr/>
        </p:nvSpPr>
        <p:spPr>
          <a:xfrm>
            <a:off x="354642" y="227779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a:t>
            </a:r>
          </a:p>
        </p:txBody>
      </p:sp>
      <p:sp>
        <p:nvSpPr>
          <p:cNvPr id="29" name="正方形/長方形 28">
            <a:extLst>
              <a:ext uri="{FF2B5EF4-FFF2-40B4-BE49-F238E27FC236}">
                <a16:creationId xmlns:a16="http://schemas.microsoft.com/office/drawing/2014/main" id="{4974D80D-2557-C0E3-3CCA-D73E11054F08}"/>
              </a:ext>
            </a:extLst>
          </p:cNvPr>
          <p:cNvSpPr/>
          <p:nvPr/>
        </p:nvSpPr>
        <p:spPr>
          <a:xfrm>
            <a:off x="1892554" y="2023293"/>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せいしゃいん</a:t>
            </a:r>
          </a:p>
        </p:txBody>
      </p:sp>
      <p:sp>
        <p:nvSpPr>
          <p:cNvPr id="30" name="正方形/長方形 29">
            <a:extLst>
              <a:ext uri="{FF2B5EF4-FFF2-40B4-BE49-F238E27FC236}">
                <a16:creationId xmlns:a16="http://schemas.microsoft.com/office/drawing/2014/main" id="{E2333516-3D0E-D889-193B-67CD958EFBBB}"/>
              </a:ext>
            </a:extLst>
          </p:cNvPr>
          <p:cNvSpPr/>
          <p:nvPr/>
        </p:nvSpPr>
        <p:spPr>
          <a:xfrm>
            <a:off x="1042717" y="2277791"/>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7E1E2AF-A24B-718F-E1DC-590D3091F4C6}"/>
              </a:ext>
            </a:extLst>
          </p:cNvPr>
          <p:cNvSpPr/>
          <p:nvPr/>
        </p:nvSpPr>
        <p:spPr>
          <a:xfrm>
            <a:off x="1479255" y="2286180"/>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さだ</a:t>
            </a:r>
          </a:p>
        </p:txBody>
      </p:sp>
      <p:sp>
        <p:nvSpPr>
          <p:cNvPr id="32" name="正方形/長方形 31">
            <a:extLst>
              <a:ext uri="{FF2B5EF4-FFF2-40B4-BE49-F238E27FC236}">
                <a16:creationId xmlns:a16="http://schemas.microsoft.com/office/drawing/2014/main" id="{63AA8166-316E-DFC8-5064-37702E0C40B6}"/>
              </a:ext>
            </a:extLst>
          </p:cNvPr>
          <p:cNvSpPr/>
          <p:nvPr/>
        </p:nvSpPr>
        <p:spPr>
          <a:xfrm>
            <a:off x="1101853" y="2723711"/>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E57A9B89-2D1A-BF17-F589-A5FF104123B5}"/>
              </a:ext>
            </a:extLst>
          </p:cNvPr>
          <p:cNvSpPr/>
          <p:nvPr/>
        </p:nvSpPr>
        <p:spPr>
          <a:xfrm>
            <a:off x="1196182" y="2014560"/>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かいしゃない</a:t>
            </a:r>
          </a:p>
        </p:txBody>
      </p:sp>
      <p:sp>
        <p:nvSpPr>
          <p:cNvPr id="36" name="正方形/長方形 35">
            <a:extLst>
              <a:ext uri="{FF2B5EF4-FFF2-40B4-BE49-F238E27FC236}">
                <a16:creationId xmlns:a16="http://schemas.microsoft.com/office/drawing/2014/main" id="{DBFBC35F-87DE-C8FC-4149-C0C52C7470A6}"/>
              </a:ext>
            </a:extLst>
          </p:cNvPr>
          <p:cNvSpPr/>
          <p:nvPr/>
        </p:nvSpPr>
        <p:spPr>
          <a:xfrm>
            <a:off x="412314" y="203040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37" name="正方形/長方形 36">
            <a:extLst>
              <a:ext uri="{FF2B5EF4-FFF2-40B4-BE49-F238E27FC236}">
                <a16:creationId xmlns:a16="http://schemas.microsoft.com/office/drawing/2014/main" id="{C2DBD5A9-9AE5-BCF1-2FD5-2FBC0D4AC59E}"/>
              </a:ext>
            </a:extLst>
          </p:cNvPr>
          <p:cNvSpPr/>
          <p:nvPr/>
        </p:nvSpPr>
        <p:spPr>
          <a:xfrm>
            <a:off x="2856782" y="1829695"/>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38" name="正方形/長方形 37">
            <a:extLst>
              <a:ext uri="{FF2B5EF4-FFF2-40B4-BE49-F238E27FC236}">
                <a16:creationId xmlns:a16="http://schemas.microsoft.com/office/drawing/2014/main" id="{5EDA5591-DDFE-65AB-A79E-898E73E17BF6}"/>
              </a:ext>
            </a:extLst>
          </p:cNvPr>
          <p:cNvSpPr/>
          <p:nvPr/>
        </p:nvSpPr>
        <p:spPr>
          <a:xfrm>
            <a:off x="3680451" y="1819690"/>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けいやくしゃいん</a:t>
            </a:r>
          </a:p>
        </p:txBody>
      </p:sp>
      <p:sp>
        <p:nvSpPr>
          <p:cNvPr id="39" name="正方形/長方形 38">
            <a:extLst>
              <a:ext uri="{FF2B5EF4-FFF2-40B4-BE49-F238E27FC236}">
                <a16:creationId xmlns:a16="http://schemas.microsoft.com/office/drawing/2014/main" id="{D210498C-85FD-525C-1679-FA78A75E1563}"/>
              </a:ext>
            </a:extLst>
          </p:cNvPr>
          <p:cNvSpPr/>
          <p:nvPr/>
        </p:nvSpPr>
        <p:spPr>
          <a:xfrm>
            <a:off x="1042716" y="351266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かにゅうぎむ</a:t>
            </a:r>
          </a:p>
        </p:txBody>
      </p:sp>
      <p:sp>
        <p:nvSpPr>
          <p:cNvPr id="40" name="正方形/長方形 39">
            <a:extLst>
              <a:ext uri="{FF2B5EF4-FFF2-40B4-BE49-F238E27FC236}">
                <a16:creationId xmlns:a16="http://schemas.microsoft.com/office/drawing/2014/main" id="{C07B7043-5AB5-242F-F6F1-94CB92628556}"/>
              </a:ext>
            </a:extLst>
          </p:cNvPr>
          <p:cNvSpPr/>
          <p:nvPr/>
        </p:nvSpPr>
        <p:spPr>
          <a:xfrm>
            <a:off x="3585487" y="396831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かにゅうぎむ</a:t>
            </a:r>
          </a:p>
        </p:txBody>
      </p:sp>
      <p:sp>
        <p:nvSpPr>
          <p:cNvPr id="41" name="正方形/長方形 40">
            <a:extLst>
              <a:ext uri="{FF2B5EF4-FFF2-40B4-BE49-F238E27FC236}">
                <a16:creationId xmlns:a16="http://schemas.microsoft.com/office/drawing/2014/main" id="{61D4C344-9F1A-863C-53A5-D0A99B558FEE}"/>
              </a:ext>
            </a:extLst>
          </p:cNvPr>
          <p:cNvSpPr/>
          <p:nvPr/>
        </p:nvSpPr>
        <p:spPr>
          <a:xfrm>
            <a:off x="2996434" y="33734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p>
        </p:txBody>
      </p:sp>
      <p:sp>
        <p:nvSpPr>
          <p:cNvPr id="42" name="正方形/長方形 41">
            <a:extLst>
              <a:ext uri="{FF2B5EF4-FFF2-40B4-BE49-F238E27FC236}">
                <a16:creationId xmlns:a16="http://schemas.microsoft.com/office/drawing/2014/main" id="{8C65BB9D-C27D-90B2-424D-85C16A09066C}"/>
              </a:ext>
            </a:extLst>
          </p:cNvPr>
          <p:cNvSpPr/>
          <p:nvPr/>
        </p:nvSpPr>
        <p:spPr>
          <a:xfrm>
            <a:off x="3585487" y="33734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じょうけん</a:t>
            </a:r>
          </a:p>
        </p:txBody>
      </p:sp>
      <p:sp>
        <p:nvSpPr>
          <p:cNvPr id="43" name="正方形/長方形 42">
            <a:extLst>
              <a:ext uri="{FF2B5EF4-FFF2-40B4-BE49-F238E27FC236}">
                <a16:creationId xmlns:a16="http://schemas.microsoft.com/office/drawing/2014/main" id="{2EAA22D9-3044-934D-8950-EB28C550BAFE}"/>
              </a:ext>
            </a:extLst>
          </p:cNvPr>
          <p:cNvSpPr/>
          <p:nvPr/>
        </p:nvSpPr>
        <p:spPr>
          <a:xfrm>
            <a:off x="4054162" y="3373455"/>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08D8407-3B04-AC32-382A-354BD41820AD}"/>
              </a:ext>
            </a:extLst>
          </p:cNvPr>
          <p:cNvSpPr/>
          <p:nvPr/>
        </p:nvSpPr>
        <p:spPr>
          <a:xfrm>
            <a:off x="316458" y="433875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おとこ</a:t>
            </a:r>
          </a:p>
        </p:txBody>
      </p:sp>
      <p:sp>
        <p:nvSpPr>
          <p:cNvPr id="45" name="正方形/長方形 44">
            <a:extLst>
              <a:ext uri="{FF2B5EF4-FFF2-40B4-BE49-F238E27FC236}">
                <a16:creationId xmlns:a16="http://schemas.microsoft.com/office/drawing/2014/main" id="{CEB09247-6660-909A-7808-C0B4DF6B1933}"/>
              </a:ext>
            </a:extLst>
          </p:cNvPr>
          <p:cNvSpPr/>
          <p:nvPr/>
        </p:nvSpPr>
        <p:spPr>
          <a:xfrm>
            <a:off x="2991687" y="433228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おとこ</a:t>
            </a:r>
          </a:p>
        </p:txBody>
      </p:sp>
      <p:sp>
        <p:nvSpPr>
          <p:cNvPr id="46" name="正方形/長方形 45">
            <a:extLst>
              <a:ext uri="{FF2B5EF4-FFF2-40B4-BE49-F238E27FC236}">
                <a16:creationId xmlns:a16="http://schemas.microsoft.com/office/drawing/2014/main" id="{0986F5A0-F047-7A4F-D01C-5BBFEDB13997}"/>
              </a:ext>
            </a:extLst>
          </p:cNvPr>
          <p:cNvSpPr/>
          <p:nvPr/>
        </p:nvSpPr>
        <p:spPr>
          <a:xfrm>
            <a:off x="316458" y="500852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おんな</a:t>
            </a:r>
          </a:p>
        </p:txBody>
      </p:sp>
      <p:sp>
        <p:nvSpPr>
          <p:cNvPr id="47" name="正方形/長方形 46">
            <a:extLst>
              <a:ext uri="{FF2B5EF4-FFF2-40B4-BE49-F238E27FC236}">
                <a16:creationId xmlns:a16="http://schemas.microsoft.com/office/drawing/2014/main" id="{C0E71726-C21B-AB09-AE46-A7C0B9941173}"/>
              </a:ext>
            </a:extLst>
          </p:cNvPr>
          <p:cNvSpPr/>
          <p:nvPr/>
        </p:nvSpPr>
        <p:spPr>
          <a:xfrm>
            <a:off x="2991687" y="500042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おんな</a:t>
            </a:r>
          </a:p>
        </p:txBody>
      </p:sp>
      <p:sp>
        <p:nvSpPr>
          <p:cNvPr id="48" name="正方形/長方形 47">
            <a:extLst>
              <a:ext uri="{FF2B5EF4-FFF2-40B4-BE49-F238E27FC236}">
                <a16:creationId xmlns:a16="http://schemas.microsoft.com/office/drawing/2014/main" id="{4E5D1F86-0E43-20E0-8667-715DA8D770A8}"/>
              </a:ext>
            </a:extLst>
          </p:cNvPr>
          <p:cNvSpPr/>
          <p:nvPr/>
        </p:nvSpPr>
        <p:spPr>
          <a:xfrm>
            <a:off x="432215" y="3423610"/>
            <a:ext cx="233793" cy="738664"/>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a:t>
            </a:r>
          </a:p>
        </p:txBody>
      </p:sp>
      <p:sp>
        <p:nvSpPr>
          <p:cNvPr id="49" name="正方形/長方形 48">
            <a:extLst>
              <a:ext uri="{FF2B5EF4-FFF2-40B4-BE49-F238E27FC236}">
                <a16:creationId xmlns:a16="http://schemas.microsoft.com/office/drawing/2014/main" id="{1B3921B3-F2E3-F2E9-819A-F33068E3C1C1}"/>
              </a:ext>
            </a:extLst>
          </p:cNvPr>
          <p:cNvSpPr/>
          <p:nvPr/>
        </p:nvSpPr>
        <p:spPr>
          <a:xfrm>
            <a:off x="432215" y="2301731"/>
            <a:ext cx="233793" cy="461665"/>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がいよう</a:t>
            </a:r>
          </a:p>
        </p:txBody>
      </p:sp>
      <p:sp>
        <p:nvSpPr>
          <p:cNvPr id="50" name="正方形/長方形 49">
            <a:extLst>
              <a:ext uri="{FF2B5EF4-FFF2-40B4-BE49-F238E27FC236}">
                <a16:creationId xmlns:a16="http://schemas.microsoft.com/office/drawing/2014/main" id="{329382B6-A1A3-C978-8A64-EE373FB4153E}"/>
              </a:ext>
            </a:extLst>
          </p:cNvPr>
          <p:cNvSpPr/>
          <p:nvPr/>
        </p:nvSpPr>
        <p:spPr>
          <a:xfrm>
            <a:off x="426894" y="4485827"/>
            <a:ext cx="233793" cy="923330"/>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しょうがいちんぎん</a:t>
            </a:r>
          </a:p>
        </p:txBody>
      </p:sp>
      <p:sp>
        <p:nvSpPr>
          <p:cNvPr id="52" name="正方形/長方形 51">
            <a:extLst>
              <a:ext uri="{FF2B5EF4-FFF2-40B4-BE49-F238E27FC236}">
                <a16:creationId xmlns:a16="http://schemas.microsoft.com/office/drawing/2014/main" id="{4BF44D6C-4ED4-FC34-AFB3-7AF05EA78403}"/>
              </a:ext>
            </a:extLst>
          </p:cNvPr>
          <p:cNvSpPr/>
          <p:nvPr/>
        </p:nvSpPr>
        <p:spPr>
          <a:xfrm>
            <a:off x="5755122" y="3352022"/>
            <a:ext cx="184187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53" name="正方形/長方形 52">
            <a:extLst>
              <a:ext uri="{FF2B5EF4-FFF2-40B4-BE49-F238E27FC236}">
                <a16:creationId xmlns:a16="http://schemas.microsoft.com/office/drawing/2014/main" id="{BFBD8074-862F-3B32-C36B-BC982D21C286}"/>
              </a:ext>
            </a:extLst>
          </p:cNvPr>
          <p:cNvSpPr/>
          <p:nvPr/>
        </p:nvSpPr>
        <p:spPr>
          <a:xfrm>
            <a:off x="7079220" y="3776375"/>
            <a:ext cx="184187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56" name="正方形/長方形 55">
            <a:extLst>
              <a:ext uri="{FF2B5EF4-FFF2-40B4-BE49-F238E27FC236}">
                <a16:creationId xmlns:a16="http://schemas.microsoft.com/office/drawing/2014/main" id="{18929461-1E0B-A5B9-E9C5-793A37C0C297}"/>
              </a:ext>
            </a:extLst>
          </p:cNvPr>
          <p:cNvSpPr/>
          <p:nvPr/>
        </p:nvSpPr>
        <p:spPr>
          <a:xfrm>
            <a:off x="183756" y="5859274"/>
            <a:ext cx="1139650"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しょうがいちんぎん</a:t>
            </a:r>
            <a:endParaRPr lang="ja-JP" altLang="en-US" sz="6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AD9DB852-7FC6-9AC0-BE65-3CCBE1C5EC95}"/>
              </a:ext>
            </a:extLst>
          </p:cNvPr>
          <p:cNvSpPr/>
          <p:nvPr/>
        </p:nvSpPr>
        <p:spPr>
          <a:xfrm>
            <a:off x="1005221" y="5861137"/>
            <a:ext cx="1139650"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だいがく・だいがくいんそつ</a:t>
            </a:r>
            <a:endParaRPr lang="ja-JP" altLang="en-US" sz="6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F59EDCD4-5227-B439-E764-1B85F2269818}"/>
              </a:ext>
            </a:extLst>
          </p:cNvPr>
          <p:cNvSpPr/>
          <p:nvPr/>
        </p:nvSpPr>
        <p:spPr>
          <a:xfrm>
            <a:off x="28857" y="5861137"/>
            <a:ext cx="474034"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a:t>
            </a:r>
            <a:endParaRPr lang="ja-JP" altLang="en-US" sz="6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F2E3CB8F-267E-B116-E37F-05B36A4A8B35}"/>
              </a:ext>
            </a:extLst>
          </p:cNvPr>
          <p:cNvSpPr/>
          <p:nvPr/>
        </p:nvSpPr>
        <p:spPr>
          <a:xfrm>
            <a:off x="1789841" y="5788222"/>
            <a:ext cx="765622" cy="276999"/>
          </a:xfrm>
          <a:prstGeom prst="rect">
            <a:avLst/>
          </a:prstGeom>
          <a:noFill/>
        </p:spPr>
        <p:txBody>
          <a:bodyPr wrap="square" lIns="91440" tIns="45720" rIns="91440" bIns="45720">
            <a:spAutoFit/>
          </a:bodyPr>
          <a:lstStyle/>
          <a:p>
            <a:pPr algn="ctr"/>
            <a:endParaRPr lang="en-US" altLang="ja-JP"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lang="ja-JP" altLang="en-US" sz="6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すうち</a:t>
            </a:r>
          </a:p>
        </p:txBody>
      </p:sp>
      <p:sp>
        <p:nvSpPr>
          <p:cNvPr id="60" name="正方形/長方形 59">
            <a:extLst>
              <a:ext uri="{FF2B5EF4-FFF2-40B4-BE49-F238E27FC236}">
                <a16:creationId xmlns:a16="http://schemas.microsoft.com/office/drawing/2014/main" id="{14AD9B0C-E0AF-172B-A429-EDEA58FFCC90}"/>
              </a:ext>
            </a:extLst>
          </p:cNvPr>
          <p:cNvSpPr/>
          <p:nvPr/>
        </p:nvSpPr>
        <p:spPr>
          <a:xfrm>
            <a:off x="100438" y="6289149"/>
            <a:ext cx="1884556"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ろうどうせいさくけんきゅう・けんしゅうきこう</a:t>
            </a:r>
            <a:endParaRPr lang="ja-JP" altLang="en-US" sz="6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D2D9102C-31DD-61D7-7E4D-D250EBDA1F37}"/>
              </a:ext>
            </a:extLst>
          </p:cNvPr>
          <p:cNvSpPr/>
          <p:nvPr/>
        </p:nvSpPr>
        <p:spPr>
          <a:xfrm>
            <a:off x="1660989" y="6036216"/>
            <a:ext cx="1884556"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ろうどうとうけい</a:t>
            </a:r>
            <a:endParaRPr lang="ja-JP" altLang="en-US" sz="6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15885B73-C256-0A99-E2DB-CBE683DB677C}"/>
              </a:ext>
            </a:extLst>
          </p:cNvPr>
          <p:cNvSpPr/>
          <p:nvPr/>
        </p:nvSpPr>
        <p:spPr>
          <a:xfrm>
            <a:off x="5873134" y="6009187"/>
            <a:ext cx="2557802"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そうむしょうろうどうりょくちょうさ（きほんしゅうけい）</a:t>
            </a:r>
            <a:endParaRPr lang="ja-JP" altLang="en-US" sz="6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2827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bwMode="white">
          <a:xfrm>
            <a:off x="276519" y="9095"/>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参考⑤</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 </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「告知」って何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6" name="下矢印 15"/>
          <p:cNvSpPr/>
          <p:nvPr/>
        </p:nvSpPr>
        <p:spPr>
          <a:xfrm>
            <a:off x="3851270" y="3070867"/>
            <a:ext cx="1387480" cy="387448"/>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02355A74-FCCC-491D-9B5D-D49D765FE780}"/>
              </a:ext>
            </a:extLst>
          </p:cNvPr>
          <p:cNvGrpSpPr/>
          <p:nvPr/>
        </p:nvGrpSpPr>
        <p:grpSpPr>
          <a:xfrm>
            <a:off x="5859155" y="2655433"/>
            <a:ext cx="2974332" cy="1588258"/>
            <a:chOff x="5859155" y="2655433"/>
            <a:chExt cx="2974332" cy="1588258"/>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802" y="2866193"/>
              <a:ext cx="1119685" cy="1377498"/>
            </a:xfrm>
            <a:prstGeom prst="rect">
              <a:avLst/>
            </a:prstGeom>
          </p:spPr>
        </p:pic>
        <p:sp>
          <p:nvSpPr>
            <p:cNvPr id="12" name="円形吹き出し 11"/>
            <p:cNvSpPr/>
            <p:nvPr/>
          </p:nvSpPr>
          <p:spPr>
            <a:xfrm>
              <a:off x="5859155" y="2655433"/>
              <a:ext cx="1706895" cy="802882"/>
            </a:xfrm>
            <a:prstGeom prst="wedgeEllipseCallout">
              <a:avLst>
                <a:gd name="adj1" fmla="val 55961"/>
                <a:gd name="adj2" fmla="val 42110"/>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2"/>
                  </a:solidFill>
                </a:rPr>
                <a:t>正しく告知しよう</a:t>
              </a:r>
              <a:r>
                <a:rPr kumimoji="1" lang="en-US" altLang="ja-JP" dirty="0">
                  <a:solidFill>
                    <a:schemeClr val="tx2"/>
                  </a:solidFill>
                </a:rPr>
                <a:t>!</a:t>
              </a:r>
              <a:endParaRPr kumimoji="1" lang="ja-JP" altLang="en-US" dirty="0">
                <a:solidFill>
                  <a:schemeClr val="tx2"/>
                </a:solidFill>
              </a:endParaRPr>
            </a:p>
          </p:txBody>
        </p:sp>
      </p:grpSp>
      <p:sp>
        <p:nvSpPr>
          <p:cNvPr id="17" name="テキスト ボックス 16">
            <a:extLst>
              <a:ext uri="{FF2B5EF4-FFF2-40B4-BE49-F238E27FC236}">
                <a16:creationId xmlns:a16="http://schemas.microsoft.com/office/drawing/2014/main" id="{931E94CD-C84D-400D-8303-2437880BF576}"/>
              </a:ext>
            </a:extLst>
          </p:cNvPr>
          <p:cNvSpPr txBox="1"/>
          <p:nvPr/>
        </p:nvSpPr>
        <p:spPr>
          <a:xfrm>
            <a:off x="194155" y="851270"/>
            <a:ext cx="8639332" cy="2308324"/>
          </a:xfrm>
          <a:prstGeom prst="rect">
            <a:avLst/>
          </a:prstGeom>
          <a:noFill/>
        </p:spPr>
        <p:txBody>
          <a:bodyPr wrap="square" rtlCol="0">
            <a:spAutoFit/>
          </a:bodyPr>
          <a:lstStyle/>
          <a:p>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生命保険を契約する際には、契約する人々の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公平性を保つ</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ために、</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過去の病歴や現在の健康状態、職業などを</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正しく保険会社に伝える必要があります。</a:t>
            </a:r>
          </a:p>
        </p:txBody>
      </p:sp>
      <p:sp>
        <p:nvSpPr>
          <p:cNvPr id="14" name="テキスト ボックス 13">
            <a:extLst>
              <a:ext uri="{FF2B5EF4-FFF2-40B4-BE49-F238E27FC236}">
                <a16:creationId xmlns:a16="http://schemas.microsoft.com/office/drawing/2014/main" id="{9AA6EAF0-E9B4-461C-9C3C-FCBF3281FB8C}"/>
              </a:ext>
            </a:extLst>
          </p:cNvPr>
          <p:cNvSpPr txBox="1"/>
          <p:nvPr/>
        </p:nvSpPr>
        <p:spPr>
          <a:xfrm>
            <a:off x="1740665" y="3439402"/>
            <a:ext cx="5695070" cy="707886"/>
          </a:xfrm>
          <a:prstGeom prst="rect">
            <a:avLst/>
          </a:prstGeom>
          <a:noFill/>
        </p:spPr>
        <p:txBody>
          <a:bodyPr wrap="square" rtlCol="0">
            <a:spAutoFit/>
          </a:bodyPr>
          <a:lstStyle/>
          <a:p>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このことを</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告知</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といいます。 </a:t>
            </a:r>
          </a:p>
        </p:txBody>
      </p:sp>
      <p:grpSp>
        <p:nvGrpSpPr>
          <p:cNvPr id="4" name="グループ化 3">
            <a:extLst>
              <a:ext uri="{FF2B5EF4-FFF2-40B4-BE49-F238E27FC236}">
                <a16:creationId xmlns:a16="http://schemas.microsoft.com/office/drawing/2014/main" id="{7B28B091-0FF1-4ACC-B74D-E08B98005CA3}"/>
              </a:ext>
            </a:extLst>
          </p:cNvPr>
          <p:cNvGrpSpPr/>
          <p:nvPr/>
        </p:nvGrpSpPr>
        <p:grpSpPr>
          <a:xfrm>
            <a:off x="194155" y="4169144"/>
            <a:ext cx="8550396" cy="2545981"/>
            <a:chOff x="194155" y="4169144"/>
            <a:chExt cx="8550396" cy="2545981"/>
          </a:xfrm>
        </p:grpSpPr>
        <p:sp>
          <p:nvSpPr>
            <p:cNvPr id="13" name="角丸四角形 12"/>
            <p:cNvSpPr/>
            <p:nvPr/>
          </p:nvSpPr>
          <p:spPr>
            <a:xfrm>
              <a:off x="194155" y="4410075"/>
              <a:ext cx="8550396" cy="2305050"/>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46402" y="4558242"/>
              <a:ext cx="8134835" cy="954107"/>
            </a:xfrm>
            <a:prstGeom prst="rect">
              <a:avLst/>
            </a:prstGeom>
            <a:noFill/>
          </p:spPr>
          <p:txBody>
            <a:bodyPr wrap="square" rtlCol="0">
              <a:spAutoFit/>
            </a:bodyPr>
            <a:lstStyle/>
            <a:p>
              <a:r>
                <a:rPr kumimoji="1" lang="ja-JP" altLang="en-US" sz="2800" b="1" dirty="0">
                  <a:solidFill>
                    <a:schemeClr val="tx2"/>
                  </a:solidFill>
                  <a:latin typeface="Meiryo UI" panose="020B0604030504040204" pitchFamily="50" charset="-128"/>
                  <a:ea typeface="Meiryo UI" panose="020B0604030504040204" pitchFamily="50" charset="-128"/>
                </a:rPr>
                <a:t>生命保険の契約には</a:t>
              </a:r>
              <a:r>
                <a:rPr kumimoji="1" lang="ja-JP" altLang="en-US" sz="2800" b="1" dirty="0">
                  <a:solidFill>
                    <a:srgbClr val="FF0000"/>
                  </a:solidFill>
                  <a:latin typeface="Meiryo UI" panose="020B0604030504040204" pitchFamily="50" charset="-128"/>
                  <a:ea typeface="Meiryo UI" panose="020B0604030504040204" pitchFamily="50" charset="-128"/>
                </a:rPr>
                <a:t>告知をする必要</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rgbClr val="FF0000"/>
                  </a:solidFill>
                  <a:latin typeface="Meiryo UI" panose="020B0604030504040204" pitchFamily="50" charset="-128"/>
                  <a:ea typeface="Meiryo UI" panose="020B0604030504040204" pitchFamily="50" charset="-128"/>
                </a:rPr>
                <a:t>告知義務</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chemeClr val="tx2"/>
                  </a:solidFill>
                  <a:latin typeface="Meiryo UI" panose="020B0604030504040204" pitchFamily="50" charset="-128"/>
                  <a:ea typeface="Meiryo UI" panose="020B0604030504040204" pitchFamily="50" charset="-128"/>
                </a:rPr>
                <a:t>があります</a:t>
              </a:r>
              <a:r>
                <a:rPr lang="ja-JP" altLang="en-US" sz="2800" b="1" dirty="0">
                  <a:solidFill>
                    <a:schemeClr val="tx2"/>
                  </a:solidFill>
                  <a:latin typeface="Meiryo UI" panose="020B0604030504040204" pitchFamily="50" charset="-128"/>
                  <a:ea typeface="Meiryo UI" panose="020B0604030504040204" pitchFamily="50" charset="-128"/>
                </a:rPr>
                <a:t>。健康状態などを正しく伝えていないと・・・</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366857" y="5734599"/>
              <a:ext cx="8377694" cy="954107"/>
            </a:xfrm>
            <a:prstGeom prst="rect">
              <a:avLst/>
            </a:prstGeom>
          </p:spPr>
          <p:txBody>
            <a:bodyPr wrap="square">
              <a:spAutoFit/>
            </a:bodyPr>
            <a:lstStyle/>
            <a:p>
              <a:r>
                <a:rPr lang="ja-JP" altLang="en-US" sz="2800" b="1" dirty="0">
                  <a:solidFill>
                    <a:schemeClr val="tx2"/>
                  </a:solidFill>
                  <a:latin typeface="Meiryo UI" panose="020B0604030504040204" pitchFamily="50" charset="-128"/>
                  <a:ea typeface="Meiryo UI" panose="020B0604030504040204" pitchFamily="50" charset="-128"/>
                </a:rPr>
                <a:t>リスクが起きてしまっても、</a:t>
              </a:r>
              <a:r>
                <a:rPr lang="ja-JP" altLang="en-US" sz="2800" b="1" dirty="0">
                  <a:solidFill>
                    <a:srgbClr val="FF0000"/>
                  </a:solidFill>
                  <a:latin typeface="Meiryo UI" panose="020B0604030504040204" pitchFamily="50" charset="-128"/>
                  <a:ea typeface="Meiryo UI" panose="020B0604030504040204" pitchFamily="50" charset="-128"/>
                </a:rPr>
                <a:t>保険金等のお金を受け取れ</a:t>
              </a:r>
            </a:p>
            <a:p>
              <a:r>
                <a:rPr lang="ja-JP" altLang="en-US" sz="2800" b="1" dirty="0">
                  <a:solidFill>
                    <a:srgbClr val="FF0000"/>
                  </a:solidFill>
                  <a:latin typeface="Meiryo UI" panose="020B0604030504040204" pitchFamily="50" charset="-128"/>
                  <a:ea typeface="Meiryo UI" panose="020B0604030504040204" pitchFamily="50" charset="-128"/>
                </a:rPr>
                <a:t>ないことがあります</a:t>
              </a:r>
              <a:r>
                <a:rPr lang="ja-JP" altLang="en-US" sz="2800" b="1" dirty="0">
                  <a:solidFill>
                    <a:schemeClr val="tx2"/>
                  </a:solidFill>
                  <a:latin typeface="Meiryo UI" panose="020B0604030504040204" pitchFamily="50" charset="-128"/>
                  <a:ea typeface="Meiryo UI" panose="020B0604030504040204" pitchFamily="50" charset="-128"/>
                </a:rPr>
                <a:t>。</a:t>
              </a:r>
            </a:p>
          </p:txBody>
        </p:sp>
        <p:sp>
          <p:nvSpPr>
            <p:cNvPr id="20" name="下矢印 15">
              <a:extLst>
                <a:ext uri="{FF2B5EF4-FFF2-40B4-BE49-F238E27FC236}">
                  <a16:creationId xmlns:a16="http://schemas.microsoft.com/office/drawing/2014/main" id="{B2C9D9BA-D231-41B6-A513-0CE06CA38266}"/>
                </a:ext>
              </a:extLst>
            </p:cNvPr>
            <p:cNvSpPr/>
            <p:nvPr/>
          </p:nvSpPr>
          <p:spPr>
            <a:xfrm>
              <a:off x="3929468" y="5480186"/>
              <a:ext cx="1079769" cy="304342"/>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F32DA26-C100-44ED-B24C-DEF73C607834}"/>
                </a:ext>
              </a:extLst>
            </p:cNvPr>
            <p:cNvSpPr txBox="1"/>
            <p:nvPr/>
          </p:nvSpPr>
          <p:spPr>
            <a:xfrm>
              <a:off x="562763" y="4169144"/>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sp>
        <p:nvSpPr>
          <p:cNvPr id="19" name="正方形/長方形 18"/>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rgbClr val="FF0000"/>
                </a:solidFill>
                <a:latin typeface="+mj-ea"/>
                <a:ea typeface="+mj-ea"/>
              </a:rPr>
              <a:t>3</a:t>
            </a:r>
            <a:r>
              <a:rPr kumimoji="1" lang="ja-JP" altLang="en-US" sz="1600" b="1" dirty="0">
                <a:solidFill>
                  <a:srgbClr val="FF0000"/>
                </a:solidFill>
                <a:latin typeface="+mj-ea"/>
                <a:ea typeface="+mj-ea"/>
              </a:rPr>
              <a:t>章　スライド</a:t>
            </a:r>
            <a:r>
              <a:rPr lang="en-US" altLang="ja-JP" sz="1600" b="1" dirty="0">
                <a:solidFill>
                  <a:srgbClr val="FF0000"/>
                </a:solidFill>
                <a:latin typeface="+mj-ea"/>
                <a:ea typeface="+mj-ea"/>
              </a:rPr>
              <a:t>24</a:t>
            </a:r>
            <a:r>
              <a:rPr kumimoji="1" lang="ja-JP" altLang="en-US" sz="1600" b="1" dirty="0">
                <a:solidFill>
                  <a:srgbClr val="FF0000"/>
                </a:solidFill>
                <a:latin typeface="+mj-ea"/>
                <a:ea typeface="+mj-ea"/>
              </a:rPr>
              <a:t>の参考資料</a:t>
            </a:r>
          </a:p>
        </p:txBody>
      </p:sp>
      <p:sp>
        <p:nvSpPr>
          <p:cNvPr id="6" name="スライド番号プレースホルダー 5"/>
          <p:cNvSpPr>
            <a:spLocks noGrp="1"/>
          </p:cNvSpPr>
          <p:nvPr>
            <p:ph type="sldNum" sz="quarter" idx="4"/>
          </p:nvPr>
        </p:nvSpPr>
        <p:spPr/>
        <p:txBody>
          <a:bodyPr/>
          <a:lstStyle/>
          <a:p>
            <a:pPr defTabSz="457200">
              <a:defRPr/>
            </a:pPr>
            <a:fld id="{7B76553B-32E2-D644-9CD0-56FDA882EB90}" type="slidenum">
              <a:rPr lang="ja-JP" altLang="en-US" smtClean="0"/>
              <a:pPr defTabSz="457200">
                <a:defRPr/>
              </a:pPr>
              <a:t>34</a:t>
            </a:fld>
            <a:endParaRPr lang="ja-JP" altLang="en-US" dirty="0"/>
          </a:p>
        </p:txBody>
      </p:sp>
      <p:sp>
        <p:nvSpPr>
          <p:cNvPr id="7" name="正方形/長方形 6">
            <a:extLst>
              <a:ext uri="{FF2B5EF4-FFF2-40B4-BE49-F238E27FC236}">
                <a16:creationId xmlns:a16="http://schemas.microsoft.com/office/drawing/2014/main" id="{B88F7B2D-D8B8-E66E-F9C2-6204FC8FAEEC}"/>
              </a:ext>
            </a:extLst>
          </p:cNvPr>
          <p:cNvSpPr/>
          <p:nvPr/>
        </p:nvSpPr>
        <p:spPr>
          <a:xfrm>
            <a:off x="276519" y="-2283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a:t>
            </a:r>
          </a:p>
        </p:txBody>
      </p:sp>
      <p:sp>
        <p:nvSpPr>
          <p:cNvPr id="8" name="正方形/長方形 7">
            <a:extLst>
              <a:ext uri="{FF2B5EF4-FFF2-40B4-BE49-F238E27FC236}">
                <a16:creationId xmlns:a16="http://schemas.microsoft.com/office/drawing/2014/main" id="{B88F7B2D-D8B8-E66E-F9C2-6204FC8FAEEC}"/>
              </a:ext>
            </a:extLst>
          </p:cNvPr>
          <p:cNvSpPr/>
          <p:nvPr/>
        </p:nvSpPr>
        <p:spPr>
          <a:xfrm>
            <a:off x="2058341" y="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a:t>
            </a:r>
          </a:p>
        </p:txBody>
      </p:sp>
      <p:sp>
        <p:nvSpPr>
          <p:cNvPr id="11" name="正方形/長方形 10">
            <a:extLst>
              <a:ext uri="{FF2B5EF4-FFF2-40B4-BE49-F238E27FC236}">
                <a16:creationId xmlns:a16="http://schemas.microsoft.com/office/drawing/2014/main" id="{B88F7B2D-D8B8-E66E-F9C2-6204FC8FAEEC}"/>
              </a:ext>
            </a:extLst>
          </p:cNvPr>
          <p:cNvSpPr/>
          <p:nvPr/>
        </p:nvSpPr>
        <p:spPr>
          <a:xfrm>
            <a:off x="6173432" y="100274"/>
            <a:ext cx="708482"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p>
        </p:txBody>
      </p:sp>
      <p:sp>
        <p:nvSpPr>
          <p:cNvPr id="18" name="正方形/長方形 17">
            <a:extLst>
              <a:ext uri="{FF2B5EF4-FFF2-40B4-BE49-F238E27FC236}">
                <a16:creationId xmlns:a16="http://schemas.microsoft.com/office/drawing/2014/main" id="{17873D0B-B53C-E369-21C1-9A9FCC4B2818}"/>
              </a:ext>
            </a:extLst>
          </p:cNvPr>
          <p:cNvSpPr/>
          <p:nvPr/>
        </p:nvSpPr>
        <p:spPr>
          <a:xfrm>
            <a:off x="7813427" y="117306"/>
            <a:ext cx="914083"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さんこうしりょう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88F7B2D-D8B8-E66E-F9C2-6204FC8FAEEC}"/>
              </a:ext>
            </a:extLst>
          </p:cNvPr>
          <p:cNvSpPr/>
          <p:nvPr/>
        </p:nvSpPr>
        <p:spPr>
          <a:xfrm>
            <a:off x="3653831" y="338097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a:t>
            </a:r>
          </a:p>
        </p:txBody>
      </p:sp>
      <p:grpSp>
        <p:nvGrpSpPr>
          <p:cNvPr id="40" name="グループ化 39">
            <a:extLst>
              <a:ext uri="{FF2B5EF4-FFF2-40B4-BE49-F238E27FC236}">
                <a16:creationId xmlns:a16="http://schemas.microsoft.com/office/drawing/2014/main" id="{342E429E-5E8E-FB7E-10E5-889096B2DFC2}"/>
              </a:ext>
            </a:extLst>
          </p:cNvPr>
          <p:cNvGrpSpPr/>
          <p:nvPr/>
        </p:nvGrpSpPr>
        <p:grpSpPr>
          <a:xfrm>
            <a:off x="450606" y="742229"/>
            <a:ext cx="8333585" cy="1391194"/>
            <a:chOff x="450606" y="742229"/>
            <a:chExt cx="8333585" cy="1391194"/>
          </a:xfrm>
        </p:grpSpPr>
        <p:sp>
          <p:nvSpPr>
            <p:cNvPr id="21" name="正方形/長方形 20">
              <a:extLst>
                <a:ext uri="{FF2B5EF4-FFF2-40B4-BE49-F238E27FC236}">
                  <a16:creationId xmlns:a16="http://schemas.microsoft.com/office/drawing/2014/main" id="{B88F7B2D-D8B8-E66E-F9C2-6204FC8FAEEC}"/>
                </a:ext>
              </a:extLst>
            </p:cNvPr>
            <p:cNvSpPr/>
            <p:nvPr/>
          </p:nvSpPr>
          <p:spPr>
            <a:xfrm>
              <a:off x="779310" y="767864"/>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23" name="正方形/長方形 22">
              <a:extLst>
                <a:ext uri="{FF2B5EF4-FFF2-40B4-BE49-F238E27FC236}">
                  <a16:creationId xmlns:a16="http://schemas.microsoft.com/office/drawing/2014/main" id="{1E0A2C6D-6306-0EF6-44EA-77BA1624CEC1}"/>
                </a:ext>
              </a:extLst>
            </p:cNvPr>
            <p:cNvSpPr/>
            <p:nvPr/>
          </p:nvSpPr>
          <p:spPr>
            <a:xfrm>
              <a:off x="2544380" y="759333"/>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4" name="正方形/長方形 23">
              <a:extLst>
                <a:ext uri="{FF2B5EF4-FFF2-40B4-BE49-F238E27FC236}">
                  <a16:creationId xmlns:a16="http://schemas.microsoft.com/office/drawing/2014/main" id="{D1B95A0D-72EF-304C-1A24-C3216A4DC347}"/>
                </a:ext>
              </a:extLst>
            </p:cNvPr>
            <p:cNvSpPr/>
            <p:nvPr/>
          </p:nvSpPr>
          <p:spPr>
            <a:xfrm>
              <a:off x="3987697" y="77755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25" name="正方形/長方形 24">
              <a:extLst>
                <a:ext uri="{FF2B5EF4-FFF2-40B4-BE49-F238E27FC236}">
                  <a16:creationId xmlns:a16="http://schemas.microsoft.com/office/drawing/2014/main" id="{B70531CE-2194-175A-7DAA-12AC5BCFB2E0}"/>
                </a:ext>
              </a:extLst>
            </p:cNvPr>
            <p:cNvSpPr/>
            <p:nvPr/>
          </p:nvSpPr>
          <p:spPr>
            <a:xfrm>
              <a:off x="5721828" y="74222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6" name="正方形/長方形 25">
              <a:extLst>
                <a:ext uri="{FF2B5EF4-FFF2-40B4-BE49-F238E27FC236}">
                  <a16:creationId xmlns:a16="http://schemas.microsoft.com/office/drawing/2014/main" id="{994F72C3-1CD8-5C04-BFD9-D73F144D30A9}"/>
                </a:ext>
              </a:extLst>
            </p:cNvPr>
            <p:cNvSpPr/>
            <p:nvPr/>
          </p:nvSpPr>
          <p:spPr>
            <a:xfrm>
              <a:off x="7406664" y="75053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ひとびと</a:t>
              </a:r>
            </a:p>
          </p:txBody>
        </p:sp>
        <p:sp>
          <p:nvSpPr>
            <p:cNvPr id="28" name="正方形/長方形 27">
              <a:extLst>
                <a:ext uri="{FF2B5EF4-FFF2-40B4-BE49-F238E27FC236}">
                  <a16:creationId xmlns:a16="http://schemas.microsoft.com/office/drawing/2014/main" id="{B88F7B2D-D8B8-E66E-F9C2-6204FC8FAEEC}"/>
                </a:ext>
              </a:extLst>
            </p:cNvPr>
            <p:cNvSpPr/>
            <p:nvPr/>
          </p:nvSpPr>
          <p:spPr>
            <a:xfrm>
              <a:off x="5580354" y="187256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ほけんかいしゃ</a:t>
              </a:r>
            </a:p>
          </p:txBody>
        </p:sp>
        <p:sp>
          <p:nvSpPr>
            <p:cNvPr id="29" name="正方形/長方形 28">
              <a:extLst>
                <a:ext uri="{FF2B5EF4-FFF2-40B4-BE49-F238E27FC236}">
                  <a16:creationId xmlns:a16="http://schemas.microsoft.com/office/drawing/2014/main" id="{A42DC43B-4ABC-4DBD-B2A5-DA1384EBD931}"/>
                </a:ext>
              </a:extLst>
            </p:cNvPr>
            <p:cNvSpPr/>
            <p:nvPr/>
          </p:nvSpPr>
          <p:spPr>
            <a:xfrm>
              <a:off x="7250274" y="188232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つた</a:t>
              </a:r>
            </a:p>
          </p:txBody>
        </p:sp>
        <p:sp>
          <p:nvSpPr>
            <p:cNvPr id="30" name="正方形/長方形 29">
              <a:extLst>
                <a:ext uri="{FF2B5EF4-FFF2-40B4-BE49-F238E27FC236}">
                  <a16:creationId xmlns:a16="http://schemas.microsoft.com/office/drawing/2014/main" id="{B88F7B2D-D8B8-E66E-F9C2-6204FC8FAEEC}"/>
                </a:ext>
              </a:extLst>
            </p:cNvPr>
            <p:cNvSpPr/>
            <p:nvPr/>
          </p:nvSpPr>
          <p:spPr>
            <a:xfrm>
              <a:off x="3987696" y="188720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ただ</a:t>
              </a:r>
            </a:p>
          </p:txBody>
        </p:sp>
        <p:sp>
          <p:nvSpPr>
            <p:cNvPr id="31" name="正方形/長方形 30">
              <a:extLst>
                <a:ext uri="{FF2B5EF4-FFF2-40B4-BE49-F238E27FC236}">
                  <a16:creationId xmlns:a16="http://schemas.microsoft.com/office/drawing/2014/main" id="{B88F7B2D-D8B8-E66E-F9C2-6204FC8FAEEC}"/>
                </a:ext>
              </a:extLst>
            </p:cNvPr>
            <p:cNvSpPr/>
            <p:nvPr/>
          </p:nvSpPr>
          <p:spPr>
            <a:xfrm>
              <a:off x="760496" y="132562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こうへいせい</a:t>
              </a:r>
            </a:p>
          </p:txBody>
        </p:sp>
        <p:sp>
          <p:nvSpPr>
            <p:cNvPr id="32" name="正方形/長方形 31">
              <a:extLst>
                <a:ext uri="{FF2B5EF4-FFF2-40B4-BE49-F238E27FC236}">
                  <a16:creationId xmlns:a16="http://schemas.microsoft.com/office/drawing/2014/main" id="{F3E20ABB-2FCC-7639-901F-A2242D08A5CF}"/>
                </a:ext>
              </a:extLst>
            </p:cNvPr>
            <p:cNvSpPr/>
            <p:nvPr/>
          </p:nvSpPr>
          <p:spPr>
            <a:xfrm>
              <a:off x="2025463" y="1324524"/>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たも</a:t>
              </a:r>
            </a:p>
          </p:txBody>
        </p:sp>
        <p:sp>
          <p:nvSpPr>
            <p:cNvPr id="33" name="正方形/長方形 32">
              <a:extLst>
                <a:ext uri="{FF2B5EF4-FFF2-40B4-BE49-F238E27FC236}">
                  <a16:creationId xmlns:a16="http://schemas.microsoft.com/office/drawing/2014/main" id="{6F14B630-449F-0DF0-C0D2-42D6BCA1E777}"/>
                </a:ext>
              </a:extLst>
            </p:cNvPr>
            <p:cNvSpPr/>
            <p:nvPr/>
          </p:nvSpPr>
          <p:spPr>
            <a:xfrm>
              <a:off x="4513819" y="131742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かこ</a:t>
              </a:r>
            </a:p>
          </p:txBody>
        </p:sp>
        <p:sp>
          <p:nvSpPr>
            <p:cNvPr id="34" name="正方形/長方形 33">
              <a:extLst>
                <a:ext uri="{FF2B5EF4-FFF2-40B4-BE49-F238E27FC236}">
                  <a16:creationId xmlns:a16="http://schemas.microsoft.com/office/drawing/2014/main" id="{6ABEDB86-E09C-F725-591B-6681CA55E087}"/>
                </a:ext>
              </a:extLst>
            </p:cNvPr>
            <p:cNvSpPr/>
            <p:nvPr/>
          </p:nvSpPr>
          <p:spPr>
            <a:xfrm>
              <a:off x="5891200" y="133422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びょうれき</a:t>
              </a:r>
            </a:p>
          </p:txBody>
        </p:sp>
        <p:sp>
          <p:nvSpPr>
            <p:cNvPr id="35" name="正方形/長方形 34">
              <a:extLst>
                <a:ext uri="{FF2B5EF4-FFF2-40B4-BE49-F238E27FC236}">
                  <a16:creationId xmlns:a16="http://schemas.microsoft.com/office/drawing/2014/main" id="{A9F06385-CA16-6629-02E7-86ABD3913C48}"/>
                </a:ext>
              </a:extLst>
            </p:cNvPr>
            <p:cNvSpPr/>
            <p:nvPr/>
          </p:nvSpPr>
          <p:spPr>
            <a:xfrm>
              <a:off x="7128071" y="1342504"/>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げんざい</a:t>
              </a:r>
            </a:p>
          </p:txBody>
        </p:sp>
        <p:sp>
          <p:nvSpPr>
            <p:cNvPr id="36" name="正方形/長方形 35">
              <a:extLst>
                <a:ext uri="{FF2B5EF4-FFF2-40B4-BE49-F238E27FC236}">
                  <a16:creationId xmlns:a16="http://schemas.microsoft.com/office/drawing/2014/main" id="{30463D20-C3C3-08E6-63FF-D92A9BD20255}"/>
                </a:ext>
              </a:extLst>
            </p:cNvPr>
            <p:cNvSpPr/>
            <p:nvPr/>
          </p:nvSpPr>
          <p:spPr>
            <a:xfrm>
              <a:off x="450606" y="188421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けんこうじょうたい</a:t>
              </a:r>
            </a:p>
          </p:txBody>
        </p:sp>
        <p:sp>
          <p:nvSpPr>
            <p:cNvPr id="37" name="正方形/長方形 36">
              <a:extLst>
                <a:ext uri="{FF2B5EF4-FFF2-40B4-BE49-F238E27FC236}">
                  <a16:creationId xmlns:a16="http://schemas.microsoft.com/office/drawing/2014/main" id="{D05C9093-D458-A05C-721B-8F59B9F77EF9}"/>
                </a:ext>
              </a:extLst>
            </p:cNvPr>
            <p:cNvSpPr/>
            <p:nvPr/>
          </p:nvSpPr>
          <p:spPr>
            <a:xfrm>
              <a:off x="2219151" y="187655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しょくぎょう</a:t>
              </a:r>
            </a:p>
          </p:txBody>
        </p:sp>
      </p:grpSp>
      <p:sp>
        <p:nvSpPr>
          <p:cNvPr id="39" name="正方形/長方形 38">
            <a:extLst>
              <a:ext uri="{FF2B5EF4-FFF2-40B4-BE49-F238E27FC236}">
                <a16:creationId xmlns:a16="http://schemas.microsoft.com/office/drawing/2014/main" id="{723A4938-ECA9-4C46-2401-9A8E622EEDEB}"/>
              </a:ext>
            </a:extLst>
          </p:cNvPr>
          <p:cNvSpPr/>
          <p:nvPr/>
        </p:nvSpPr>
        <p:spPr>
          <a:xfrm>
            <a:off x="6269795" y="264850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a:t>
            </a:r>
          </a:p>
        </p:txBody>
      </p:sp>
      <p:grpSp>
        <p:nvGrpSpPr>
          <p:cNvPr id="55" name="グループ化 54">
            <a:extLst>
              <a:ext uri="{FF2B5EF4-FFF2-40B4-BE49-F238E27FC236}">
                <a16:creationId xmlns:a16="http://schemas.microsoft.com/office/drawing/2014/main" id="{66FB161E-AA04-4FB4-9439-65497EC2B09C}"/>
              </a:ext>
            </a:extLst>
          </p:cNvPr>
          <p:cNvGrpSpPr/>
          <p:nvPr/>
        </p:nvGrpSpPr>
        <p:grpSpPr>
          <a:xfrm>
            <a:off x="562763" y="4484118"/>
            <a:ext cx="7492267" cy="1398740"/>
            <a:chOff x="562763" y="4484118"/>
            <a:chExt cx="7492267" cy="1398740"/>
          </a:xfrm>
        </p:grpSpPr>
        <p:sp>
          <p:nvSpPr>
            <p:cNvPr id="42" name="正方形/長方形 41">
              <a:extLst>
                <a:ext uri="{FF2B5EF4-FFF2-40B4-BE49-F238E27FC236}">
                  <a16:creationId xmlns:a16="http://schemas.microsoft.com/office/drawing/2014/main" id="{518B5694-B9DA-84BE-CE29-8385FA34E3C6}"/>
                </a:ext>
              </a:extLst>
            </p:cNvPr>
            <p:cNvSpPr/>
            <p:nvPr/>
          </p:nvSpPr>
          <p:spPr>
            <a:xfrm>
              <a:off x="562763" y="4511113"/>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43" name="正方形/長方形 42">
              <a:extLst>
                <a:ext uri="{FF2B5EF4-FFF2-40B4-BE49-F238E27FC236}">
                  <a16:creationId xmlns:a16="http://schemas.microsoft.com/office/drawing/2014/main" id="{D7CD0A48-BA92-5E6D-2510-D2CF3846EE0E}"/>
                </a:ext>
              </a:extLst>
            </p:cNvPr>
            <p:cNvSpPr/>
            <p:nvPr/>
          </p:nvSpPr>
          <p:spPr>
            <a:xfrm>
              <a:off x="1940290" y="4520194"/>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4" name="正方形/長方形 43">
              <a:extLst>
                <a:ext uri="{FF2B5EF4-FFF2-40B4-BE49-F238E27FC236}">
                  <a16:creationId xmlns:a16="http://schemas.microsoft.com/office/drawing/2014/main" id="{7A1C7729-4ADD-C28C-65F8-CDD877C6DDB0}"/>
                </a:ext>
              </a:extLst>
            </p:cNvPr>
            <p:cNvSpPr/>
            <p:nvPr/>
          </p:nvSpPr>
          <p:spPr>
            <a:xfrm>
              <a:off x="3276129" y="4511113"/>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a:t>
              </a:r>
            </a:p>
          </p:txBody>
        </p:sp>
        <p:sp>
          <p:nvSpPr>
            <p:cNvPr id="45" name="正方形/長方形 44">
              <a:extLst>
                <a:ext uri="{FF2B5EF4-FFF2-40B4-BE49-F238E27FC236}">
                  <a16:creationId xmlns:a16="http://schemas.microsoft.com/office/drawing/2014/main" id="{734F8F9B-597C-6BED-E081-F6A2B3A932CA}"/>
                </a:ext>
              </a:extLst>
            </p:cNvPr>
            <p:cNvSpPr/>
            <p:nvPr/>
          </p:nvSpPr>
          <p:spPr>
            <a:xfrm>
              <a:off x="4827502" y="4484118"/>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46" name="正方形/長方形 45">
              <a:extLst>
                <a:ext uri="{FF2B5EF4-FFF2-40B4-BE49-F238E27FC236}">
                  <a16:creationId xmlns:a16="http://schemas.microsoft.com/office/drawing/2014/main" id="{580BD324-DA5A-E7CB-80F7-46F9611385A1}"/>
                </a:ext>
              </a:extLst>
            </p:cNvPr>
            <p:cNvSpPr/>
            <p:nvPr/>
          </p:nvSpPr>
          <p:spPr>
            <a:xfrm>
              <a:off x="6061295" y="4484118"/>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こくちぎむ</a:t>
              </a:r>
            </a:p>
          </p:txBody>
        </p:sp>
        <p:sp>
          <p:nvSpPr>
            <p:cNvPr id="47" name="正方形/長方形 46">
              <a:extLst>
                <a:ext uri="{FF2B5EF4-FFF2-40B4-BE49-F238E27FC236}">
                  <a16:creationId xmlns:a16="http://schemas.microsoft.com/office/drawing/2014/main" id="{FA697897-F3D3-9660-558A-0381CEB58A0B}"/>
                </a:ext>
              </a:extLst>
            </p:cNvPr>
            <p:cNvSpPr/>
            <p:nvPr/>
          </p:nvSpPr>
          <p:spPr>
            <a:xfrm>
              <a:off x="1582549" y="4927573"/>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けんこうじょうたい</a:t>
              </a:r>
            </a:p>
          </p:txBody>
        </p:sp>
        <p:sp>
          <p:nvSpPr>
            <p:cNvPr id="48" name="正方形/長方形 47">
              <a:extLst>
                <a:ext uri="{FF2B5EF4-FFF2-40B4-BE49-F238E27FC236}">
                  <a16:creationId xmlns:a16="http://schemas.microsoft.com/office/drawing/2014/main" id="{123F9A57-064D-4D52-032D-84A990F8E729}"/>
                </a:ext>
              </a:extLst>
            </p:cNvPr>
            <p:cNvSpPr/>
            <p:nvPr/>
          </p:nvSpPr>
          <p:spPr>
            <a:xfrm>
              <a:off x="3374920" y="4927573"/>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ただ</a:t>
              </a:r>
            </a:p>
          </p:txBody>
        </p:sp>
        <p:sp>
          <p:nvSpPr>
            <p:cNvPr id="49" name="正方形/長方形 48">
              <a:extLst>
                <a:ext uri="{FF2B5EF4-FFF2-40B4-BE49-F238E27FC236}">
                  <a16:creationId xmlns:a16="http://schemas.microsoft.com/office/drawing/2014/main" id="{709EF8F9-BE44-26FB-F9E2-3BDB91B7B8DF}"/>
                </a:ext>
              </a:extLst>
            </p:cNvPr>
            <p:cNvSpPr/>
            <p:nvPr/>
          </p:nvSpPr>
          <p:spPr>
            <a:xfrm>
              <a:off x="4202827" y="4911492"/>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つた</a:t>
              </a:r>
            </a:p>
          </p:txBody>
        </p:sp>
        <p:sp>
          <p:nvSpPr>
            <p:cNvPr id="50" name="正方形/長方形 49">
              <a:extLst>
                <a:ext uri="{FF2B5EF4-FFF2-40B4-BE49-F238E27FC236}">
                  <a16:creationId xmlns:a16="http://schemas.microsoft.com/office/drawing/2014/main" id="{5D0EED04-905F-77C0-D6C9-1CCA2ECA09FD}"/>
                </a:ext>
              </a:extLst>
            </p:cNvPr>
            <p:cNvSpPr/>
            <p:nvPr/>
          </p:nvSpPr>
          <p:spPr>
            <a:xfrm>
              <a:off x="1139369" y="5660516"/>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51" name="正方形/長方形 50">
              <a:extLst>
                <a:ext uri="{FF2B5EF4-FFF2-40B4-BE49-F238E27FC236}">
                  <a16:creationId xmlns:a16="http://schemas.microsoft.com/office/drawing/2014/main" id="{4AFF3F65-F469-9FFF-837F-F67B8722BCD8}"/>
                </a:ext>
              </a:extLst>
            </p:cNvPr>
            <p:cNvSpPr/>
            <p:nvPr/>
          </p:nvSpPr>
          <p:spPr>
            <a:xfrm>
              <a:off x="4253196" y="5667414"/>
              <a:ext cx="137752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ほけんきんとう</a:t>
              </a:r>
            </a:p>
          </p:txBody>
        </p:sp>
        <p:sp>
          <p:nvSpPr>
            <p:cNvPr id="52" name="正方形/長方形 51">
              <a:extLst>
                <a:ext uri="{FF2B5EF4-FFF2-40B4-BE49-F238E27FC236}">
                  <a16:creationId xmlns:a16="http://schemas.microsoft.com/office/drawing/2014/main" id="{2B186F2D-1DA3-831D-0819-FB44F7B29B5E}"/>
                </a:ext>
              </a:extLst>
            </p:cNvPr>
            <p:cNvSpPr/>
            <p:nvPr/>
          </p:nvSpPr>
          <p:spPr>
            <a:xfrm>
              <a:off x="6030146" y="5632357"/>
              <a:ext cx="682456"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53" name="正方形/長方形 52">
              <a:extLst>
                <a:ext uri="{FF2B5EF4-FFF2-40B4-BE49-F238E27FC236}">
                  <a16:creationId xmlns:a16="http://schemas.microsoft.com/office/drawing/2014/main" id="{7F618248-E2F9-44F5-1329-72055360756A}"/>
                </a:ext>
              </a:extLst>
            </p:cNvPr>
            <p:cNvSpPr/>
            <p:nvPr/>
          </p:nvSpPr>
          <p:spPr>
            <a:xfrm>
              <a:off x="6684567" y="5645558"/>
              <a:ext cx="682456"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54" name="正方形/長方形 53">
              <a:extLst>
                <a:ext uri="{FF2B5EF4-FFF2-40B4-BE49-F238E27FC236}">
                  <a16:creationId xmlns:a16="http://schemas.microsoft.com/office/drawing/2014/main" id="{0E1AAFF6-2D39-381E-3785-9868CD3F4308}"/>
                </a:ext>
              </a:extLst>
            </p:cNvPr>
            <p:cNvSpPr/>
            <p:nvPr/>
          </p:nvSpPr>
          <p:spPr>
            <a:xfrm>
              <a:off x="7372574" y="5652279"/>
              <a:ext cx="682456"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grpSp>
      <p:sp>
        <p:nvSpPr>
          <p:cNvPr id="56" name="正方形/長方形 55">
            <a:extLst>
              <a:ext uri="{FF2B5EF4-FFF2-40B4-BE49-F238E27FC236}">
                <a16:creationId xmlns:a16="http://schemas.microsoft.com/office/drawing/2014/main" id="{9F15091A-87B1-479D-9D40-6BC82FD8EF13}"/>
              </a:ext>
            </a:extLst>
          </p:cNvPr>
          <p:cNvSpPr/>
          <p:nvPr/>
        </p:nvSpPr>
        <p:spPr>
          <a:xfrm>
            <a:off x="422610" y="2426267"/>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57" name="正方形/長方形 56">
            <a:extLst>
              <a:ext uri="{FF2B5EF4-FFF2-40B4-BE49-F238E27FC236}">
                <a16:creationId xmlns:a16="http://schemas.microsoft.com/office/drawing/2014/main" id="{3863F060-ACB4-83FF-C02F-D89FFB6AAB0B}"/>
              </a:ext>
            </a:extLst>
          </p:cNvPr>
          <p:cNvSpPr/>
          <p:nvPr/>
        </p:nvSpPr>
        <p:spPr>
          <a:xfrm>
            <a:off x="3505063" y="-2283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Tree>
    <p:extLst>
      <p:ext uri="{BB962C8B-B14F-4D97-AF65-F5344CB8AC3E}">
        <p14:creationId xmlns:p14="http://schemas.microsoft.com/office/powerpoint/2010/main" val="18361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4" grpId="0"/>
      <p:bldP spid="27" grpId="0"/>
      <p:bldP spid="39"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9525" y="25528"/>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4</a:t>
            </a:fld>
            <a:endParaRPr lang="ja-JP" altLang="en-US"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4272682701"/>
              </p:ext>
            </p:extLst>
          </p:nvPr>
        </p:nvGraphicFramePr>
        <p:xfrm>
          <a:off x="114300" y="1068071"/>
          <a:ext cx="8896350" cy="5077963"/>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719323">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3524681">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66321" y="2006337"/>
            <a:ext cx="4396154" cy="3693319"/>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◆契約</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親権者等の同意が無くても契約できる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◆居所の決定</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自分の住むところや自分の進路を自分</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で決めることができる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◆各種資格要件</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公認会計士、医師、司法書士、薬剤師、</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社会保険労務士などの資格が取得できる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◆パスポート</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１０年有効のパスポートを取得できる</a:t>
            </a:r>
          </a:p>
        </p:txBody>
      </p:sp>
      <p:sp>
        <p:nvSpPr>
          <p:cNvPr id="3" name="テキスト ボックス 2">
            <a:extLst>
              <a:ext uri="{FF2B5EF4-FFF2-40B4-BE49-F238E27FC236}">
                <a16:creationId xmlns:a16="http://schemas.microsoft.com/office/drawing/2014/main" id="{4C4BA1F0-6D81-47FF-A742-096025C7EDFA}"/>
              </a:ext>
            </a:extLst>
          </p:cNvPr>
          <p:cNvSpPr txBox="1"/>
          <p:nvPr/>
        </p:nvSpPr>
        <p:spPr>
          <a:xfrm>
            <a:off x="2247900" y="6160125"/>
            <a:ext cx="6844729" cy="307777"/>
          </a:xfrm>
          <a:prstGeom prst="rect">
            <a:avLst/>
          </a:prstGeom>
          <a:noFill/>
        </p:spPr>
        <p:txBody>
          <a:bodyPr wrap="square" rtlCol="0">
            <a:spAutoFit/>
          </a:bodyPr>
          <a:lstStyle/>
          <a:p>
            <a:r>
              <a:rPr kumimoji="1" lang="ja-JP" altLang="en-US" sz="1400" dirty="0"/>
              <a:t>＊法務省民事局作成パンフレット「民法の一部を改正する法律（成年年齢関係）について」</a:t>
            </a:r>
          </a:p>
        </p:txBody>
      </p:sp>
      <p:sp>
        <p:nvSpPr>
          <p:cNvPr id="6" name="正方形/長方形 5">
            <a:extLst>
              <a:ext uri="{FF2B5EF4-FFF2-40B4-BE49-F238E27FC236}">
                <a16:creationId xmlns:a16="http://schemas.microsoft.com/office/drawing/2014/main" id="{403E44CA-0C6D-22DB-D9E1-4F22F5C21213}"/>
              </a:ext>
            </a:extLst>
          </p:cNvPr>
          <p:cNvSpPr/>
          <p:nvPr/>
        </p:nvSpPr>
        <p:spPr>
          <a:xfrm>
            <a:off x="381381" y="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8" name="正方形/長方形 7">
            <a:extLst>
              <a:ext uri="{FF2B5EF4-FFF2-40B4-BE49-F238E27FC236}">
                <a16:creationId xmlns:a16="http://schemas.microsoft.com/office/drawing/2014/main" id="{27EE2C72-B443-2B4D-90AF-86C4CF5C1CD0}"/>
              </a:ext>
            </a:extLst>
          </p:cNvPr>
          <p:cNvSpPr/>
          <p:nvPr/>
        </p:nvSpPr>
        <p:spPr>
          <a:xfrm>
            <a:off x="-80014" y="103523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9" name="正方形/長方形 8">
            <a:extLst>
              <a:ext uri="{FF2B5EF4-FFF2-40B4-BE49-F238E27FC236}">
                <a16:creationId xmlns:a16="http://schemas.microsoft.com/office/drawing/2014/main" id="{AAEF9561-2364-E082-7853-CCEA65BAA601}"/>
              </a:ext>
            </a:extLst>
          </p:cNvPr>
          <p:cNvSpPr/>
          <p:nvPr/>
        </p:nvSpPr>
        <p:spPr>
          <a:xfrm>
            <a:off x="986871" y="103523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grpSp>
        <p:nvGrpSpPr>
          <p:cNvPr id="32" name="グループ化 31">
            <a:extLst>
              <a:ext uri="{FF2B5EF4-FFF2-40B4-BE49-F238E27FC236}">
                <a16:creationId xmlns:a16="http://schemas.microsoft.com/office/drawing/2014/main" id="{CC51A240-26C4-B7FC-5CCD-BD0E003D2DE1}"/>
              </a:ext>
            </a:extLst>
          </p:cNvPr>
          <p:cNvGrpSpPr/>
          <p:nvPr/>
        </p:nvGrpSpPr>
        <p:grpSpPr>
          <a:xfrm>
            <a:off x="-11986" y="1862650"/>
            <a:ext cx="4372747" cy="3577898"/>
            <a:chOff x="-1" y="1866808"/>
            <a:chExt cx="4372747" cy="3577898"/>
          </a:xfrm>
        </p:grpSpPr>
        <p:sp>
          <p:nvSpPr>
            <p:cNvPr id="10" name="正方形/長方形 9">
              <a:extLst>
                <a:ext uri="{FF2B5EF4-FFF2-40B4-BE49-F238E27FC236}">
                  <a16:creationId xmlns:a16="http://schemas.microsoft.com/office/drawing/2014/main" id="{B53C4590-2E09-1B8A-F009-157EE2781CA9}"/>
                </a:ext>
              </a:extLst>
            </p:cNvPr>
            <p:cNvSpPr/>
            <p:nvPr/>
          </p:nvSpPr>
          <p:spPr>
            <a:xfrm>
              <a:off x="0" y="1866808"/>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1" name="正方形/長方形 10">
              <a:extLst>
                <a:ext uri="{FF2B5EF4-FFF2-40B4-BE49-F238E27FC236}">
                  <a16:creationId xmlns:a16="http://schemas.microsoft.com/office/drawing/2014/main" id="{01536EC7-72A1-2BEC-6DE4-511AE6E87C0D}"/>
                </a:ext>
              </a:extLst>
            </p:cNvPr>
            <p:cNvSpPr/>
            <p:nvPr/>
          </p:nvSpPr>
          <p:spPr>
            <a:xfrm>
              <a:off x="0" y="2665556"/>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いどころ</a:t>
              </a:r>
            </a:p>
          </p:txBody>
        </p:sp>
        <p:sp>
          <p:nvSpPr>
            <p:cNvPr id="12" name="正方形/長方形 11">
              <a:extLst>
                <a:ext uri="{FF2B5EF4-FFF2-40B4-BE49-F238E27FC236}">
                  <a16:creationId xmlns:a16="http://schemas.microsoft.com/office/drawing/2014/main" id="{75C3C15F-04EA-1654-4EF3-F2FF58C62D3D}"/>
                </a:ext>
              </a:extLst>
            </p:cNvPr>
            <p:cNvSpPr/>
            <p:nvPr/>
          </p:nvSpPr>
          <p:spPr>
            <a:xfrm>
              <a:off x="688763" y="2665556"/>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けってい</a:t>
              </a:r>
            </a:p>
          </p:txBody>
        </p:sp>
        <p:sp>
          <p:nvSpPr>
            <p:cNvPr id="13" name="正方形/長方形 12">
              <a:extLst>
                <a:ext uri="{FF2B5EF4-FFF2-40B4-BE49-F238E27FC236}">
                  <a16:creationId xmlns:a16="http://schemas.microsoft.com/office/drawing/2014/main" id="{35E57AF3-C902-6544-57FE-DC03C91096D8}"/>
                </a:ext>
              </a:extLst>
            </p:cNvPr>
            <p:cNvSpPr/>
            <p:nvPr/>
          </p:nvSpPr>
          <p:spPr>
            <a:xfrm>
              <a:off x="381381" y="3726932"/>
              <a:ext cx="1506142"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かくしゅしかくようけん</a:t>
              </a:r>
            </a:p>
          </p:txBody>
        </p:sp>
        <p:sp>
          <p:nvSpPr>
            <p:cNvPr id="14" name="正方形/長方形 13">
              <a:extLst>
                <a:ext uri="{FF2B5EF4-FFF2-40B4-BE49-F238E27FC236}">
                  <a16:creationId xmlns:a16="http://schemas.microsoft.com/office/drawing/2014/main" id="{495C7A1E-5239-6567-93BE-2517B4EE0B30}"/>
                </a:ext>
              </a:extLst>
            </p:cNvPr>
            <p:cNvSpPr/>
            <p:nvPr/>
          </p:nvSpPr>
          <p:spPr>
            <a:xfrm>
              <a:off x="221294" y="2236574"/>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しんけんしゃとう</a:t>
              </a:r>
            </a:p>
          </p:txBody>
        </p:sp>
        <p:sp>
          <p:nvSpPr>
            <p:cNvPr id="15" name="正方形/長方形 14">
              <a:extLst>
                <a:ext uri="{FF2B5EF4-FFF2-40B4-BE49-F238E27FC236}">
                  <a16:creationId xmlns:a16="http://schemas.microsoft.com/office/drawing/2014/main" id="{B50EAFC7-C7A1-9832-1B08-EA55E96EB106}"/>
                </a:ext>
              </a:extLst>
            </p:cNvPr>
            <p:cNvSpPr/>
            <p:nvPr/>
          </p:nvSpPr>
          <p:spPr>
            <a:xfrm>
              <a:off x="1055098" y="2229047"/>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D8869BE4-7621-4C0A-5B83-784237B6BC5F}"/>
                </a:ext>
              </a:extLst>
            </p:cNvPr>
            <p:cNvSpPr/>
            <p:nvPr/>
          </p:nvSpPr>
          <p:spPr>
            <a:xfrm>
              <a:off x="1585612" y="221917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a:t>
              </a:r>
            </a:p>
          </p:txBody>
        </p:sp>
        <p:sp>
          <p:nvSpPr>
            <p:cNvPr id="17" name="正方形/長方形 16">
              <a:extLst>
                <a:ext uri="{FF2B5EF4-FFF2-40B4-BE49-F238E27FC236}">
                  <a16:creationId xmlns:a16="http://schemas.microsoft.com/office/drawing/2014/main" id="{B585C1F8-5022-0697-D50F-BEF848FF5320}"/>
                </a:ext>
              </a:extLst>
            </p:cNvPr>
            <p:cNvSpPr/>
            <p:nvPr/>
          </p:nvSpPr>
          <p:spPr>
            <a:xfrm>
              <a:off x="2391884" y="220138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8" name="正方形/長方形 17">
              <a:extLst>
                <a:ext uri="{FF2B5EF4-FFF2-40B4-BE49-F238E27FC236}">
                  <a16:creationId xmlns:a16="http://schemas.microsoft.com/office/drawing/2014/main" id="{046CF2B9-3695-3FEF-8192-6C2186BF9918}"/>
                </a:ext>
              </a:extLst>
            </p:cNvPr>
            <p:cNvSpPr/>
            <p:nvPr/>
          </p:nvSpPr>
          <p:spPr>
            <a:xfrm>
              <a:off x="-1" y="3071287"/>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9" name="正方形/長方形 18">
              <a:extLst>
                <a:ext uri="{FF2B5EF4-FFF2-40B4-BE49-F238E27FC236}">
                  <a16:creationId xmlns:a16="http://schemas.microsoft.com/office/drawing/2014/main" id="{D52F8253-D3E1-C6B1-4E4F-9ECB79B0A018}"/>
                </a:ext>
              </a:extLst>
            </p:cNvPr>
            <p:cNvSpPr/>
            <p:nvPr/>
          </p:nvSpPr>
          <p:spPr>
            <a:xfrm>
              <a:off x="480486" y="3071287"/>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20" name="正方形/長方形 19">
              <a:extLst>
                <a:ext uri="{FF2B5EF4-FFF2-40B4-BE49-F238E27FC236}">
                  <a16:creationId xmlns:a16="http://schemas.microsoft.com/office/drawing/2014/main" id="{442D0151-AF9E-EA5B-D31B-BEEBFBEA28DC}"/>
                </a:ext>
              </a:extLst>
            </p:cNvPr>
            <p:cNvSpPr/>
            <p:nvPr/>
          </p:nvSpPr>
          <p:spPr>
            <a:xfrm>
              <a:off x="1696458" y="3021096"/>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1" name="正方形/長方形 20">
              <a:extLst>
                <a:ext uri="{FF2B5EF4-FFF2-40B4-BE49-F238E27FC236}">
                  <a16:creationId xmlns:a16="http://schemas.microsoft.com/office/drawing/2014/main" id="{15C11DD4-2C6D-360E-6365-A9DCE841E72F}"/>
                </a:ext>
              </a:extLst>
            </p:cNvPr>
            <p:cNvSpPr/>
            <p:nvPr/>
          </p:nvSpPr>
          <p:spPr>
            <a:xfrm>
              <a:off x="2963139" y="3028473"/>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2" name="正方形/長方形 21">
              <a:extLst>
                <a:ext uri="{FF2B5EF4-FFF2-40B4-BE49-F238E27FC236}">
                  <a16:creationId xmlns:a16="http://schemas.microsoft.com/office/drawing/2014/main" id="{8AEA1E2E-3553-E74A-89EC-818655CC9112}"/>
                </a:ext>
              </a:extLst>
            </p:cNvPr>
            <p:cNvSpPr/>
            <p:nvPr/>
          </p:nvSpPr>
          <p:spPr>
            <a:xfrm>
              <a:off x="2329798" y="3018604"/>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しんろ</a:t>
              </a:r>
            </a:p>
          </p:txBody>
        </p:sp>
        <p:sp>
          <p:nvSpPr>
            <p:cNvPr id="23" name="正方形/長方形 22">
              <a:extLst>
                <a:ext uri="{FF2B5EF4-FFF2-40B4-BE49-F238E27FC236}">
                  <a16:creationId xmlns:a16="http://schemas.microsoft.com/office/drawing/2014/main" id="{61420068-346D-B334-9601-395353007987}"/>
                </a:ext>
              </a:extLst>
            </p:cNvPr>
            <p:cNvSpPr/>
            <p:nvPr/>
          </p:nvSpPr>
          <p:spPr>
            <a:xfrm>
              <a:off x="114300" y="3327721"/>
              <a:ext cx="118321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24" name="正方形/長方形 23">
              <a:extLst>
                <a:ext uri="{FF2B5EF4-FFF2-40B4-BE49-F238E27FC236}">
                  <a16:creationId xmlns:a16="http://schemas.microsoft.com/office/drawing/2014/main" id="{83D8647E-8E2E-59DE-168E-AA616326C36F}"/>
                </a:ext>
              </a:extLst>
            </p:cNvPr>
            <p:cNvSpPr/>
            <p:nvPr/>
          </p:nvSpPr>
          <p:spPr>
            <a:xfrm>
              <a:off x="221293" y="4144656"/>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こうにんかいけいし</a:t>
              </a:r>
            </a:p>
          </p:txBody>
        </p:sp>
        <p:sp>
          <p:nvSpPr>
            <p:cNvPr id="25" name="正方形/長方形 24">
              <a:extLst>
                <a:ext uri="{FF2B5EF4-FFF2-40B4-BE49-F238E27FC236}">
                  <a16:creationId xmlns:a16="http://schemas.microsoft.com/office/drawing/2014/main" id="{F70E2B6F-83BE-3E6A-C699-378C386B1D36}"/>
                </a:ext>
              </a:extLst>
            </p:cNvPr>
            <p:cNvSpPr/>
            <p:nvPr/>
          </p:nvSpPr>
          <p:spPr>
            <a:xfrm>
              <a:off x="1248092" y="4157085"/>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26" name="正方形/長方形 25">
              <a:extLst>
                <a:ext uri="{FF2B5EF4-FFF2-40B4-BE49-F238E27FC236}">
                  <a16:creationId xmlns:a16="http://schemas.microsoft.com/office/drawing/2014/main" id="{15570B3C-4E41-3105-58BA-51AF2A703D08}"/>
                </a:ext>
              </a:extLst>
            </p:cNvPr>
            <p:cNvSpPr/>
            <p:nvPr/>
          </p:nvSpPr>
          <p:spPr>
            <a:xfrm>
              <a:off x="2099653" y="414765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しほうしょし</a:t>
              </a:r>
            </a:p>
          </p:txBody>
        </p:sp>
        <p:sp>
          <p:nvSpPr>
            <p:cNvPr id="27" name="正方形/長方形 26">
              <a:extLst>
                <a:ext uri="{FF2B5EF4-FFF2-40B4-BE49-F238E27FC236}">
                  <a16:creationId xmlns:a16="http://schemas.microsoft.com/office/drawing/2014/main" id="{9AE01099-165C-B6BC-31C7-1BBD9E14FC2A}"/>
                </a:ext>
              </a:extLst>
            </p:cNvPr>
            <p:cNvSpPr/>
            <p:nvPr/>
          </p:nvSpPr>
          <p:spPr>
            <a:xfrm>
              <a:off x="2995219" y="412306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やくざいし</a:t>
              </a:r>
            </a:p>
          </p:txBody>
        </p:sp>
        <p:sp>
          <p:nvSpPr>
            <p:cNvPr id="28" name="正方形/長方形 27">
              <a:extLst>
                <a:ext uri="{FF2B5EF4-FFF2-40B4-BE49-F238E27FC236}">
                  <a16:creationId xmlns:a16="http://schemas.microsoft.com/office/drawing/2014/main" id="{04104B22-CD76-17D1-89F8-148ADBC14A2C}"/>
                </a:ext>
              </a:extLst>
            </p:cNvPr>
            <p:cNvSpPr/>
            <p:nvPr/>
          </p:nvSpPr>
          <p:spPr>
            <a:xfrm>
              <a:off x="480486" y="4442824"/>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しゃかいほけんろうむし</a:t>
              </a:r>
            </a:p>
          </p:txBody>
        </p:sp>
        <p:sp>
          <p:nvSpPr>
            <p:cNvPr id="29" name="正方形/長方形 28">
              <a:extLst>
                <a:ext uri="{FF2B5EF4-FFF2-40B4-BE49-F238E27FC236}">
                  <a16:creationId xmlns:a16="http://schemas.microsoft.com/office/drawing/2014/main" id="{35942C5A-F98F-47A0-AED4-9EC5C6319E9F}"/>
                </a:ext>
              </a:extLst>
            </p:cNvPr>
            <p:cNvSpPr/>
            <p:nvPr/>
          </p:nvSpPr>
          <p:spPr>
            <a:xfrm>
              <a:off x="2066290" y="4433350"/>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しかく</a:t>
              </a:r>
            </a:p>
          </p:txBody>
        </p:sp>
        <p:sp>
          <p:nvSpPr>
            <p:cNvPr id="30" name="正方形/長方形 29">
              <a:extLst>
                <a:ext uri="{FF2B5EF4-FFF2-40B4-BE49-F238E27FC236}">
                  <a16:creationId xmlns:a16="http://schemas.microsoft.com/office/drawing/2014/main" id="{697429FD-00E6-808F-E16A-7C58CBE1A84D}"/>
                </a:ext>
              </a:extLst>
            </p:cNvPr>
            <p:cNvSpPr/>
            <p:nvPr/>
          </p:nvSpPr>
          <p:spPr>
            <a:xfrm>
              <a:off x="2704573" y="4450120"/>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しゅとく</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85749C42-016A-2C6B-488B-81397A4DF3B9}"/>
                </a:ext>
              </a:extLst>
            </p:cNvPr>
            <p:cNvSpPr/>
            <p:nvPr/>
          </p:nvSpPr>
          <p:spPr>
            <a:xfrm>
              <a:off x="2364398" y="5219049"/>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しゅとく</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0A63301-6E50-04AD-7E29-6437D622016E}"/>
                </a:ext>
              </a:extLst>
            </p:cNvPr>
            <p:cNvSpPr/>
            <p:nvPr/>
          </p:nvSpPr>
          <p:spPr>
            <a:xfrm>
              <a:off x="520790" y="5260040"/>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ねんゆうこう</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34" name="正方形/長方形 33">
            <a:extLst>
              <a:ext uri="{FF2B5EF4-FFF2-40B4-BE49-F238E27FC236}">
                <a16:creationId xmlns:a16="http://schemas.microsoft.com/office/drawing/2014/main" id="{2865BE95-B496-ABC2-5346-5F6E1D3618D6}"/>
              </a:ext>
            </a:extLst>
          </p:cNvPr>
          <p:cNvSpPr/>
          <p:nvPr/>
        </p:nvSpPr>
        <p:spPr>
          <a:xfrm>
            <a:off x="4820640" y="104348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grpSp>
        <p:nvGrpSpPr>
          <p:cNvPr id="62" name="グループ化 61">
            <a:extLst>
              <a:ext uri="{FF2B5EF4-FFF2-40B4-BE49-F238E27FC236}">
                <a16:creationId xmlns:a16="http://schemas.microsoft.com/office/drawing/2014/main" id="{F2D5D064-0D8C-1C88-AB09-E9A97AD162C2}"/>
              </a:ext>
            </a:extLst>
          </p:cNvPr>
          <p:cNvGrpSpPr/>
          <p:nvPr/>
        </p:nvGrpSpPr>
        <p:grpSpPr>
          <a:xfrm>
            <a:off x="4487350" y="1875056"/>
            <a:ext cx="4396154" cy="3278850"/>
            <a:chOff x="4487350" y="1875056"/>
            <a:chExt cx="4396154" cy="3278850"/>
          </a:xfrm>
        </p:grpSpPr>
        <p:sp>
          <p:nvSpPr>
            <p:cNvPr id="7" name="テキスト ボックス 6">
              <a:extLst>
                <a:ext uri="{FF2B5EF4-FFF2-40B4-BE49-F238E27FC236}">
                  <a16:creationId xmlns:a16="http://schemas.microsoft.com/office/drawing/2014/main" id="{7B608B5E-12B7-48B5-91A5-382DBB79EECE}"/>
                </a:ext>
              </a:extLst>
            </p:cNvPr>
            <p:cNvSpPr txBox="1"/>
            <p:nvPr/>
          </p:nvSpPr>
          <p:spPr>
            <a:xfrm>
              <a:off x="4487350" y="2014585"/>
              <a:ext cx="4396154" cy="3139321"/>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◆飲酒をする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◆喫煙をする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◆競馬、競輪、オートレース、</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競艇の投票券を買う</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◆猟銃を所持する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◆養子を迎える</a:t>
              </a:r>
            </a:p>
            <a:p>
              <a:endParaRPr kumimoji="1" lang="ja-JP" altLang="en-US" sz="1800" dirty="0">
                <a:latin typeface="Meiryo UI" panose="020B0604030504040204" pitchFamily="50" charset="-128"/>
                <a:ea typeface="Meiryo UI" panose="020B0604030504040204" pitchFamily="50" charset="-128"/>
              </a:endParaRPr>
            </a:p>
          </p:txBody>
        </p:sp>
        <p:grpSp>
          <p:nvGrpSpPr>
            <p:cNvPr id="48" name="グループ化 47">
              <a:extLst>
                <a:ext uri="{FF2B5EF4-FFF2-40B4-BE49-F238E27FC236}">
                  <a16:creationId xmlns:a16="http://schemas.microsoft.com/office/drawing/2014/main" id="{BA03F0D1-6214-890A-B431-8B07BC188CF2}"/>
                </a:ext>
              </a:extLst>
            </p:cNvPr>
            <p:cNvGrpSpPr/>
            <p:nvPr/>
          </p:nvGrpSpPr>
          <p:grpSpPr>
            <a:xfrm>
              <a:off x="4657228" y="1875056"/>
              <a:ext cx="2744694" cy="2721188"/>
              <a:chOff x="4657228" y="1875056"/>
              <a:chExt cx="2744694" cy="2721188"/>
            </a:xfrm>
          </p:grpSpPr>
          <p:sp>
            <p:nvSpPr>
              <p:cNvPr id="35" name="正方形/長方形 34">
                <a:extLst>
                  <a:ext uri="{FF2B5EF4-FFF2-40B4-BE49-F238E27FC236}">
                    <a16:creationId xmlns:a16="http://schemas.microsoft.com/office/drawing/2014/main" id="{32A68C3C-8808-C146-68A4-CCF2574E7991}"/>
                  </a:ext>
                </a:extLst>
              </p:cNvPr>
              <p:cNvSpPr/>
              <p:nvPr/>
            </p:nvSpPr>
            <p:spPr>
              <a:xfrm>
                <a:off x="4657228" y="1875056"/>
                <a:ext cx="762126"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いんしゅ</a:t>
                </a:r>
              </a:p>
            </p:txBody>
          </p:sp>
          <p:sp>
            <p:nvSpPr>
              <p:cNvPr id="38" name="正方形/長方形 37">
                <a:extLst>
                  <a:ext uri="{FF2B5EF4-FFF2-40B4-BE49-F238E27FC236}">
                    <a16:creationId xmlns:a16="http://schemas.microsoft.com/office/drawing/2014/main" id="{965FE700-2521-F728-AEA8-9FE95BA213D3}"/>
                  </a:ext>
                </a:extLst>
              </p:cNvPr>
              <p:cNvSpPr/>
              <p:nvPr/>
            </p:nvSpPr>
            <p:spPr>
              <a:xfrm>
                <a:off x="4668151" y="2419949"/>
                <a:ext cx="762126"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きつえん</a:t>
                </a:r>
              </a:p>
            </p:txBody>
          </p:sp>
          <p:sp>
            <p:nvSpPr>
              <p:cNvPr id="39" name="正方形/長方形 38">
                <a:extLst>
                  <a:ext uri="{FF2B5EF4-FFF2-40B4-BE49-F238E27FC236}">
                    <a16:creationId xmlns:a16="http://schemas.microsoft.com/office/drawing/2014/main" id="{3D3B1AE1-4EB8-21CF-5080-B01AA9E48982}"/>
                  </a:ext>
                </a:extLst>
              </p:cNvPr>
              <p:cNvSpPr/>
              <p:nvPr/>
            </p:nvSpPr>
            <p:spPr>
              <a:xfrm>
                <a:off x="4695803" y="2987698"/>
                <a:ext cx="64669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けいば</a:t>
                </a:r>
              </a:p>
            </p:txBody>
          </p:sp>
          <p:sp>
            <p:nvSpPr>
              <p:cNvPr id="40" name="正方形/長方形 39">
                <a:extLst>
                  <a:ext uri="{FF2B5EF4-FFF2-40B4-BE49-F238E27FC236}">
                    <a16:creationId xmlns:a16="http://schemas.microsoft.com/office/drawing/2014/main" id="{0FF66A17-E39B-CC97-BE71-21F363C35A7A}"/>
                  </a:ext>
                </a:extLst>
              </p:cNvPr>
              <p:cNvSpPr/>
              <p:nvPr/>
            </p:nvSpPr>
            <p:spPr>
              <a:xfrm>
                <a:off x="5283115" y="2998200"/>
                <a:ext cx="758020"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けいりん</a:t>
                </a:r>
              </a:p>
            </p:txBody>
          </p:sp>
          <p:sp>
            <p:nvSpPr>
              <p:cNvPr id="41" name="正方形/長方形 40">
                <a:extLst>
                  <a:ext uri="{FF2B5EF4-FFF2-40B4-BE49-F238E27FC236}">
                    <a16:creationId xmlns:a16="http://schemas.microsoft.com/office/drawing/2014/main" id="{8FEE1DCE-9735-7D4B-F137-0218E4B7E89E}"/>
                  </a:ext>
                </a:extLst>
              </p:cNvPr>
              <p:cNvSpPr/>
              <p:nvPr/>
            </p:nvSpPr>
            <p:spPr>
              <a:xfrm>
                <a:off x="4695113" y="3609972"/>
                <a:ext cx="780216"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きょうてい</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B5F79C4F-93CC-DF02-1841-7CE9079275EC}"/>
                  </a:ext>
                </a:extLst>
              </p:cNvPr>
              <p:cNvSpPr/>
              <p:nvPr/>
            </p:nvSpPr>
            <p:spPr>
              <a:xfrm>
                <a:off x="4657228" y="3796858"/>
                <a:ext cx="881026"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りょうじゅう</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2F8E998C-C98E-9F7C-6D3B-C1705FE2A728}"/>
                  </a:ext>
                </a:extLst>
              </p:cNvPr>
              <p:cNvSpPr/>
              <p:nvPr/>
            </p:nvSpPr>
            <p:spPr>
              <a:xfrm>
                <a:off x="5324113" y="3614704"/>
                <a:ext cx="1076551"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とうひょうけん</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256794BE-7893-3570-02CA-8049F66BC3B7}"/>
                  </a:ext>
                </a:extLst>
              </p:cNvPr>
              <p:cNvSpPr/>
              <p:nvPr/>
            </p:nvSpPr>
            <p:spPr>
              <a:xfrm>
                <a:off x="5372202" y="3787084"/>
                <a:ext cx="625472"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しょじ</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7E13BB81-A04E-C8CC-2D9E-F7B40CC27A39}"/>
                  </a:ext>
                </a:extLst>
              </p:cNvPr>
              <p:cNvSpPr/>
              <p:nvPr/>
            </p:nvSpPr>
            <p:spPr>
              <a:xfrm>
                <a:off x="6296074" y="3622952"/>
                <a:ext cx="1105848" cy="246221"/>
              </a:xfrm>
              <a:prstGeom prst="rect">
                <a:avLst/>
              </a:prstGeom>
              <a:noFill/>
            </p:spPr>
            <p:txBody>
              <a:bodyPr wrap="square" lIns="91440" tIns="45720" rIns="91440" bIns="45720">
                <a:spAutoFit/>
              </a:bodyPr>
              <a:lstStyle/>
              <a:p>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512CC83A-FA9A-7198-73AF-836E33FABB6A}"/>
                  </a:ext>
                </a:extLst>
              </p:cNvPr>
              <p:cNvSpPr/>
              <p:nvPr/>
            </p:nvSpPr>
            <p:spPr>
              <a:xfrm>
                <a:off x="4719193" y="4341751"/>
                <a:ext cx="604920"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ようし</a:t>
                </a:r>
              </a:p>
            </p:txBody>
          </p:sp>
          <p:sp>
            <p:nvSpPr>
              <p:cNvPr id="47" name="正方形/長方形 46">
                <a:extLst>
                  <a:ext uri="{FF2B5EF4-FFF2-40B4-BE49-F238E27FC236}">
                    <a16:creationId xmlns:a16="http://schemas.microsoft.com/office/drawing/2014/main" id="{30A2F904-ADFB-277A-7D9D-DA890E434E0C}"/>
                  </a:ext>
                </a:extLst>
              </p:cNvPr>
              <p:cNvSpPr/>
              <p:nvPr/>
            </p:nvSpPr>
            <p:spPr>
              <a:xfrm>
                <a:off x="5342500" y="4350023"/>
                <a:ext cx="465178"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むか</a:t>
                </a:r>
              </a:p>
            </p:txBody>
          </p:sp>
        </p:grpSp>
      </p:gr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a:t>
            </a:fld>
            <a:endParaRPr lang="ja-JP" altLang="en-US" dirty="0"/>
          </a:p>
        </p:txBody>
      </p:sp>
      <p:sp>
        <p:nvSpPr>
          <p:cNvPr id="23" name="正方形/長方形 22">
            <a:extLst>
              <a:ext uri="{FF2B5EF4-FFF2-40B4-BE49-F238E27FC236}">
                <a16:creationId xmlns:a16="http://schemas.microsoft.com/office/drawing/2014/main" id="{FF7A9B7A-AE91-5D44-84F0-391D636C855A}"/>
              </a:ext>
            </a:extLst>
          </p:cNvPr>
          <p:cNvSpPr/>
          <p:nvPr/>
        </p:nvSpPr>
        <p:spPr>
          <a:xfrm>
            <a:off x="594580" y="-83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24" name="正方形/長方形 23">
            <a:extLst>
              <a:ext uri="{FF2B5EF4-FFF2-40B4-BE49-F238E27FC236}">
                <a16:creationId xmlns:a16="http://schemas.microsoft.com/office/drawing/2014/main" id="{0D5AEDC3-03EB-3265-9C5D-3CB5047B0E01}"/>
              </a:ext>
            </a:extLst>
          </p:cNvPr>
          <p:cNvSpPr/>
          <p:nvPr/>
        </p:nvSpPr>
        <p:spPr>
          <a:xfrm>
            <a:off x="3155169" y="-83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grpSp>
        <p:nvGrpSpPr>
          <p:cNvPr id="18" name="グループ化 17">
            <a:extLst>
              <a:ext uri="{FF2B5EF4-FFF2-40B4-BE49-F238E27FC236}">
                <a16:creationId xmlns:a16="http://schemas.microsoft.com/office/drawing/2014/main" id="{C05355C0-0AEA-8292-1984-EABB2720C6EE}"/>
              </a:ext>
            </a:extLst>
          </p:cNvPr>
          <p:cNvGrpSpPr/>
          <p:nvPr/>
        </p:nvGrpSpPr>
        <p:grpSpPr>
          <a:xfrm>
            <a:off x="58980" y="934281"/>
            <a:ext cx="9010071" cy="2818564"/>
            <a:chOff x="58980" y="934281"/>
            <a:chExt cx="9010071" cy="2818564"/>
          </a:xfrm>
        </p:grpSpPr>
        <p:grpSp>
          <p:nvGrpSpPr>
            <p:cNvPr id="4" name="グループ化 3">
              <a:extLst>
                <a:ext uri="{FF2B5EF4-FFF2-40B4-BE49-F238E27FC236}">
                  <a16:creationId xmlns:a16="http://schemas.microsoft.com/office/drawing/2014/main" id="{28116460-C961-F48E-D432-8331253E8103}"/>
                </a:ext>
              </a:extLst>
            </p:cNvPr>
            <p:cNvGrpSpPr/>
            <p:nvPr/>
          </p:nvGrpSpPr>
          <p:grpSpPr>
            <a:xfrm>
              <a:off x="1591971" y="934281"/>
              <a:ext cx="7477080" cy="2818564"/>
              <a:chOff x="1591971" y="934281"/>
              <a:chExt cx="7477080" cy="2818564"/>
            </a:xfrm>
          </p:grpSpPr>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自分でロ－ンを組んで</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お金を借りる</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grpSp>
          <p:nvGrpSpPr>
            <p:cNvPr id="14" name="グループ化 13">
              <a:extLst>
                <a:ext uri="{FF2B5EF4-FFF2-40B4-BE49-F238E27FC236}">
                  <a16:creationId xmlns:a16="http://schemas.microsoft.com/office/drawing/2014/main" id="{72ACE7FF-2072-80E9-3E60-C34F50DB19CD}"/>
                </a:ext>
              </a:extLst>
            </p:cNvPr>
            <p:cNvGrpSpPr/>
            <p:nvPr/>
          </p:nvGrpSpPr>
          <p:grpSpPr>
            <a:xfrm>
              <a:off x="2460573" y="1193846"/>
              <a:ext cx="6124707" cy="868138"/>
              <a:chOff x="2460573" y="1193846"/>
              <a:chExt cx="6124707" cy="868138"/>
            </a:xfrm>
          </p:grpSpPr>
          <p:sp>
            <p:nvSpPr>
              <p:cNvPr id="25" name="正方形/長方形 24">
                <a:extLst>
                  <a:ext uri="{FF2B5EF4-FFF2-40B4-BE49-F238E27FC236}">
                    <a16:creationId xmlns:a16="http://schemas.microsoft.com/office/drawing/2014/main" id="{01D11935-6F25-CE33-1ECB-E873FAD0C5CA}"/>
                  </a:ext>
                </a:extLst>
              </p:cNvPr>
              <p:cNvSpPr/>
              <p:nvPr/>
            </p:nvSpPr>
            <p:spPr>
              <a:xfrm>
                <a:off x="2460573" y="119550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6" name="正方形/長方形 25">
                <a:extLst>
                  <a:ext uri="{FF2B5EF4-FFF2-40B4-BE49-F238E27FC236}">
                    <a16:creationId xmlns:a16="http://schemas.microsoft.com/office/drawing/2014/main" id="{52E9FA22-D8A4-3454-618C-A1B166C48C12}"/>
                  </a:ext>
                </a:extLst>
              </p:cNvPr>
              <p:cNvSpPr/>
              <p:nvPr/>
            </p:nvSpPr>
            <p:spPr>
              <a:xfrm>
                <a:off x="5056066" y="119550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27" name="正方形/長方形 26">
                <a:extLst>
                  <a:ext uri="{FF2B5EF4-FFF2-40B4-BE49-F238E27FC236}">
                    <a16:creationId xmlns:a16="http://schemas.microsoft.com/office/drawing/2014/main" id="{BF35F480-BDEC-1BDC-D20B-0F5DEB0E394E}"/>
                  </a:ext>
                </a:extLst>
              </p:cNvPr>
              <p:cNvSpPr/>
              <p:nvPr/>
            </p:nvSpPr>
            <p:spPr>
              <a:xfrm>
                <a:off x="7227216" y="1193846"/>
                <a:ext cx="52421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8" name="正方形/長方形 27">
                <a:extLst>
                  <a:ext uri="{FF2B5EF4-FFF2-40B4-BE49-F238E27FC236}">
                    <a16:creationId xmlns:a16="http://schemas.microsoft.com/office/drawing/2014/main" id="{18D30095-A273-3A88-ADAC-D5F73DA703D0}"/>
                  </a:ext>
                </a:extLst>
              </p:cNvPr>
              <p:cNvSpPr/>
              <p:nvPr/>
            </p:nvSpPr>
            <p:spPr>
              <a:xfrm>
                <a:off x="8061068" y="1193846"/>
                <a:ext cx="52421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かり</a:t>
                </a:r>
              </a:p>
            </p:txBody>
          </p:sp>
          <p:sp>
            <p:nvSpPr>
              <p:cNvPr id="29" name="正方形/長方形 28">
                <a:extLst>
                  <a:ext uri="{FF2B5EF4-FFF2-40B4-BE49-F238E27FC236}">
                    <a16:creationId xmlns:a16="http://schemas.microsoft.com/office/drawing/2014/main" id="{185E22FB-6027-BB20-F85D-CD062DB373DE}"/>
                  </a:ext>
                </a:extLst>
              </p:cNvPr>
              <p:cNvSpPr/>
              <p:nvPr/>
            </p:nvSpPr>
            <p:spPr>
              <a:xfrm>
                <a:off x="3084653" y="181576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くるま</a:t>
                </a:r>
              </a:p>
            </p:txBody>
          </p:sp>
          <p:sp>
            <p:nvSpPr>
              <p:cNvPr id="30" name="正方形/長方形 29">
                <a:extLst>
                  <a:ext uri="{FF2B5EF4-FFF2-40B4-BE49-F238E27FC236}">
                    <a16:creationId xmlns:a16="http://schemas.microsoft.com/office/drawing/2014/main" id="{83965943-E2B4-8D65-181B-DAE401153755}"/>
                  </a:ext>
                </a:extLst>
              </p:cNvPr>
              <p:cNvSpPr/>
              <p:nvPr/>
            </p:nvSpPr>
            <p:spPr>
              <a:xfrm>
                <a:off x="4088282" y="180414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grpSp>
      </p:grpSp>
      <p:grpSp>
        <p:nvGrpSpPr>
          <p:cNvPr id="19" name="グループ化 18">
            <a:extLst>
              <a:ext uri="{FF2B5EF4-FFF2-40B4-BE49-F238E27FC236}">
                <a16:creationId xmlns:a16="http://schemas.microsoft.com/office/drawing/2014/main" id="{AD79F07C-D104-0CB7-0C98-728B72FDFDE2}"/>
              </a:ext>
            </a:extLst>
          </p:cNvPr>
          <p:cNvGrpSpPr/>
          <p:nvPr/>
        </p:nvGrpSpPr>
        <p:grpSpPr>
          <a:xfrm>
            <a:off x="58980" y="3952407"/>
            <a:ext cx="9026039" cy="2577134"/>
            <a:chOff x="58980" y="3952407"/>
            <a:chExt cx="9026039" cy="2577134"/>
          </a:xfrm>
        </p:grpSpPr>
        <p:sp>
          <p:nvSpPr>
            <p:cNvPr id="21" name="コンテンツ プレースホルダー 1"/>
            <p:cNvSpPr txBox="1">
              <a:spLocks/>
            </p:cNvSpPr>
            <p:nvPr/>
          </p:nvSpPr>
          <p:spPr bwMode="auto">
            <a:xfrm>
              <a:off x="58980" y="4054716"/>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a:extLst>
                <a:ext uri="{FF2B5EF4-FFF2-40B4-BE49-F238E27FC236}">
                  <a16:creationId xmlns:a16="http://schemas.microsoft.com/office/drawing/2014/main" id="{14C4B159-1E8E-C8C8-638C-1ADABAEC74DA}"/>
                </a:ext>
              </a:extLst>
            </p:cNvPr>
            <p:cNvSpPr/>
            <p:nvPr/>
          </p:nvSpPr>
          <p:spPr>
            <a:xfrm>
              <a:off x="214444" y="461573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5" name="正方形/長方形 4">
              <a:extLst>
                <a:ext uri="{FF2B5EF4-FFF2-40B4-BE49-F238E27FC236}">
                  <a16:creationId xmlns:a16="http://schemas.microsoft.com/office/drawing/2014/main" id="{BB8E30B8-0C64-7A35-B33D-BEC536661C88}"/>
                </a:ext>
              </a:extLst>
            </p:cNvPr>
            <p:cNvSpPr/>
            <p:nvPr/>
          </p:nvSpPr>
          <p:spPr>
            <a:xfrm>
              <a:off x="1912363" y="461573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6" name="正方形/長方形 5">
              <a:extLst>
                <a:ext uri="{FF2B5EF4-FFF2-40B4-BE49-F238E27FC236}">
                  <a16:creationId xmlns:a16="http://schemas.microsoft.com/office/drawing/2014/main" id="{BAC1769E-DC23-3ACD-F0B0-01AE5C844ED7}"/>
                </a:ext>
              </a:extLst>
            </p:cNvPr>
            <p:cNvSpPr/>
            <p:nvPr/>
          </p:nvSpPr>
          <p:spPr>
            <a:xfrm>
              <a:off x="5209236" y="461573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6157B2C-4FB7-31C8-9453-EF78943A70BE}"/>
                </a:ext>
              </a:extLst>
            </p:cNvPr>
            <p:cNvSpPr/>
            <p:nvPr/>
          </p:nvSpPr>
          <p:spPr>
            <a:xfrm>
              <a:off x="6174499" y="461573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5F12299-D7E6-1461-1B29-996A2ABC077E}"/>
                </a:ext>
              </a:extLst>
            </p:cNvPr>
            <p:cNvSpPr/>
            <p:nvPr/>
          </p:nvSpPr>
          <p:spPr>
            <a:xfrm>
              <a:off x="214444" y="595094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へんさいのうりょく</a:t>
              </a:r>
            </a:p>
          </p:txBody>
        </p:sp>
        <p:sp>
          <p:nvSpPr>
            <p:cNvPr id="9" name="正方形/長方形 8">
              <a:extLst>
                <a:ext uri="{FF2B5EF4-FFF2-40B4-BE49-F238E27FC236}">
                  <a16:creationId xmlns:a16="http://schemas.microsoft.com/office/drawing/2014/main" id="{DC5ECAC3-98FA-87D8-068F-3EFCAF756B0F}"/>
                </a:ext>
              </a:extLst>
            </p:cNvPr>
            <p:cNvSpPr/>
            <p:nvPr/>
          </p:nvSpPr>
          <p:spPr>
            <a:xfrm>
              <a:off x="2336859" y="596076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11" name="正方形/長方形 10">
              <a:extLst>
                <a:ext uri="{FF2B5EF4-FFF2-40B4-BE49-F238E27FC236}">
                  <a16:creationId xmlns:a16="http://schemas.microsoft.com/office/drawing/2014/main" id="{16C3D3BF-4099-F4ED-366B-B3F2B2D2AC14}"/>
                </a:ext>
              </a:extLst>
            </p:cNvPr>
            <p:cNvSpPr/>
            <p:nvPr/>
          </p:nvSpPr>
          <p:spPr>
            <a:xfrm>
              <a:off x="1372125" y="595237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12" name="正方形/長方形 11">
              <a:extLst>
                <a:ext uri="{FF2B5EF4-FFF2-40B4-BE49-F238E27FC236}">
                  <a16:creationId xmlns:a16="http://schemas.microsoft.com/office/drawing/2014/main" id="{7B369082-7A56-1931-CE34-93125B38FB04}"/>
                </a:ext>
              </a:extLst>
            </p:cNvPr>
            <p:cNvSpPr/>
            <p:nvPr/>
          </p:nvSpPr>
          <p:spPr>
            <a:xfrm>
              <a:off x="4571998" y="595094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5" name="正方形/長方形 14">
              <a:extLst>
                <a:ext uri="{FF2B5EF4-FFF2-40B4-BE49-F238E27FC236}">
                  <a16:creationId xmlns:a16="http://schemas.microsoft.com/office/drawing/2014/main" id="{7B043912-98C5-45DE-4A53-0CBB7049BCE0}"/>
                </a:ext>
              </a:extLst>
            </p:cNvPr>
            <p:cNvSpPr/>
            <p:nvPr/>
          </p:nvSpPr>
          <p:spPr>
            <a:xfrm>
              <a:off x="58981" y="6344875"/>
              <a:ext cx="82186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16" name="正方形/長方形 15">
              <a:extLst>
                <a:ext uri="{FF2B5EF4-FFF2-40B4-BE49-F238E27FC236}">
                  <a16:creationId xmlns:a16="http://schemas.microsoft.com/office/drawing/2014/main" id="{4F568A93-8D0F-99FC-9D23-9A92891136DB}"/>
                </a:ext>
              </a:extLst>
            </p:cNvPr>
            <p:cNvSpPr/>
            <p:nvPr/>
          </p:nvSpPr>
          <p:spPr>
            <a:xfrm>
              <a:off x="903207" y="6344875"/>
              <a:ext cx="82186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31" name="正方形/長方形 30">
              <a:extLst>
                <a:ext uri="{FF2B5EF4-FFF2-40B4-BE49-F238E27FC236}">
                  <a16:creationId xmlns:a16="http://schemas.microsoft.com/office/drawing/2014/main" id="{BA6EDD0F-4161-E912-F3FA-231B876C37E0}"/>
                </a:ext>
              </a:extLst>
            </p:cNvPr>
            <p:cNvSpPr/>
            <p:nvPr/>
          </p:nvSpPr>
          <p:spPr>
            <a:xfrm>
              <a:off x="58980" y="395240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grpSp>
    </p:spTree>
    <p:extLst>
      <p:ext uri="{BB962C8B-B14F-4D97-AF65-F5344CB8AC3E}">
        <p14:creationId xmlns:p14="http://schemas.microsoft.com/office/powerpoint/2010/main" val="260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6</a:t>
            </a:fld>
            <a:endParaRPr lang="ja-JP" altLang="en-US" dirty="0"/>
          </a:p>
        </p:txBody>
      </p:sp>
      <p:sp>
        <p:nvSpPr>
          <p:cNvPr id="4" name="正方形/長方形 3">
            <a:extLst>
              <a:ext uri="{FF2B5EF4-FFF2-40B4-BE49-F238E27FC236}">
                <a16:creationId xmlns:a16="http://schemas.microsoft.com/office/drawing/2014/main" id="{4B2EE88E-B2C8-055A-573B-02122DF0527F}"/>
              </a:ext>
            </a:extLst>
          </p:cNvPr>
          <p:cNvSpPr/>
          <p:nvPr/>
        </p:nvSpPr>
        <p:spPr>
          <a:xfrm>
            <a:off x="605351"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6" name="正方形/長方形 5">
            <a:extLst>
              <a:ext uri="{FF2B5EF4-FFF2-40B4-BE49-F238E27FC236}">
                <a16:creationId xmlns:a16="http://schemas.microsoft.com/office/drawing/2014/main" id="{AF6DF86B-DD31-C46E-D7C2-164AAC8F4F8B}"/>
              </a:ext>
            </a:extLst>
          </p:cNvPr>
          <p:cNvSpPr/>
          <p:nvPr/>
        </p:nvSpPr>
        <p:spPr>
          <a:xfrm>
            <a:off x="4728625" y="1754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つく</a:t>
            </a:r>
          </a:p>
        </p:txBody>
      </p:sp>
      <p:grpSp>
        <p:nvGrpSpPr>
          <p:cNvPr id="14" name="グループ化 13">
            <a:extLst>
              <a:ext uri="{FF2B5EF4-FFF2-40B4-BE49-F238E27FC236}">
                <a16:creationId xmlns:a16="http://schemas.microsoft.com/office/drawing/2014/main" id="{A935F993-87BF-1513-FCDE-6615102EAC0A}"/>
              </a:ext>
            </a:extLst>
          </p:cNvPr>
          <p:cNvGrpSpPr/>
          <p:nvPr/>
        </p:nvGrpSpPr>
        <p:grpSpPr>
          <a:xfrm>
            <a:off x="0" y="836352"/>
            <a:ext cx="8734616" cy="3070096"/>
            <a:chOff x="0" y="836352"/>
            <a:chExt cx="8734616" cy="3070096"/>
          </a:xfrm>
        </p:grpSpPr>
        <p:sp>
          <p:nvSpPr>
            <p:cNvPr id="13" name="コンテンツ プレースホルダー 1"/>
            <p:cNvSpPr txBox="1">
              <a:spLocks/>
            </p:cNvSpPr>
            <p:nvPr/>
          </p:nvSpPr>
          <p:spPr bwMode="auto">
            <a:xfrm>
              <a:off x="2827886" y="862816"/>
              <a:ext cx="5906730" cy="2165073"/>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後払いで欲しいものが買えたり、お金を借りられるクレジットカードを作ることはできる？　</a:t>
              </a:r>
            </a:p>
          </p:txBody>
        </p:sp>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
          <p:nvSpPr>
            <p:cNvPr id="7" name="正方形/長方形 6">
              <a:extLst>
                <a:ext uri="{FF2B5EF4-FFF2-40B4-BE49-F238E27FC236}">
                  <a16:creationId xmlns:a16="http://schemas.microsoft.com/office/drawing/2014/main" id="{5D3AF4B1-CECC-D21A-1E9C-E524AD078587}"/>
                </a:ext>
              </a:extLst>
            </p:cNvPr>
            <p:cNvSpPr/>
            <p:nvPr/>
          </p:nvSpPr>
          <p:spPr>
            <a:xfrm>
              <a:off x="2915520" y="94448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p>
          </p:txBody>
        </p:sp>
        <p:sp>
          <p:nvSpPr>
            <p:cNvPr id="8" name="正方形/長方形 7">
              <a:extLst>
                <a:ext uri="{FF2B5EF4-FFF2-40B4-BE49-F238E27FC236}">
                  <a16:creationId xmlns:a16="http://schemas.microsoft.com/office/drawing/2014/main" id="{F61C2378-9DE8-3FFD-7D64-245FF56544F6}"/>
                </a:ext>
              </a:extLst>
            </p:cNvPr>
            <p:cNvSpPr/>
            <p:nvPr/>
          </p:nvSpPr>
          <p:spPr>
            <a:xfrm>
              <a:off x="4438695" y="94290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a:t>
              </a:r>
            </a:p>
          </p:txBody>
        </p:sp>
        <p:sp>
          <p:nvSpPr>
            <p:cNvPr id="9" name="正方形/長方形 8">
              <a:extLst>
                <a:ext uri="{FF2B5EF4-FFF2-40B4-BE49-F238E27FC236}">
                  <a16:creationId xmlns:a16="http://schemas.microsoft.com/office/drawing/2014/main" id="{E7D83E76-67B3-F372-F3BD-C62C9F8FB327}"/>
                </a:ext>
              </a:extLst>
            </p:cNvPr>
            <p:cNvSpPr/>
            <p:nvPr/>
          </p:nvSpPr>
          <p:spPr>
            <a:xfrm>
              <a:off x="4466891" y="153272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en-US" altLang="ja-JP"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17C0895C-1C6C-9CE7-9B76-04232FC67950}"/>
                </a:ext>
              </a:extLst>
            </p:cNvPr>
            <p:cNvSpPr/>
            <p:nvPr/>
          </p:nvSpPr>
          <p:spPr>
            <a:xfrm>
              <a:off x="3586823" y="153205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2" name="正方形/長方形 11">
              <a:extLst>
                <a:ext uri="{FF2B5EF4-FFF2-40B4-BE49-F238E27FC236}">
                  <a16:creationId xmlns:a16="http://schemas.microsoft.com/office/drawing/2014/main" id="{B1890A7B-0BDA-F4F6-FD05-8A3514383D95}"/>
                </a:ext>
              </a:extLst>
            </p:cNvPr>
            <p:cNvSpPr/>
            <p:nvPr/>
          </p:nvSpPr>
          <p:spPr>
            <a:xfrm>
              <a:off x="4065335" y="209570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つく</a:t>
              </a:r>
            </a:p>
          </p:txBody>
        </p:sp>
        <p:sp>
          <p:nvSpPr>
            <p:cNvPr id="18" name="正方形/長方形 17">
              <a:extLst>
                <a:ext uri="{FF2B5EF4-FFF2-40B4-BE49-F238E27FC236}">
                  <a16:creationId xmlns:a16="http://schemas.microsoft.com/office/drawing/2014/main" id="{13D5212F-3E58-2438-9E70-E08B1B45AA0F}"/>
                </a:ext>
              </a:extLst>
            </p:cNvPr>
            <p:cNvSpPr/>
            <p:nvPr/>
          </p:nvSpPr>
          <p:spPr>
            <a:xfrm>
              <a:off x="6893927" y="94448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0" name="コンテンツ プレースホルダー 1"/>
            <p:cNvSpPr txBox="1">
              <a:spLocks/>
            </p:cNvSpPr>
            <p:nvPr/>
          </p:nvSpPr>
          <p:spPr bwMode="auto">
            <a:xfrm>
              <a:off x="1754930" y="3297540"/>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grpSp>
        <p:nvGrpSpPr>
          <p:cNvPr id="17" name="グループ化 16">
            <a:extLst>
              <a:ext uri="{FF2B5EF4-FFF2-40B4-BE49-F238E27FC236}">
                <a16:creationId xmlns:a16="http://schemas.microsoft.com/office/drawing/2014/main" id="{5BE429E0-42E0-6ED2-1188-0BF5A806CE06}"/>
              </a:ext>
            </a:extLst>
          </p:cNvPr>
          <p:cNvGrpSpPr/>
          <p:nvPr/>
        </p:nvGrpSpPr>
        <p:grpSpPr>
          <a:xfrm>
            <a:off x="133350" y="4043385"/>
            <a:ext cx="8877300" cy="2062135"/>
            <a:chOff x="133350" y="4043385"/>
            <a:chExt cx="8877300" cy="2062135"/>
          </a:xfrm>
        </p:grpSpPr>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9" name="正方形/長方形 18">
              <a:extLst>
                <a:ext uri="{FF2B5EF4-FFF2-40B4-BE49-F238E27FC236}">
                  <a16:creationId xmlns:a16="http://schemas.microsoft.com/office/drawing/2014/main" id="{6CAB5901-CB50-3E9A-8B78-4471FE761DE3}"/>
                </a:ext>
              </a:extLst>
            </p:cNvPr>
            <p:cNvSpPr/>
            <p:nvPr/>
          </p:nvSpPr>
          <p:spPr>
            <a:xfrm>
              <a:off x="182842" y="4043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22" name="正方形/長方形 21">
              <a:extLst>
                <a:ext uri="{FF2B5EF4-FFF2-40B4-BE49-F238E27FC236}">
                  <a16:creationId xmlns:a16="http://schemas.microsoft.com/office/drawing/2014/main" id="{3B85A1A3-E97E-3B3A-0212-24DB11E19337}"/>
                </a:ext>
              </a:extLst>
            </p:cNvPr>
            <p:cNvSpPr/>
            <p:nvPr/>
          </p:nvSpPr>
          <p:spPr>
            <a:xfrm>
              <a:off x="416019" y="4717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23" name="正方形/長方形 22">
              <a:extLst>
                <a:ext uri="{FF2B5EF4-FFF2-40B4-BE49-F238E27FC236}">
                  <a16:creationId xmlns:a16="http://schemas.microsoft.com/office/drawing/2014/main" id="{65023BDB-ED41-BC02-A1F1-94B041D32666}"/>
                </a:ext>
              </a:extLst>
            </p:cNvPr>
            <p:cNvSpPr/>
            <p:nvPr/>
          </p:nvSpPr>
          <p:spPr>
            <a:xfrm>
              <a:off x="2173351" y="473987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24" name="正方形/長方形 23">
              <a:extLst>
                <a:ext uri="{FF2B5EF4-FFF2-40B4-BE49-F238E27FC236}">
                  <a16:creationId xmlns:a16="http://schemas.microsoft.com/office/drawing/2014/main" id="{FECFE0A7-0576-ECFC-764C-C8582BDF7FFD}"/>
                </a:ext>
              </a:extLst>
            </p:cNvPr>
            <p:cNvSpPr/>
            <p:nvPr/>
          </p:nvSpPr>
          <p:spPr>
            <a:xfrm>
              <a:off x="5183768" y="474218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6" name="正方形/長方形 25">
              <a:extLst>
                <a:ext uri="{FF2B5EF4-FFF2-40B4-BE49-F238E27FC236}">
                  <a16:creationId xmlns:a16="http://schemas.microsoft.com/office/drawing/2014/main" id="{4C645594-1167-9EBC-697C-F08A6230CAB5}"/>
                </a:ext>
              </a:extLst>
            </p:cNvPr>
            <p:cNvSpPr/>
            <p:nvPr/>
          </p:nvSpPr>
          <p:spPr>
            <a:xfrm>
              <a:off x="457616" y="5849032"/>
              <a:ext cx="140040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しはらいのうりょく</a:t>
              </a:r>
            </a:p>
          </p:txBody>
        </p:sp>
        <p:sp>
          <p:nvSpPr>
            <p:cNvPr id="28" name="正方形/長方形 27">
              <a:extLst>
                <a:ext uri="{FF2B5EF4-FFF2-40B4-BE49-F238E27FC236}">
                  <a16:creationId xmlns:a16="http://schemas.microsoft.com/office/drawing/2014/main" id="{CD32A615-05A5-283B-6105-639098188F47}"/>
                </a:ext>
              </a:extLst>
            </p:cNvPr>
            <p:cNvSpPr/>
            <p:nvPr/>
          </p:nvSpPr>
          <p:spPr>
            <a:xfrm>
              <a:off x="2193429" y="5859299"/>
              <a:ext cx="140040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9" name="正方形/長方形 28">
              <a:extLst>
                <a:ext uri="{FF2B5EF4-FFF2-40B4-BE49-F238E27FC236}">
                  <a16:creationId xmlns:a16="http://schemas.microsoft.com/office/drawing/2014/main" id="{3B225DF7-40DC-84A4-2D79-24FF4BF9CB71}"/>
                </a:ext>
              </a:extLst>
            </p:cNvPr>
            <p:cNvSpPr/>
            <p:nvPr/>
          </p:nvSpPr>
          <p:spPr>
            <a:xfrm>
              <a:off x="6512599" y="584903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30" name="正方形/長方形 29">
              <a:extLst>
                <a:ext uri="{FF2B5EF4-FFF2-40B4-BE49-F238E27FC236}">
                  <a16:creationId xmlns:a16="http://schemas.microsoft.com/office/drawing/2014/main" id="{E2AEB49D-D7B1-31CA-43CD-1E057E3A62F7}"/>
                </a:ext>
              </a:extLst>
            </p:cNvPr>
            <p:cNvSpPr/>
            <p:nvPr/>
          </p:nvSpPr>
          <p:spPr>
            <a:xfrm>
              <a:off x="7359887" y="5847366"/>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120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25679" y="33539"/>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98" y="82651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9042BC3C-2BAB-4A5E-8BF3-DAA5BF290535}"/>
              </a:ext>
            </a:extLst>
          </p:cNvPr>
          <p:cNvGrpSpPr/>
          <p:nvPr/>
        </p:nvGrpSpPr>
        <p:grpSpPr>
          <a:xfrm>
            <a:off x="235789" y="5365576"/>
            <a:ext cx="8566278" cy="1461939"/>
            <a:chOff x="184022" y="5366993"/>
            <a:chExt cx="8566278" cy="1461939"/>
          </a:xfrm>
        </p:grpSpPr>
        <p:sp>
          <p:nvSpPr>
            <p:cNvPr id="18" name="角丸四角形 17"/>
            <p:cNvSpPr/>
            <p:nvPr/>
          </p:nvSpPr>
          <p:spPr>
            <a:xfrm>
              <a:off x="184022" y="5704692"/>
              <a:ext cx="8566278" cy="1078074"/>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31E94CD-C84D-400D-8303-2437880BF576}"/>
                </a:ext>
              </a:extLst>
            </p:cNvPr>
            <p:cNvSpPr txBox="1"/>
            <p:nvPr/>
          </p:nvSpPr>
          <p:spPr>
            <a:xfrm>
              <a:off x="278420" y="5767103"/>
              <a:ext cx="8392887" cy="1061829"/>
            </a:xfrm>
            <a:prstGeom prst="rect">
              <a:avLst/>
            </a:prstGeom>
            <a:noFill/>
          </p:spPr>
          <p:txBody>
            <a:bodyPr wrap="square" rtlCol="0">
              <a:spAutoFit/>
            </a:bodyPr>
            <a:lstStyle/>
            <a:p>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契約は「</a:t>
              </a:r>
              <a:r>
                <a:rPr lang="ja-JP" altLang="en-US" sz="2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法的な責任が生じる約束</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」です。自分と相手が合意すれば成立します。口約束でも契約は成立します。契約書や印鑑・サインは証拠を残すためのものです。</a:t>
              </a:r>
            </a:p>
          </p:txBody>
        </p:sp>
        <p:sp>
          <p:nvSpPr>
            <p:cNvPr id="23" name="テキスト ボックス 22"/>
            <p:cNvSpPr txBox="1"/>
            <p:nvPr/>
          </p:nvSpPr>
          <p:spPr>
            <a:xfrm>
              <a:off x="337897" y="5366993"/>
              <a:ext cx="3679921"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　</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契約って何？</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bg1"/>
                </a:solidFill>
              </a:endParaRPr>
            </a:p>
          </p:txBody>
        </p:sp>
      </p:gr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267125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3F4DE86A-D58F-4F9C-84A0-981304A2DC1B}"/>
              </a:ext>
            </a:extLst>
          </p:cNvPr>
          <p:cNvGrpSpPr/>
          <p:nvPr/>
        </p:nvGrpSpPr>
        <p:grpSpPr>
          <a:xfrm>
            <a:off x="57578" y="3300984"/>
            <a:ext cx="9028844" cy="1753150"/>
            <a:chOff x="57578" y="3300984"/>
            <a:chExt cx="9028844" cy="1753150"/>
          </a:xfrm>
        </p:grpSpPr>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300984"/>
              <a:ext cx="9028844" cy="1753150"/>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600" b="1" dirty="0">
                  <a:solidFill>
                    <a:srgbClr val="C00000"/>
                  </a:solidFill>
                  <a:latin typeface="Meiryo UI" panose="020B0604030504040204" pitchFamily="50" charset="-128"/>
                  <a:ea typeface="Meiryo UI" panose="020B0604030504040204" pitchFamily="50" charset="-128"/>
                  <a:cs typeface="ヒラギノ角ゴ Pro W6"/>
                </a:rPr>
                <a:t>×</a:t>
              </a: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一度自分の意思で契約した後は一方的に契約を取り消すことはできません。</a:t>
              </a:r>
              <a:endParaRPr lang="en-US" altLang="ja-JP" sz="32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商品に欠陥があった場合などはこの限りではありません。</a:t>
              </a: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テキスト ボックス 2"/>
            <p:cNvSpPr txBox="1"/>
            <p:nvPr/>
          </p:nvSpPr>
          <p:spPr>
            <a:xfrm>
              <a:off x="5610578" y="3797631"/>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15" name="テキスト ボックス 14"/>
            <p:cNvSpPr txBox="1"/>
            <p:nvPr/>
          </p:nvSpPr>
          <p:spPr>
            <a:xfrm>
              <a:off x="6021103" y="3795780"/>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20" name="テキスト ボックス 19"/>
            <p:cNvSpPr txBox="1"/>
            <p:nvPr/>
          </p:nvSpPr>
          <p:spPr>
            <a:xfrm>
              <a:off x="6431627" y="3796648"/>
              <a:ext cx="543277" cy="261610"/>
            </a:xfrm>
            <a:prstGeom prst="rect">
              <a:avLst/>
            </a:prstGeom>
            <a:noFill/>
          </p:spPr>
          <p:txBody>
            <a:bodyPr wrap="square" rtlCol="0">
              <a:spAutoFit/>
            </a:bodyPr>
            <a:lstStyle/>
            <a:p>
              <a:r>
                <a:rPr kumimoji="1" lang="ja-JP" altLang="en-US" sz="1100" dirty="0">
                  <a:solidFill>
                    <a:srgbClr val="FF0000"/>
                  </a:solidFill>
                </a:rPr>
                <a:t>●</a:t>
              </a: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7</a:t>
            </a:fld>
            <a:endParaRPr lang="ja-JP" altLang="en-US" dirty="0"/>
          </a:p>
        </p:txBody>
      </p:sp>
      <p:sp>
        <p:nvSpPr>
          <p:cNvPr id="6" name="正方形/長方形 5">
            <a:extLst>
              <a:ext uri="{FF2B5EF4-FFF2-40B4-BE49-F238E27FC236}">
                <a16:creationId xmlns:a16="http://schemas.microsoft.com/office/drawing/2014/main" id="{5726AA05-6C82-35FB-5533-6FFC59C29B87}"/>
              </a:ext>
            </a:extLst>
          </p:cNvPr>
          <p:cNvSpPr/>
          <p:nvPr/>
        </p:nvSpPr>
        <p:spPr>
          <a:xfrm>
            <a:off x="605351"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7" name="正方形/長方形 6">
            <a:extLst>
              <a:ext uri="{FF2B5EF4-FFF2-40B4-BE49-F238E27FC236}">
                <a16:creationId xmlns:a16="http://schemas.microsoft.com/office/drawing/2014/main" id="{90E11138-8A2A-1455-8796-CB53D45B818D}"/>
              </a:ext>
            </a:extLst>
          </p:cNvPr>
          <p:cNvSpPr/>
          <p:nvPr/>
        </p:nvSpPr>
        <p:spPr>
          <a:xfrm>
            <a:off x="1989535"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grpSp>
        <p:nvGrpSpPr>
          <p:cNvPr id="16" name="グループ化 15">
            <a:extLst>
              <a:ext uri="{FF2B5EF4-FFF2-40B4-BE49-F238E27FC236}">
                <a16:creationId xmlns:a16="http://schemas.microsoft.com/office/drawing/2014/main" id="{62165158-F55C-B1EB-371E-3C847D3E98C2}"/>
              </a:ext>
            </a:extLst>
          </p:cNvPr>
          <p:cNvGrpSpPr/>
          <p:nvPr/>
        </p:nvGrpSpPr>
        <p:grpSpPr>
          <a:xfrm>
            <a:off x="2238375" y="776767"/>
            <a:ext cx="6511925" cy="1819250"/>
            <a:chOff x="2238375" y="776767"/>
            <a:chExt cx="6511925" cy="1819250"/>
          </a:xfrm>
        </p:grpSpPr>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2238375" y="776767"/>
              <a:ext cx="6511925" cy="1819250"/>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化粧品の定期購入の契約をしました。この契約は取り消せる？</a:t>
              </a:r>
            </a:p>
          </p:txBody>
        </p:sp>
        <p:sp>
          <p:nvSpPr>
            <p:cNvPr id="8" name="正方形/長方形 7">
              <a:extLst>
                <a:ext uri="{FF2B5EF4-FFF2-40B4-BE49-F238E27FC236}">
                  <a16:creationId xmlns:a16="http://schemas.microsoft.com/office/drawing/2014/main" id="{297B3051-A798-26BB-D824-224781009AB9}"/>
                </a:ext>
              </a:extLst>
            </p:cNvPr>
            <p:cNvSpPr/>
            <p:nvPr/>
          </p:nvSpPr>
          <p:spPr>
            <a:xfrm>
              <a:off x="2469105" y="96556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けしょうひん</a:t>
              </a:r>
            </a:p>
          </p:txBody>
        </p:sp>
        <p:sp>
          <p:nvSpPr>
            <p:cNvPr id="9" name="正方形/長方形 8">
              <a:extLst>
                <a:ext uri="{FF2B5EF4-FFF2-40B4-BE49-F238E27FC236}">
                  <a16:creationId xmlns:a16="http://schemas.microsoft.com/office/drawing/2014/main" id="{B0930323-692A-5C90-B382-969F92EB4125}"/>
                </a:ext>
              </a:extLst>
            </p:cNvPr>
            <p:cNvSpPr/>
            <p:nvPr/>
          </p:nvSpPr>
          <p:spPr>
            <a:xfrm>
              <a:off x="4182957" y="965567"/>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ていきこうにゅう</a:t>
              </a:r>
            </a:p>
          </p:txBody>
        </p:sp>
        <p:sp>
          <p:nvSpPr>
            <p:cNvPr id="11" name="正方形/長方形 10">
              <a:extLst>
                <a:ext uri="{FF2B5EF4-FFF2-40B4-BE49-F238E27FC236}">
                  <a16:creationId xmlns:a16="http://schemas.microsoft.com/office/drawing/2014/main" id="{8BC226B0-0C50-2E96-E00C-7C7479A7274E}"/>
                </a:ext>
              </a:extLst>
            </p:cNvPr>
            <p:cNvSpPr/>
            <p:nvPr/>
          </p:nvSpPr>
          <p:spPr>
            <a:xfrm>
              <a:off x="6021103" y="999901"/>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2" name="正方形/長方形 11">
              <a:extLst>
                <a:ext uri="{FF2B5EF4-FFF2-40B4-BE49-F238E27FC236}">
                  <a16:creationId xmlns:a16="http://schemas.microsoft.com/office/drawing/2014/main" id="{1F046CDB-C43C-A0A0-ACFB-50593CD612FE}"/>
                </a:ext>
              </a:extLst>
            </p:cNvPr>
            <p:cNvSpPr/>
            <p:nvPr/>
          </p:nvSpPr>
          <p:spPr>
            <a:xfrm>
              <a:off x="3802832" y="1561635"/>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3" name="正方形/長方形 12">
              <a:extLst>
                <a:ext uri="{FF2B5EF4-FFF2-40B4-BE49-F238E27FC236}">
                  <a16:creationId xmlns:a16="http://schemas.microsoft.com/office/drawing/2014/main" id="{AF3CE8F3-C6CA-FEED-4FAB-04629AAEF92A}"/>
                </a:ext>
              </a:extLst>
            </p:cNvPr>
            <p:cNvSpPr/>
            <p:nvPr/>
          </p:nvSpPr>
          <p:spPr>
            <a:xfrm>
              <a:off x="5331564" y="1572047"/>
              <a:ext cx="65845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14" name="正方形/長方形 13">
              <a:extLst>
                <a:ext uri="{FF2B5EF4-FFF2-40B4-BE49-F238E27FC236}">
                  <a16:creationId xmlns:a16="http://schemas.microsoft.com/office/drawing/2014/main" id="{AF1AFE6D-5388-E22E-9167-8E86759467BF}"/>
                </a:ext>
              </a:extLst>
            </p:cNvPr>
            <p:cNvSpPr/>
            <p:nvPr/>
          </p:nvSpPr>
          <p:spPr>
            <a:xfrm>
              <a:off x="6016371" y="1558006"/>
              <a:ext cx="879881" cy="400110"/>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endParaRPr lang="en-US" altLang="ja-JP"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B8CA6BA7-C1A2-15ED-41F6-75DF0FE5F7A9}"/>
              </a:ext>
            </a:extLst>
          </p:cNvPr>
          <p:cNvGrpSpPr/>
          <p:nvPr/>
        </p:nvGrpSpPr>
        <p:grpSpPr>
          <a:xfrm>
            <a:off x="46134" y="3226133"/>
            <a:ext cx="8626018" cy="1888791"/>
            <a:chOff x="46134" y="3226133"/>
            <a:chExt cx="8626018" cy="1888791"/>
          </a:xfrm>
        </p:grpSpPr>
        <p:sp>
          <p:nvSpPr>
            <p:cNvPr id="25" name="正方形/長方形 24">
              <a:extLst>
                <a:ext uri="{FF2B5EF4-FFF2-40B4-BE49-F238E27FC236}">
                  <a16:creationId xmlns:a16="http://schemas.microsoft.com/office/drawing/2014/main" id="{26339106-44D7-3792-0DF8-847365BB242C}"/>
                </a:ext>
              </a:extLst>
            </p:cNvPr>
            <p:cNvSpPr/>
            <p:nvPr/>
          </p:nvSpPr>
          <p:spPr>
            <a:xfrm>
              <a:off x="46134" y="322613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26" name="正方形/長方形 25">
              <a:extLst>
                <a:ext uri="{FF2B5EF4-FFF2-40B4-BE49-F238E27FC236}">
                  <a16:creationId xmlns:a16="http://schemas.microsoft.com/office/drawing/2014/main" id="{4BAB81E9-B379-31D5-62F6-B2E8589BB8FF}"/>
                </a:ext>
              </a:extLst>
            </p:cNvPr>
            <p:cNvSpPr/>
            <p:nvPr/>
          </p:nvSpPr>
          <p:spPr>
            <a:xfrm>
              <a:off x="278420" y="3857075"/>
              <a:ext cx="624986"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いちど</a:t>
              </a:r>
            </a:p>
          </p:txBody>
        </p:sp>
        <p:sp>
          <p:nvSpPr>
            <p:cNvPr id="27" name="正方形/長方形 26">
              <a:extLst>
                <a:ext uri="{FF2B5EF4-FFF2-40B4-BE49-F238E27FC236}">
                  <a16:creationId xmlns:a16="http://schemas.microsoft.com/office/drawing/2014/main" id="{47AB33F0-7BD3-7D27-6411-C4684CCFD44D}"/>
                </a:ext>
              </a:extLst>
            </p:cNvPr>
            <p:cNvSpPr/>
            <p:nvPr/>
          </p:nvSpPr>
          <p:spPr>
            <a:xfrm>
              <a:off x="1021686" y="3848447"/>
              <a:ext cx="624986"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8" name="正方形/長方形 27">
              <a:extLst>
                <a:ext uri="{FF2B5EF4-FFF2-40B4-BE49-F238E27FC236}">
                  <a16:creationId xmlns:a16="http://schemas.microsoft.com/office/drawing/2014/main" id="{FC5464B8-6007-73F0-463A-7FE3E1378E07}"/>
                </a:ext>
              </a:extLst>
            </p:cNvPr>
            <p:cNvSpPr/>
            <p:nvPr/>
          </p:nvSpPr>
          <p:spPr>
            <a:xfrm>
              <a:off x="2251756" y="3823403"/>
              <a:ext cx="624986"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29" name="正方形/長方形 28">
              <a:extLst>
                <a:ext uri="{FF2B5EF4-FFF2-40B4-BE49-F238E27FC236}">
                  <a16:creationId xmlns:a16="http://schemas.microsoft.com/office/drawing/2014/main" id="{DCF796BA-E27C-BACC-7F37-35FD87BFE44A}"/>
                </a:ext>
              </a:extLst>
            </p:cNvPr>
            <p:cNvSpPr/>
            <p:nvPr/>
          </p:nvSpPr>
          <p:spPr>
            <a:xfrm>
              <a:off x="3287266" y="3811169"/>
              <a:ext cx="77741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0" name="正方形/長方形 29">
              <a:extLst>
                <a:ext uri="{FF2B5EF4-FFF2-40B4-BE49-F238E27FC236}">
                  <a16:creationId xmlns:a16="http://schemas.microsoft.com/office/drawing/2014/main" id="{DA589FB3-878B-4E80-FA08-012804914F29}"/>
                </a:ext>
              </a:extLst>
            </p:cNvPr>
            <p:cNvSpPr/>
            <p:nvPr/>
          </p:nvSpPr>
          <p:spPr>
            <a:xfrm>
              <a:off x="4615534" y="3825065"/>
              <a:ext cx="77741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a:t>
              </a:r>
            </a:p>
          </p:txBody>
        </p:sp>
        <p:sp>
          <p:nvSpPr>
            <p:cNvPr id="31" name="正方形/長方形 30">
              <a:extLst>
                <a:ext uri="{FF2B5EF4-FFF2-40B4-BE49-F238E27FC236}">
                  <a16:creationId xmlns:a16="http://schemas.microsoft.com/office/drawing/2014/main" id="{479D12A4-EEE0-153D-C29B-37AD02D13751}"/>
                </a:ext>
              </a:extLst>
            </p:cNvPr>
            <p:cNvSpPr/>
            <p:nvPr/>
          </p:nvSpPr>
          <p:spPr>
            <a:xfrm>
              <a:off x="5625348" y="3617858"/>
              <a:ext cx="105701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いっぽうてき</a:t>
              </a:r>
            </a:p>
          </p:txBody>
        </p:sp>
        <p:sp>
          <p:nvSpPr>
            <p:cNvPr id="32" name="正方形/長方形 31">
              <a:extLst>
                <a:ext uri="{FF2B5EF4-FFF2-40B4-BE49-F238E27FC236}">
                  <a16:creationId xmlns:a16="http://schemas.microsoft.com/office/drawing/2014/main" id="{AC4601AC-D448-8D4B-C468-2E613E882165}"/>
                </a:ext>
              </a:extLst>
            </p:cNvPr>
            <p:cNvSpPr/>
            <p:nvPr/>
          </p:nvSpPr>
          <p:spPr>
            <a:xfrm>
              <a:off x="7106980" y="3794749"/>
              <a:ext cx="77741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3" name="正方形/長方形 32">
              <a:extLst>
                <a:ext uri="{FF2B5EF4-FFF2-40B4-BE49-F238E27FC236}">
                  <a16:creationId xmlns:a16="http://schemas.microsoft.com/office/drawing/2014/main" id="{9E60EBBA-E4E1-7AB1-CD88-97EE91846795}"/>
                </a:ext>
              </a:extLst>
            </p:cNvPr>
            <p:cNvSpPr/>
            <p:nvPr/>
          </p:nvSpPr>
          <p:spPr>
            <a:xfrm>
              <a:off x="8216871" y="3794748"/>
              <a:ext cx="45528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6" name="正方形/長方形 35">
              <a:extLst>
                <a:ext uri="{FF2B5EF4-FFF2-40B4-BE49-F238E27FC236}">
                  <a16:creationId xmlns:a16="http://schemas.microsoft.com/office/drawing/2014/main" id="{F1D7F69B-0822-E882-A34F-100BAF611E51}"/>
                </a:ext>
              </a:extLst>
            </p:cNvPr>
            <p:cNvSpPr/>
            <p:nvPr/>
          </p:nvSpPr>
          <p:spPr>
            <a:xfrm>
              <a:off x="159939" y="4305464"/>
              <a:ext cx="44541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37" name="正方形/長方形 36">
              <a:extLst>
                <a:ext uri="{FF2B5EF4-FFF2-40B4-BE49-F238E27FC236}">
                  <a16:creationId xmlns:a16="http://schemas.microsoft.com/office/drawing/2014/main" id="{DA061194-D786-7E58-ABAB-C5A8380EC2FD}"/>
                </a:ext>
              </a:extLst>
            </p:cNvPr>
            <p:cNvSpPr/>
            <p:nvPr/>
          </p:nvSpPr>
          <p:spPr>
            <a:xfrm>
              <a:off x="461964" y="4883606"/>
              <a:ext cx="7788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9B957CB4-7583-E705-0DCE-8E53FB68F6DF}"/>
                </a:ext>
              </a:extLst>
            </p:cNvPr>
            <p:cNvSpPr/>
            <p:nvPr/>
          </p:nvSpPr>
          <p:spPr>
            <a:xfrm>
              <a:off x="1174541" y="4874978"/>
              <a:ext cx="7788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けっかん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5E3B0610-FD22-71D1-7425-FE4691DA1E70}"/>
                </a:ext>
              </a:extLst>
            </p:cNvPr>
            <p:cNvSpPr/>
            <p:nvPr/>
          </p:nvSpPr>
          <p:spPr>
            <a:xfrm>
              <a:off x="2456368" y="4884819"/>
              <a:ext cx="7788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19A56152-474A-57C2-93AB-5A45C5E65E1A}"/>
                </a:ext>
              </a:extLst>
            </p:cNvPr>
            <p:cNvSpPr/>
            <p:nvPr/>
          </p:nvSpPr>
          <p:spPr>
            <a:xfrm>
              <a:off x="3809910" y="4899480"/>
              <a:ext cx="7788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かぎ</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62" name="グループ化 61">
            <a:extLst>
              <a:ext uri="{FF2B5EF4-FFF2-40B4-BE49-F238E27FC236}">
                <a16:creationId xmlns:a16="http://schemas.microsoft.com/office/drawing/2014/main" id="{5467E92A-D68A-8CC9-283F-D02EE2D70A26}"/>
              </a:ext>
            </a:extLst>
          </p:cNvPr>
          <p:cNvGrpSpPr/>
          <p:nvPr/>
        </p:nvGrpSpPr>
        <p:grpSpPr>
          <a:xfrm>
            <a:off x="57578" y="5320789"/>
            <a:ext cx="8090282" cy="909763"/>
            <a:chOff x="57578" y="5320789"/>
            <a:chExt cx="8090282" cy="909763"/>
          </a:xfrm>
        </p:grpSpPr>
        <p:sp>
          <p:nvSpPr>
            <p:cNvPr id="43" name="正方形/長方形 42">
              <a:extLst>
                <a:ext uri="{FF2B5EF4-FFF2-40B4-BE49-F238E27FC236}">
                  <a16:creationId xmlns:a16="http://schemas.microsoft.com/office/drawing/2014/main" id="{253178F8-E8BF-8289-9BA9-404B90C36A4D}"/>
                </a:ext>
              </a:extLst>
            </p:cNvPr>
            <p:cNvSpPr/>
            <p:nvPr/>
          </p:nvSpPr>
          <p:spPr>
            <a:xfrm>
              <a:off x="2005032" y="5330241"/>
              <a:ext cx="11184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4" name="正方形/長方形 43">
              <a:extLst>
                <a:ext uri="{FF2B5EF4-FFF2-40B4-BE49-F238E27FC236}">
                  <a16:creationId xmlns:a16="http://schemas.microsoft.com/office/drawing/2014/main" id="{F6DDAB84-B32C-0A35-54BC-887389DAE1BF}"/>
                </a:ext>
              </a:extLst>
            </p:cNvPr>
            <p:cNvSpPr/>
            <p:nvPr/>
          </p:nvSpPr>
          <p:spPr>
            <a:xfrm>
              <a:off x="2718123" y="5320789"/>
              <a:ext cx="11184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
          <p:nvSpPr>
            <p:cNvPr id="45" name="正方形/長方形 44">
              <a:extLst>
                <a:ext uri="{FF2B5EF4-FFF2-40B4-BE49-F238E27FC236}">
                  <a16:creationId xmlns:a16="http://schemas.microsoft.com/office/drawing/2014/main" id="{13119075-70D2-6963-AA04-6E5651DEB6AB}"/>
                </a:ext>
              </a:extLst>
            </p:cNvPr>
            <p:cNvSpPr/>
            <p:nvPr/>
          </p:nvSpPr>
          <p:spPr>
            <a:xfrm>
              <a:off x="57578" y="5720974"/>
              <a:ext cx="11184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6" name="正方形/長方形 45">
              <a:extLst>
                <a:ext uri="{FF2B5EF4-FFF2-40B4-BE49-F238E27FC236}">
                  <a16:creationId xmlns:a16="http://schemas.microsoft.com/office/drawing/2014/main" id="{CD1D5CF1-808B-DDA5-DEB5-3987052A48DC}"/>
                </a:ext>
              </a:extLst>
            </p:cNvPr>
            <p:cNvSpPr/>
            <p:nvPr/>
          </p:nvSpPr>
          <p:spPr>
            <a:xfrm>
              <a:off x="1235488" y="5720974"/>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ほうてき</a:t>
              </a:r>
            </a:p>
          </p:txBody>
        </p:sp>
        <p:sp>
          <p:nvSpPr>
            <p:cNvPr id="47" name="正方形/長方形 46">
              <a:extLst>
                <a:ext uri="{FF2B5EF4-FFF2-40B4-BE49-F238E27FC236}">
                  <a16:creationId xmlns:a16="http://schemas.microsoft.com/office/drawing/2014/main" id="{F25BC563-6A44-F4CE-547E-FC639E251EA6}"/>
                </a:ext>
              </a:extLst>
            </p:cNvPr>
            <p:cNvSpPr/>
            <p:nvPr/>
          </p:nvSpPr>
          <p:spPr>
            <a:xfrm>
              <a:off x="2008097" y="570469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48" name="正方形/長方形 47">
              <a:extLst>
                <a:ext uri="{FF2B5EF4-FFF2-40B4-BE49-F238E27FC236}">
                  <a16:creationId xmlns:a16="http://schemas.microsoft.com/office/drawing/2014/main" id="{27BB14B6-1E8A-9C50-4C20-1BE08EBB9D9B}"/>
                </a:ext>
              </a:extLst>
            </p:cNvPr>
            <p:cNvSpPr/>
            <p:nvPr/>
          </p:nvSpPr>
          <p:spPr>
            <a:xfrm>
              <a:off x="2657333" y="570469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p>
          </p:txBody>
        </p:sp>
        <p:sp>
          <p:nvSpPr>
            <p:cNvPr id="49" name="正方形/長方形 48">
              <a:extLst>
                <a:ext uri="{FF2B5EF4-FFF2-40B4-BE49-F238E27FC236}">
                  <a16:creationId xmlns:a16="http://schemas.microsoft.com/office/drawing/2014/main" id="{932623A1-101C-C810-8348-E5C76BB5375D}"/>
                </a:ext>
              </a:extLst>
            </p:cNvPr>
            <p:cNvSpPr/>
            <p:nvPr/>
          </p:nvSpPr>
          <p:spPr>
            <a:xfrm>
              <a:off x="3487865" y="570469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やくそく</a:t>
              </a:r>
            </a:p>
          </p:txBody>
        </p:sp>
        <p:sp>
          <p:nvSpPr>
            <p:cNvPr id="50" name="正方形/長方形 49">
              <a:extLst>
                <a:ext uri="{FF2B5EF4-FFF2-40B4-BE49-F238E27FC236}">
                  <a16:creationId xmlns:a16="http://schemas.microsoft.com/office/drawing/2014/main" id="{0EEEEA45-5678-F45E-BCB5-0F8C7ED207E8}"/>
                </a:ext>
              </a:extLst>
            </p:cNvPr>
            <p:cNvSpPr/>
            <p:nvPr/>
          </p:nvSpPr>
          <p:spPr>
            <a:xfrm>
              <a:off x="4763012" y="5708506"/>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51" name="正方形/長方形 50">
              <a:extLst>
                <a:ext uri="{FF2B5EF4-FFF2-40B4-BE49-F238E27FC236}">
                  <a16:creationId xmlns:a16="http://schemas.microsoft.com/office/drawing/2014/main" id="{DD66B56C-8387-E5A3-E516-6C225E5D82C7}"/>
                </a:ext>
              </a:extLst>
            </p:cNvPr>
            <p:cNvSpPr/>
            <p:nvPr/>
          </p:nvSpPr>
          <p:spPr>
            <a:xfrm>
              <a:off x="5535621" y="5696093"/>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あいて</a:t>
              </a:r>
            </a:p>
          </p:txBody>
        </p:sp>
        <p:sp>
          <p:nvSpPr>
            <p:cNvPr id="52" name="正方形/長方形 51">
              <a:extLst>
                <a:ext uri="{FF2B5EF4-FFF2-40B4-BE49-F238E27FC236}">
                  <a16:creationId xmlns:a16="http://schemas.microsoft.com/office/drawing/2014/main" id="{54484A04-7CB9-FB5F-C78C-786BC7228723}"/>
                </a:ext>
              </a:extLst>
            </p:cNvPr>
            <p:cNvSpPr/>
            <p:nvPr/>
          </p:nvSpPr>
          <p:spPr>
            <a:xfrm>
              <a:off x="6266319" y="5696093"/>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ごうい</a:t>
              </a:r>
            </a:p>
          </p:txBody>
        </p:sp>
        <p:sp>
          <p:nvSpPr>
            <p:cNvPr id="53" name="正方形/長方形 52">
              <a:extLst>
                <a:ext uri="{FF2B5EF4-FFF2-40B4-BE49-F238E27FC236}">
                  <a16:creationId xmlns:a16="http://schemas.microsoft.com/office/drawing/2014/main" id="{C6CDCDDC-7130-B585-E3A3-D700B25A0CCF}"/>
                </a:ext>
              </a:extLst>
            </p:cNvPr>
            <p:cNvSpPr/>
            <p:nvPr/>
          </p:nvSpPr>
          <p:spPr>
            <a:xfrm>
              <a:off x="7517927" y="5704558"/>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せいりつ</a:t>
              </a:r>
            </a:p>
          </p:txBody>
        </p:sp>
        <p:sp>
          <p:nvSpPr>
            <p:cNvPr id="54" name="正方形/長方形 53">
              <a:extLst>
                <a:ext uri="{FF2B5EF4-FFF2-40B4-BE49-F238E27FC236}">
                  <a16:creationId xmlns:a16="http://schemas.microsoft.com/office/drawing/2014/main" id="{7452BBB1-5064-E129-5109-2CD44CC8905E}"/>
                </a:ext>
              </a:extLst>
            </p:cNvPr>
            <p:cNvSpPr/>
            <p:nvPr/>
          </p:nvSpPr>
          <p:spPr>
            <a:xfrm>
              <a:off x="859574"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くちやくそく</a:t>
              </a:r>
            </a:p>
          </p:txBody>
        </p:sp>
        <p:sp>
          <p:nvSpPr>
            <p:cNvPr id="55" name="正方形/長方形 54">
              <a:extLst>
                <a:ext uri="{FF2B5EF4-FFF2-40B4-BE49-F238E27FC236}">
                  <a16:creationId xmlns:a16="http://schemas.microsoft.com/office/drawing/2014/main" id="{6995B736-D481-BEC9-6DC7-2AFE707C303C}"/>
                </a:ext>
              </a:extLst>
            </p:cNvPr>
            <p:cNvSpPr/>
            <p:nvPr/>
          </p:nvSpPr>
          <p:spPr>
            <a:xfrm>
              <a:off x="1923408" y="6045886"/>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56" name="正方形/長方形 55">
              <a:extLst>
                <a:ext uri="{FF2B5EF4-FFF2-40B4-BE49-F238E27FC236}">
                  <a16:creationId xmlns:a16="http://schemas.microsoft.com/office/drawing/2014/main" id="{F7881D56-DFDF-9B42-231F-736FD8BBC656}"/>
                </a:ext>
              </a:extLst>
            </p:cNvPr>
            <p:cNvSpPr/>
            <p:nvPr/>
          </p:nvSpPr>
          <p:spPr>
            <a:xfrm>
              <a:off x="2734214" y="6035098"/>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せいりつ</a:t>
              </a:r>
            </a:p>
          </p:txBody>
        </p:sp>
        <p:sp>
          <p:nvSpPr>
            <p:cNvPr id="57" name="正方形/長方形 56">
              <a:extLst>
                <a:ext uri="{FF2B5EF4-FFF2-40B4-BE49-F238E27FC236}">
                  <a16:creationId xmlns:a16="http://schemas.microsoft.com/office/drawing/2014/main" id="{D77045BA-3827-3FD2-B542-8A02E4F1CADC}"/>
                </a:ext>
              </a:extLst>
            </p:cNvPr>
            <p:cNvSpPr/>
            <p:nvPr/>
          </p:nvSpPr>
          <p:spPr>
            <a:xfrm>
              <a:off x="4203962"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けいやくしょ</a:t>
              </a:r>
            </a:p>
          </p:txBody>
        </p:sp>
        <p:sp>
          <p:nvSpPr>
            <p:cNvPr id="58" name="正方形/長方形 57">
              <a:extLst>
                <a:ext uri="{FF2B5EF4-FFF2-40B4-BE49-F238E27FC236}">
                  <a16:creationId xmlns:a16="http://schemas.microsoft.com/office/drawing/2014/main" id="{B92A354F-C62F-4961-7FF6-9F3D082F53FA}"/>
                </a:ext>
              </a:extLst>
            </p:cNvPr>
            <p:cNvSpPr/>
            <p:nvPr/>
          </p:nvSpPr>
          <p:spPr>
            <a:xfrm>
              <a:off x="5149922"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いんかん</a:t>
              </a:r>
            </a:p>
          </p:txBody>
        </p:sp>
        <p:sp>
          <p:nvSpPr>
            <p:cNvPr id="59" name="正方形/長方形 58">
              <a:extLst>
                <a:ext uri="{FF2B5EF4-FFF2-40B4-BE49-F238E27FC236}">
                  <a16:creationId xmlns:a16="http://schemas.microsoft.com/office/drawing/2014/main" id="{28BAFEDB-4D6B-34CA-88A9-112FAFF1B65F}"/>
                </a:ext>
              </a:extLst>
            </p:cNvPr>
            <p:cNvSpPr/>
            <p:nvPr/>
          </p:nvSpPr>
          <p:spPr>
            <a:xfrm>
              <a:off x="6659937"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しょうこ</a:t>
              </a:r>
            </a:p>
          </p:txBody>
        </p:sp>
        <p:sp>
          <p:nvSpPr>
            <p:cNvPr id="60" name="正方形/長方形 59">
              <a:extLst>
                <a:ext uri="{FF2B5EF4-FFF2-40B4-BE49-F238E27FC236}">
                  <a16:creationId xmlns:a16="http://schemas.microsoft.com/office/drawing/2014/main" id="{1DE80A25-B824-6A3E-BCCE-F16337903379}"/>
                </a:ext>
              </a:extLst>
            </p:cNvPr>
            <p:cNvSpPr/>
            <p:nvPr/>
          </p:nvSpPr>
          <p:spPr>
            <a:xfrm>
              <a:off x="7291375"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のこ</a:t>
              </a:r>
            </a:p>
          </p:txBody>
        </p:sp>
      </p:grpSp>
    </p:spTree>
    <p:extLst>
      <p:ext uri="{BB962C8B-B14F-4D97-AF65-F5344CB8AC3E}">
        <p14:creationId xmlns:p14="http://schemas.microsoft.com/office/powerpoint/2010/main" val="803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未成年者取り消しって何？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573023" y="3458903"/>
            <a:ext cx="8570977"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成年年齢が</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歳になると・・・</a:t>
            </a:r>
            <a:endParaRPr lang="ja-JP" altLang="en-US" b="1" u="sng"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273597" y="4817096"/>
            <a:ext cx="8834907" cy="1661993"/>
          </a:xfrm>
          <a:prstGeom prst="rect">
            <a:avLst/>
          </a:prstGeom>
          <a:noFill/>
        </p:spPr>
        <p:txBody>
          <a:bodyPr wrap="square" rtlCol="0">
            <a:spAutoFit/>
          </a:bodyPr>
          <a:lstStyle/>
          <a:p>
            <a:r>
              <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歳から未成年者取り消しができなくなります。</a:t>
            </a:r>
            <a:endPar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日より前に</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歳の方が法定代理人の同意を得ずに締結した契約は取り消すことができます。</a:t>
            </a:r>
            <a:endPar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657172" y="414643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73597" y="807411"/>
            <a:ext cx="8676032" cy="2518686"/>
            <a:chOff x="357093" y="1093218"/>
            <a:chExt cx="8676032" cy="2343358"/>
          </a:xfrm>
        </p:grpSpPr>
        <p:grpSp>
          <p:nvGrpSpPr>
            <p:cNvPr id="2" name="グループ化 1">
              <a:extLst>
                <a:ext uri="{FF2B5EF4-FFF2-40B4-BE49-F238E27FC236}">
                  <a16:creationId xmlns:a16="http://schemas.microsoft.com/office/drawing/2014/main" id="{6A596139-2CCA-4D61-B995-2369C19E6B6F}"/>
                </a:ext>
              </a:extLst>
            </p:cNvPr>
            <p:cNvGrpSpPr/>
            <p:nvPr/>
          </p:nvGrpSpPr>
          <p:grpSpPr>
            <a:xfrm>
              <a:off x="357093" y="1093218"/>
              <a:ext cx="8676032" cy="2343358"/>
              <a:chOff x="175867" y="4444039"/>
              <a:chExt cx="8834907" cy="2343358"/>
            </a:xfrm>
          </p:grpSpPr>
          <p:sp>
            <p:nvSpPr>
              <p:cNvPr id="4" name="角丸四角形 3"/>
              <p:cNvSpPr/>
              <p:nvPr/>
            </p:nvSpPr>
            <p:spPr>
              <a:xfrm>
                <a:off x="175867" y="4444039"/>
                <a:ext cx="8834907" cy="2343358"/>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1E94CD-C84D-400D-8303-2437880BF576}"/>
                  </a:ext>
                </a:extLst>
              </p:cNvPr>
              <p:cNvSpPr txBox="1"/>
              <p:nvPr/>
            </p:nvSpPr>
            <p:spPr>
              <a:xfrm>
                <a:off x="273654" y="4615444"/>
                <a:ext cx="8639332" cy="2090370"/>
              </a:xfrm>
              <a:prstGeom prst="rect">
                <a:avLst/>
              </a:prstGeom>
              <a:noFill/>
            </p:spPr>
            <p:txBody>
              <a:bodyPr wrap="square" rtlCol="0">
                <a:spAutoFit/>
              </a:bodyPr>
              <a:lstStyle/>
              <a:p>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成年者と比べて社会経験の少ない未成年者が不利益を被らないように、未成年者が親などの保護者</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法定代理人</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の同意を得ずに契約した場合、契約を取り消すことができます。</a:t>
                </a:r>
                <a:endPar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ただし、結婚をしている場合、小遣いの範囲内の少額な契約の場合、成年者であるとウソをついた場合、</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法定代理人の同意があるとウソをついた場合等は未成年者取り消しはできません。</a:t>
                </a:r>
              </a:p>
            </p:txBody>
          </p:sp>
        </p:grpSp>
        <p:sp>
          <p:nvSpPr>
            <p:cNvPr id="6" name="テキスト ボックス 5"/>
            <p:cNvSpPr txBox="1"/>
            <p:nvPr/>
          </p:nvSpPr>
          <p:spPr>
            <a:xfrm>
              <a:off x="545460" y="1614091"/>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こうむ</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5841A9E-86E7-7AB6-BC73-B28C18CA9F39}"/>
                </a:ext>
              </a:extLst>
            </p:cNvPr>
            <p:cNvSpPr txBox="1"/>
            <p:nvPr/>
          </p:nvSpPr>
          <p:spPr>
            <a:xfrm>
              <a:off x="3019643" y="1193941"/>
              <a:ext cx="1081236"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しゃかいけいけん</a:t>
              </a:r>
            </a:p>
          </p:txBody>
        </p:sp>
        <p:sp>
          <p:nvSpPr>
            <p:cNvPr id="15" name="テキスト ボックス 14">
              <a:extLst>
                <a:ext uri="{FF2B5EF4-FFF2-40B4-BE49-F238E27FC236}">
                  <a16:creationId xmlns:a16="http://schemas.microsoft.com/office/drawing/2014/main" id="{D51A058F-09D9-B38C-AC5A-E969C5C7D28D}"/>
                </a:ext>
              </a:extLst>
            </p:cNvPr>
            <p:cNvSpPr txBox="1"/>
            <p:nvPr/>
          </p:nvSpPr>
          <p:spPr>
            <a:xfrm>
              <a:off x="797129" y="1181266"/>
              <a:ext cx="838329"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せいねんしゃ</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220BA50-D6AB-3130-66B0-0FC77BA4A7A6}"/>
                </a:ext>
              </a:extLst>
            </p:cNvPr>
            <p:cNvSpPr txBox="1"/>
            <p:nvPr/>
          </p:nvSpPr>
          <p:spPr>
            <a:xfrm>
              <a:off x="3137089" y="1606492"/>
              <a:ext cx="1081236"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みせいねんしゃ</a:t>
              </a:r>
            </a:p>
          </p:txBody>
        </p:sp>
        <p:sp>
          <p:nvSpPr>
            <p:cNvPr id="17" name="テキスト ボックス 16">
              <a:extLst>
                <a:ext uri="{FF2B5EF4-FFF2-40B4-BE49-F238E27FC236}">
                  <a16:creationId xmlns:a16="http://schemas.microsoft.com/office/drawing/2014/main" id="{D28D2315-B2CF-5BEC-02C4-690D5FADE295}"/>
                </a:ext>
              </a:extLst>
            </p:cNvPr>
            <p:cNvSpPr txBox="1"/>
            <p:nvPr/>
          </p:nvSpPr>
          <p:spPr>
            <a:xfrm>
              <a:off x="5829955" y="1174074"/>
              <a:ext cx="1081236"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みせいねんしゃ</a:t>
              </a:r>
            </a:p>
          </p:txBody>
        </p:sp>
        <p:sp>
          <p:nvSpPr>
            <p:cNvPr id="18" name="テキスト ボックス 17">
              <a:extLst>
                <a:ext uri="{FF2B5EF4-FFF2-40B4-BE49-F238E27FC236}">
                  <a16:creationId xmlns:a16="http://schemas.microsoft.com/office/drawing/2014/main" id="{E0C15570-ADFE-1E9F-A905-77F4FD16AA34}"/>
                </a:ext>
              </a:extLst>
            </p:cNvPr>
            <p:cNvSpPr txBox="1"/>
            <p:nvPr/>
          </p:nvSpPr>
          <p:spPr>
            <a:xfrm>
              <a:off x="4458202" y="1191524"/>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すく</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EA486167-8E7A-3CE7-591C-72624B735E7D}"/>
                </a:ext>
              </a:extLst>
            </p:cNvPr>
            <p:cNvSpPr txBox="1"/>
            <p:nvPr/>
          </p:nvSpPr>
          <p:spPr>
            <a:xfrm>
              <a:off x="7516611" y="1168893"/>
              <a:ext cx="1081236" cy="200447"/>
            </a:xfrm>
            <a:prstGeom prst="rect">
              <a:avLst/>
            </a:prstGeom>
            <a:noFill/>
          </p:spPr>
          <p:txBody>
            <a:bodyPr wrap="square" rtlCol="0">
              <a:spAutoFit/>
            </a:bodyPr>
            <a:lstStyle/>
            <a:p>
              <a:r>
                <a:rPr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ふりえき</a:t>
              </a:r>
              <a:endPar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7B1D24BE-9555-EFEE-6F3D-A3D944B682E7}"/>
                </a:ext>
              </a:extLst>
            </p:cNvPr>
            <p:cNvSpPr txBox="1"/>
            <p:nvPr/>
          </p:nvSpPr>
          <p:spPr>
            <a:xfrm>
              <a:off x="4590185" y="1584783"/>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おや</a:t>
              </a:r>
            </a:p>
          </p:txBody>
        </p:sp>
        <p:sp>
          <p:nvSpPr>
            <p:cNvPr id="21" name="テキスト ボックス 20">
              <a:extLst>
                <a:ext uri="{FF2B5EF4-FFF2-40B4-BE49-F238E27FC236}">
                  <a16:creationId xmlns:a16="http://schemas.microsoft.com/office/drawing/2014/main" id="{36A7E4A3-D0DF-8E8B-2482-3DAAFA930E9F}"/>
                </a:ext>
              </a:extLst>
            </p:cNvPr>
            <p:cNvSpPr txBox="1"/>
            <p:nvPr/>
          </p:nvSpPr>
          <p:spPr>
            <a:xfrm>
              <a:off x="7337128" y="1602433"/>
              <a:ext cx="1190599"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ほうていだいり</a:t>
              </a:r>
            </a:p>
          </p:txBody>
        </p:sp>
        <p:sp>
          <p:nvSpPr>
            <p:cNvPr id="22" name="テキスト ボックス 21">
              <a:extLst>
                <a:ext uri="{FF2B5EF4-FFF2-40B4-BE49-F238E27FC236}">
                  <a16:creationId xmlns:a16="http://schemas.microsoft.com/office/drawing/2014/main" id="{613A784B-64EE-291D-C7C1-4F97B4B29635}"/>
                </a:ext>
              </a:extLst>
            </p:cNvPr>
            <p:cNvSpPr txBox="1"/>
            <p:nvPr/>
          </p:nvSpPr>
          <p:spPr>
            <a:xfrm>
              <a:off x="562238" y="2016833"/>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にん</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11C2ACC-DB83-5EAC-7096-4D05D6FEAA73}"/>
                </a:ext>
              </a:extLst>
            </p:cNvPr>
            <p:cNvSpPr txBox="1"/>
            <p:nvPr/>
          </p:nvSpPr>
          <p:spPr>
            <a:xfrm>
              <a:off x="1493416" y="1992693"/>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どうい</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525FC316-092A-1165-2C32-FF355611B88A}"/>
                </a:ext>
              </a:extLst>
            </p:cNvPr>
            <p:cNvSpPr txBox="1"/>
            <p:nvPr/>
          </p:nvSpPr>
          <p:spPr>
            <a:xfrm>
              <a:off x="2433445" y="1992693"/>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え</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EB26D0C-ABDE-BDE3-4E39-A4C131C53774}"/>
                </a:ext>
              </a:extLst>
            </p:cNvPr>
            <p:cNvSpPr txBox="1"/>
            <p:nvPr/>
          </p:nvSpPr>
          <p:spPr>
            <a:xfrm>
              <a:off x="3397235" y="2000871"/>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けいやく</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FAC9B76B-1FD2-7736-B40F-FFA0A18B180B}"/>
                </a:ext>
              </a:extLst>
            </p:cNvPr>
            <p:cNvSpPr txBox="1"/>
            <p:nvPr/>
          </p:nvSpPr>
          <p:spPr>
            <a:xfrm>
              <a:off x="6106310" y="1576817"/>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ほごしゃ</a:t>
              </a:r>
            </a:p>
          </p:txBody>
        </p:sp>
        <p:sp>
          <p:nvSpPr>
            <p:cNvPr id="27" name="テキスト ボックス 26">
              <a:extLst>
                <a:ext uri="{FF2B5EF4-FFF2-40B4-BE49-F238E27FC236}">
                  <a16:creationId xmlns:a16="http://schemas.microsoft.com/office/drawing/2014/main" id="{DB7C6860-9B6E-49E3-CCC6-816F0C2CEDAF}"/>
                </a:ext>
              </a:extLst>
            </p:cNvPr>
            <p:cNvSpPr txBox="1"/>
            <p:nvPr/>
          </p:nvSpPr>
          <p:spPr>
            <a:xfrm>
              <a:off x="4695109" y="2005166"/>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ばあい</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F0B6DD5E-F132-95ED-82F6-F1711EBBBE9E}"/>
                </a:ext>
              </a:extLst>
            </p:cNvPr>
            <p:cNvSpPr txBox="1"/>
            <p:nvPr/>
          </p:nvSpPr>
          <p:spPr>
            <a:xfrm>
              <a:off x="5626287" y="2005166"/>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けいやく</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75C79E5-90C9-5A7C-028E-E1D21A2D829B}"/>
                </a:ext>
              </a:extLst>
            </p:cNvPr>
            <p:cNvSpPr txBox="1"/>
            <p:nvPr/>
          </p:nvSpPr>
          <p:spPr>
            <a:xfrm>
              <a:off x="6633484" y="2000805"/>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と</a:t>
              </a:r>
            </a:p>
          </p:txBody>
        </p:sp>
        <p:sp>
          <p:nvSpPr>
            <p:cNvPr id="30" name="テキスト ボックス 29">
              <a:extLst>
                <a:ext uri="{FF2B5EF4-FFF2-40B4-BE49-F238E27FC236}">
                  <a16:creationId xmlns:a16="http://schemas.microsoft.com/office/drawing/2014/main" id="{362CB258-CFA2-837D-336C-8C1610AB2766}"/>
                </a:ext>
              </a:extLst>
            </p:cNvPr>
            <p:cNvSpPr txBox="1"/>
            <p:nvPr/>
          </p:nvSpPr>
          <p:spPr>
            <a:xfrm>
              <a:off x="7209209" y="1985634"/>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け</a:t>
              </a:r>
            </a:p>
          </p:txBody>
        </p:sp>
        <p:sp>
          <p:nvSpPr>
            <p:cNvPr id="36" name="テキスト ボックス 35">
              <a:extLst>
                <a:ext uri="{FF2B5EF4-FFF2-40B4-BE49-F238E27FC236}">
                  <a16:creationId xmlns:a16="http://schemas.microsoft.com/office/drawing/2014/main" id="{A58CE4D9-42BC-8959-78CF-72B9C54D3E6E}"/>
                </a:ext>
              </a:extLst>
            </p:cNvPr>
            <p:cNvSpPr txBox="1"/>
            <p:nvPr/>
          </p:nvSpPr>
          <p:spPr>
            <a:xfrm>
              <a:off x="1249104" y="2804120"/>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けっこん</a:t>
              </a:r>
            </a:p>
          </p:txBody>
        </p:sp>
        <p:sp>
          <p:nvSpPr>
            <p:cNvPr id="37" name="テキスト ボックス 36">
              <a:extLst>
                <a:ext uri="{FF2B5EF4-FFF2-40B4-BE49-F238E27FC236}">
                  <a16:creationId xmlns:a16="http://schemas.microsoft.com/office/drawing/2014/main" id="{B003CFDB-987D-38B1-B979-458B9FA5F041}"/>
                </a:ext>
              </a:extLst>
            </p:cNvPr>
            <p:cNvSpPr txBox="1"/>
            <p:nvPr/>
          </p:nvSpPr>
          <p:spPr>
            <a:xfrm>
              <a:off x="2315999" y="279144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ばあい</a:t>
              </a:r>
            </a:p>
          </p:txBody>
        </p:sp>
        <p:sp>
          <p:nvSpPr>
            <p:cNvPr id="38" name="テキスト ボックス 37">
              <a:extLst>
                <a:ext uri="{FF2B5EF4-FFF2-40B4-BE49-F238E27FC236}">
                  <a16:creationId xmlns:a16="http://schemas.microsoft.com/office/drawing/2014/main" id="{C60E90E6-5832-DC4A-3BDA-8D4534189C08}"/>
                </a:ext>
              </a:extLst>
            </p:cNvPr>
            <p:cNvSpPr txBox="1"/>
            <p:nvPr/>
          </p:nvSpPr>
          <p:spPr>
            <a:xfrm>
              <a:off x="2823577" y="279144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こづか</a:t>
              </a:r>
            </a:p>
          </p:txBody>
        </p:sp>
        <p:sp>
          <p:nvSpPr>
            <p:cNvPr id="39" name="テキスト ボックス 38">
              <a:extLst>
                <a:ext uri="{FF2B5EF4-FFF2-40B4-BE49-F238E27FC236}">
                  <a16:creationId xmlns:a16="http://schemas.microsoft.com/office/drawing/2014/main" id="{69D1077C-B922-100C-18F7-3F2E3305C60E}"/>
                </a:ext>
              </a:extLst>
            </p:cNvPr>
            <p:cNvSpPr txBox="1"/>
            <p:nvPr/>
          </p:nvSpPr>
          <p:spPr>
            <a:xfrm>
              <a:off x="3491600" y="2780627"/>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はんいない</a:t>
              </a:r>
            </a:p>
          </p:txBody>
        </p:sp>
        <p:sp>
          <p:nvSpPr>
            <p:cNvPr id="40" name="テキスト ボックス 39">
              <a:extLst>
                <a:ext uri="{FF2B5EF4-FFF2-40B4-BE49-F238E27FC236}">
                  <a16:creationId xmlns:a16="http://schemas.microsoft.com/office/drawing/2014/main" id="{75897F55-115D-F956-8936-07A5C91BB8FE}"/>
                </a:ext>
              </a:extLst>
            </p:cNvPr>
            <p:cNvSpPr txBox="1"/>
            <p:nvPr/>
          </p:nvSpPr>
          <p:spPr>
            <a:xfrm>
              <a:off x="4096157" y="2781334"/>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しょうがく</a:t>
              </a:r>
            </a:p>
          </p:txBody>
        </p:sp>
        <p:sp>
          <p:nvSpPr>
            <p:cNvPr id="42" name="テキスト ボックス 41">
              <a:extLst>
                <a:ext uri="{FF2B5EF4-FFF2-40B4-BE49-F238E27FC236}">
                  <a16:creationId xmlns:a16="http://schemas.microsoft.com/office/drawing/2014/main" id="{48531DF3-137C-7FB6-3A7D-2E037B516C59}"/>
                </a:ext>
              </a:extLst>
            </p:cNvPr>
            <p:cNvSpPr txBox="1"/>
            <p:nvPr/>
          </p:nvSpPr>
          <p:spPr>
            <a:xfrm>
              <a:off x="4590185" y="2774212"/>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けいやく</a:t>
              </a:r>
            </a:p>
          </p:txBody>
        </p:sp>
        <p:sp>
          <p:nvSpPr>
            <p:cNvPr id="43" name="テキスト ボックス 42">
              <a:extLst>
                <a:ext uri="{FF2B5EF4-FFF2-40B4-BE49-F238E27FC236}">
                  <a16:creationId xmlns:a16="http://schemas.microsoft.com/office/drawing/2014/main" id="{7AC45841-276E-7C7E-BAAA-5A910E4377AF}"/>
                </a:ext>
              </a:extLst>
            </p:cNvPr>
            <p:cNvSpPr txBox="1"/>
            <p:nvPr/>
          </p:nvSpPr>
          <p:spPr>
            <a:xfrm>
              <a:off x="5626287" y="277434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せいねんしゃ</a:t>
              </a:r>
            </a:p>
          </p:txBody>
        </p:sp>
        <p:sp>
          <p:nvSpPr>
            <p:cNvPr id="45" name="テキスト ボックス 44">
              <a:extLst>
                <a:ext uri="{FF2B5EF4-FFF2-40B4-BE49-F238E27FC236}">
                  <a16:creationId xmlns:a16="http://schemas.microsoft.com/office/drawing/2014/main" id="{299DE6EF-5765-A677-2973-492FE5BC6E70}"/>
                </a:ext>
              </a:extLst>
            </p:cNvPr>
            <p:cNvSpPr txBox="1"/>
            <p:nvPr/>
          </p:nvSpPr>
          <p:spPr>
            <a:xfrm>
              <a:off x="684114" y="3224590"/>
              <a:ext cx="951343"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ほうていだいりにん</a:t>
              </a:r>
            </a:p>
          </p:txBody>
        </p:sp>
        <p:sp>
          <p:nvSpPr>
            <p:cNvPr id="46" name="テキスト ボックス 45">
              <a:extLst>
                <a:ext uri="{FF2B5EF4-FFF2-40B4-BE49-F238E27FC236}">
                  <a16:creationId xmlns:a16="http://schemas.microsoft.com/office/drawing/2014/main" id="{AEE29C8B-7498-EB64-44B3-9C77E3464E8A}"/>
                </a:ext>
              </a:extLst>
            </p:cNvPr>
            <p:cNvSpPr txBox="1"/>
            <p:nvPr/>
          </p:nvSpPr>
          <p:spPr>
            <a:xfrm>
              <a:off x="1729784" y="3221723"/>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どうい</a:t>
              </a:r>
            </a:p>
          </p:txBody>
        </p:sp>
        <p:sp>
          <p:nvSpPr>
            <p:cNvPr id="47" name="テキスト ボックス 46">
              <a:extLst>
                <a:ext uri="{FF2B5EF4-FFF2-40B4-BE49-F238E27FC236}">
                  <a16:creationId xmlns:a16="http://schemas.microsoft.com/office/drawing/2014/main" id="{CF570AA3-6186-7624-A1A2-1EC57BE85A41}"/>
                </a:ext>
              </a:extLst>
            </p:cNvPr>
            <p:cNvSpPr txBox="1"/>
            <p:nvPr/>
          </p:nvSpPr>
          <p:spPr>
            <a:xfrm>
              <a:off x="3677707" y="322711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ばあいなど</a:t>
              </a:r>
            </a:p>
          </p:txBody>
        </p:sp>
        <p:sp>
          <p:nvSpPr>
            <p:cNvPr id="48" name="テキスト ボックス 47">
              <a:extLst>
                <a:ext uri="{FF2B5EF4-FFF2-40B4-BE49-F238E27FC236}">
                  <a16:creationId xmlns:a16="http://schemas.microsoft.com/office/drawing/2014/main" id="{52271694-E1A6-0156-A9AC-8906ADBE6D61}"/>
                </a:ext>
              </a:extLst>
            </p:cNvPr>
            <p:cNvSpPr txBox="1"/>
            <p:nvPr/>
          </p:nvSpPr>
          <p:spPr>
            <a:xfrm>
              <a:off x="4343287" y="3219651"/>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みせいねんしゃ</a:t>
              </a:r>
            </a:p>
          </p:txBody>
        </p:sp>
        <p:sp>
          <p:nvSpPr>
            <p:cNvPr id="49" name="テキスト ボックス 48">
              <a:extLst>
                <a:ext uri="{FF2B5EF4-FFF2-40B4-BE49-F238E27FC236}">
                  <a16:creationId xmlns:a16="http://schemas.microsoft.com/office/drawing/2014/main" id="{76111F31-0666-13E8-1BB8-150997CE98BA}"/>
                </a:ext>
              </a:extLst>
            </p:cNvPr>
            <p:cNvSpPr txBox="1"/>
            <p:nvPr/>
          </p:nvSpPr>
          <p:spPr>
            <a:xfrm>
              <a:off x="4956071" y="3212797"/>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と　　　　　け</a:t>
              </a: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8</a:t>
            </a:fld>
            <a:endParaRPr lang="ja-JP" altLang="en-US" dirty="0"/>
          </a:p>
        </p:txBody>
      </p:sp>
      <p:sp>
        <p:nvSpPr>
          <p:cNvPr id="31" name="正方形/長方形 30">
            <a:extLst>
              <a:ext uri="{FF2B5EF4-FFF2-40B4-BE49-F238E27FC236}">
                <a16:creationId xmlns:a16="http://schemas.microsoft.com/office/drawing/2014/main" id="{E4C3B59A-1238-FA21-E37E-35FBD4F8CECD}"/>
              </a:ext>
            </a:extLst>
          </p:cNvPr>
          <p:cNvSpPr/>
          <p:nvPr/>
        </p:nvSpPr>
        <p:spPr>
          <a:xfrm>
            <a:off x="855730"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32" name="正方形/長方形 31">
            <a:extLst>
              <a:ext uri="{FF2B5EF4-FFF2-40B4-BE49-F238E27FC236}">
                <a16:creationId xmlns:a16="http://schemas.microsoft.com/office/drawing/2014/main" id="{1CBE9181-308A-77E2-4F7F-9F78EC93B9EB}"/>
              </a:ext>
            </a:extLst>
          </p:cNvPr>
          <p:cNvSpPr/>
          <p:nvPr/>
        </p:nvSpPr>
        <p:spPr>
          <a:xfrm>
            <a:off x="2113565" y="-13403"/>
            <a:ext cx="579302"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3" name="正方形/長方形 32">
            <a:extLst>
              <a:ext uri="{FF2B5EF4-FFF2-40B4-BE49-F238E27FC236}">
                <a16:creationId xmlns:a16="http://schemas.microsoft.com/office/drawing/2014/main" id="{2EB20B4E-5D7F-D94F-6C8D-DC87F16B6247}"/>
              </a:ext>
            </a:extLst>
          </p:cNvPr>
          <p:cNvSpPr/>
          <p:nvPr/>
        </p:nvSpPr>
        <p:spPr>
          <a:xfrm>
            <a:off x="2782879" y="-22783"/>
            <a:ext cx="579302"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35" name="正方形/長方形 34">
            <a:extLst>
              <a:ext uri="{FF2B5EF4-FFF2-40B4-BE49-F238E27FC236}">
                <a16:creationId xmlns:a16="http://schemas.microsoft.com/office/drawing/2014/main" id="{BA6FA195-B2BB-7C6C-3336-A287BB71A6E3}"/>
              </a:ext>
            </a:extLst>
          </p:cNvPr>
          <p:cNvSpPr/>
          <p:nvPr/>
        </p:nvSpPr>
        <p:spPr>
          <a:xfrm>
            <a:off x="4111748" y="0"/>
            <a:ext cx="579302"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grpSp>
        <p:nvGrpSpPr>
          <p:cNvPr id="52" name="グループ化 51">
            <a:extLst>
              <a:ext uri="{FF2B5EF4-FFF2-40B4-BE49-F238E27FC236}">
                <a16:creationId xmlns:a16="http://schemas.microsoft.com/office/drawing/2014/main" id="{94B5AED3-3423-C12F-78D9-55FF5D4AE54D}"/>
              </a:ext>
            </a:extLst>
          </p:cNvPr>
          <p:cNvGrpSpPr/>
          <p:nvPr/>
        </p:nvGrpSpPr>
        <p:grpSpPr>
          <a:xfrm>
            <a:off x="946299" y="3350946"/>
            <a:ext cx="3926276" cy="254703"/>
            <a:chOff x="946299" y="3350946"/>
            <a:chExt cx="3926276" cy="254703"/>
          </a:xfrm>
        </p:grpSpPr>
        <p:sp>
          <p:nvSpPr>
            <p:cNvPr id="50" name="正方形/長方形 49">
              <a:extLst>
                <a:ext uri="{FF2B5EF4-FFF2-40B4-BE49-F238E27FC236}">
                  <a16:creationId xmlns:a16="http://schemas.microsoft.com/office/drawing/2014/main" id="{B0D8F14B-E7D8-5AD4-7926-0897FB44614C}"/>
                </a:ext>
              </a:extLst>
            </p:cNvPr>
            <p:cNvSpPr/>
            <p:nvPr/>
          </p:nvSpPr>
          <p:spPr>
            <a:xfrm>
              <a:off x="946299" y="3350946"/>
              <a:ext cx="145691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せいねんねんれい</a:t>
              </a:r>
            </a:p>
          </p:txBody>
        </p:sp>
        <p:sp>
          <p:nvSpPr>
            <p:cNvPr id="51" name="正方形/長方形 50">
              <a:extLst>
                <a:ext uri="{FF2B5EF4-FFF2-40B4-BE49-F238E27FC236}">
                  <a16:creationId xmlns:a16="http://schemas.microsoft.com/office/drawing/2014/main" id="{E4CDD07F-A3AF-942D-F8A6-91B869EA66EA}"/>
                </a:ext>
              </a:extLst>
            </p:cNvPr>
            <p:cNvSpPr/>
            <p:nvPr/>
          </p:nvSpPr>
          <p:spPr>
            <a:xfrm>
              <a:off x="3415658" y="3359428"/>
              <a:ext cx="145691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grpSp>
      <p:grpSp>
        <p:nvGrpSpPr>
          <p:cNvPr id="57" name="グループ化 56">
            <a:extLst>
              <a:ext uri="{FF2B5EF4-FFF2-40B4-BE49-F238E27FC236}">
                <a16:creationId xmlns:a16="http://schemas.microsoft.com/office/drawing/2014/main" id="{031F51BB-DB15-51B1-B104-EA6D489AF70D}"/>
              </a:ext>
            </a:extLst>
          </p:cNvPr>
          <p:cNvGrpSpPr/>
          <p:nvPr/>
        </p:nvGrpSpPr>
        <p:grpSpPr>
          <a:xfrm>
            <a:off x="856300" y="4711359"/>
            <a:ext cx="5780347" cy="253659"/>
            <a:chOff x="856300" y="4711359"/>
            <a:chExt cx="5780347" cy="253659"/>
          </a:xfrm>
        </p:grpSpPr>
        <p:sp>
          <p:nvSpPr>
            <p:cNvPr id="53" name="正方形/長方形 52">
              <a:extLst>
                <a:ext uri="{FF2B5EF4-FFF2-40B4-BE49-F238E27FC236}">
                  <a16:creationId xmlns:a16="http://schemas.microsoft.com/office/drawing/2014/main" id="{CA1D03DA-8A2A-C6D6-0C36-B5CA4D60B030}"/>
                </a:ext>
              </a:extLst>
            </p:cNvPr>
            <p:cNvSpPr/>
            <p:nvPr/>
          </p:nvSpPr>
          <p:spPr>
            <a:xfrm>
              <a:off x="856300" y="471879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54" name="正方形/長方形 53">
              <a:extLst>
                <a:ext uri="{FF2B5EF4-FFF2-40B4-BE49-F238E27FC236}">
                  <a16:creationId xmlns:a16="http://schemas.microsoft.com/office/drawing/2014/main" id="{66A1A5F0-B85A-EEB1-A3AD-29E7B3C1C2CC}"/>
                </a:ext>
              </a:extLst>
            </p:cNvPr>
            <p:cNvSpPr/>
            <p:nvPr/>
          </p:nvSpPr>
          <p:spPr>
            <a:xfrm>
              <a:off x="3083311" y="471136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55" name="正方形/長方形 54">
              <a:extLst>
                <a:ext uri="{FF2B5EF4-FFF2-40B4-BE49-F238E27FC236}">
                  <a16:creationId xmlns:a16="http://schemas.microsoft.com/office/drawing/2014/main" id="{6ADF152F-FE1E-72AE-1762-BD211B03A607}"/>
                </a:ext>
              </a:extLst>
            </p:cNvPr>
            <p:cNvSpPr/>
            <p:nvPr/>
          </p:nvSpPr>
          <p:spPr>
            <a:xfrm>
              <a:off x="4572000" y="471135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56" name="正方形/長方形 55">
              <a:extLst>
                <a:ext uri="{FF2B5EF4-FFF2-40B4-BE49-F238E27FC236}">
                  <a16:creationId xmlns:a16="http://schemas.microsoft.com/office/drawing/2014/main" id="{7E0FE430-174D-765A-CE59-B379B94FA40F}"/>
                </a:ext>
              </a:extLst>
            </p:cNvPr>
            <p:cNvSpPr/>
            <p:nvPr/>
          </p:nvSpPr>
          <p:spPr>
            <a:xfrm>
              <a:off x="5518214" y="471135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grpSp>
      <p:grpSp>
        <p:nvGrpSpPr>
          <p:cNvPr id="5" name="グループ化 4">
            <a:extLst>
              <a:ext uri="{FF2B5EF4-FFF2-40B4-BE49-F238E27FC236}">
                <a16:creationId xmlns:a16="http://schemas.microsoft.com/office/drawing/2014/main" id="{171E2372-4C9D-7560-B8EB-130E76B4CEA9}"/>
              </a:ext>
            </a:extLst>
          </p:cNvPr>
          <p:cNvGrpSpPr/>
          <p:nvPr/>
        </p:nvGrpSpPr>
        <p:grpSpPr>
          <a:xfrm>
            <a:off x="1941992" y="6050589"/>
            <a:ext cx="5598056" cy="205049"/>
            <a:chOff x="1941992" y="6050589"/>
            <a:chExt cx="5598056" cy="205049"/>
          </a:xfrm>
        </p:grpSpPr>
        <p:sp>
          <p:nvSpPr>
            <p:cNvPr id="58" name="正方形/長方形 57">
              <a:extLst>
                <a:ext uri="{FF2B5EF4-FFF2-40B4-BE49-F238E27FC236}">
                  <a16:creationId xmlns:a16="http://schemas.microsoft.com/office/drawing/2014/main" id="{6D0AB377-81A6-A8C1-055E-306A34988C2F}"/>
                </a:ext>
              </a:extLst>
            </p:cNvPr>
            <p:cNvSpPr/>
            <p:nvPr/>
          </p:nvSpPr>
          <p:spPr>
            <a:xfrm>
              <a:off x="1941992" y="6068052"/>
              <a:ext cx="43880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a:t>
              </a:r>
            </a:p>
          </p:txBody>
        </p:sp>
        <p:sp>
          <p:nvSpPr>
            <p:cNvPr id="59" name="正方形/長方形 58">
              <a:extLst>
                <a:ext uri="{FF2B5EF4-FFF2-40B4-BE49-F238E27FC236}">
                  <a16:creationId xmlns:a16="http://schemas.microsoft.com/office/drawing/2014/main" id="{9B2F9F4D-81F3-408A-E355-2394D10E23B4}"/>
                </a:ext>
              </a:extLst>
            </p:cNvPr>
            <p:cNvSpPr/>
            <p:nvPr/>
          </p:nvSpPr>
          <p:spPr>
            <a:xfrm>
              <a:off x="2497340" y="6068052"/>
              <a:ext cx="43880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60" name="正方形/長方形 59">
              <a:extLst>
                <a:ext uri="{FF2B5EF4-FFF2-40B4-BE49-F238E27FC236}">
                  <a16:creationId xmlns:a16="http://schemas.microsoft.com/office/drawing/2014/main" id="{BB8677B5-37CB-2CAC-9993-78345FE95FD6}"/>
                </a:ext>
              </a:extLst>
            </p:cNvPr>
            <p:cNvSpPr/>
            <p:nvPr/>
          </p:nvSpPr>
          <p:spPr>
            <a:xfrm>
              <a:off x="3037958" y="6070972"/>
              <a:ext cx="43880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61" name="正方形/長方形 60">
              <a:extLst>
                <a:ext uri="{FF2B5EF4-FFF2-40B4-BE49-F238E27FC236}">
                  <a16:creationId xmlns:a16="http://schemas.microsoft.com/office/drawing/2014/main" id="{0055BC44-8C1D-BC67-ED1A-DBDB93D9AAAF}"/>
                </a:ext>
              </a:extLst>
            </p:cNvPr>
            <p:cNvSpPr/>
            <p:nvPr/>
          </p:nvSpPr>
          <p:spPr>
            <a:xfrm>
              <a:off x="3406300" y="6070972"/>
              <a:ext cx="43880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p>
          </p:txBody>
        </p:sp>
        <p:sp>
          <p:nvSpPr>
            <p:cNvPr id="62" name="正方形/長方形 61">
              <a:extLst>
                <a:ext uri="{FF2B5EF4-FFF2-40B4-BE49-F238E27FC236}">
                  <a16:creationId xmlns:a16="http://schemas.microsoft.com/office/drawing/2014/main" id="{DEBFD044-9DD0-376F-3306-584EA99160E6}"/>
                </a:ext>
              </a:extLst>
            </p:cNvPr>
            <p:cNvSpPr/>
            <p:nvPr/>
          </p:nvSpPr>
          <p:spPr>
            <a:xfrm>
              <a:off x="3822468" y="6050589"/>
              <a:ext cx="95077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ほうていだいりにん</a:t>
              </a:r>
            </a:p>
          </p:txBody>
        </p:sp>
        <p:sp>
          <p:nvSpPr>
            <p:cNvPr id="63" name="正方形/長方形 62">
              <a:extLst>
                <a:ext uri="{FF2B5EF4-FFF2-40B4-BE49-F238E27FC236}">
                  <a16:creationId xmlns:a16="http://schemas.microsoft.com/office/drawing/2014/main" id="{2DAA5E67-B4A6-8FB8-FC85-C76D88C531A0}"/>
                </a:ext>
              </a:extLst>
            </p:cNvPr>
            <p:cNvSpPr/>
            <p:nvPr/>
          </p:nvSpPr>
          <p:spPr>
            <a:xfrm>
              <a:off x="4847969" y="6053509"/>
              <a:ext cx="43880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64" name="正方形/長方形 63">
              <a:extLst>
                <a:ext uri="{FF2B5EF4-FFF2-40B4-BE49-F238E27FC236}">
                  <a16:creationId xmlns:a16="http://schemas.microsoft.com/office/drawing/2014/main" id="{22019019-F0EF-B422-D859-CBAC765F228C}"/>
                </a:ext>
              </a:extLst>
            </p:cNvPr>
            <p:cNvSpPr/>
            <p:nvPr/>
          </p:nvSpPr>
          <p:spPr>
            <a:xfrm>
              <a:off x="5291159" y="6055059"/>
              <a:ext cx="43880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58EB6018-16DD-0A42-474D-8472082EA947}"/>
                </a:ext>
              </a:extLst>
            </p:cNvPr>
            <p:cNvSpPr/>
            <p:nvPr/>
          </p:nvSpPr>
          <p:spPr>
            <a:xfrm>
              <a:off x="5713011" y="6070972"/>
              <a:ext cx="688555"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ていけつ</a:t>
              </a:r>
            </a:p>
          </p:txBody>
        </p:sp>
        <p:sp>
          <p:nvSpPr>
            <p:cNvPr id="66" name="正方形/長方形 65">
              <a:extLst>
                <a:ext uri="{FF2B5EF4-FFF2-40B4-BE49-F238E27FC236}">
                  <a16:creationId xmlns:a16="http://schemas.microsoft.com/office/drawing/2014/main" id="{CEE3B423-2C86-9EAD-8898-DC5FB842C530}"/>
                </a:ext>
              </a:extLst>
            </p:cNvPr>
            <p:cNvSpPr/>
            <p:nvPr/>
          </p:nvSpPr>
          <p:spPr>
            <a:xfrm>
              <a:off x="6347934" y="6053509"/>
              <a:ext cx="688555"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67" name="正方形/長方形 66">
              <a:extLst>
                <a:ext uri="{FF2B5EF4-FFF2-40B4-BE49-F238E27FC236}">
                  <a16:creationId xmlns:a16="http://schemas.microsoft.com/office/drawing/2014/main" id="{154F2F9B-3FE8-4103-2DBB-1168127629A6}"/>
                </a:ext>
              </a:extLst>
            </p:cNvPr>
            <p:cNvSpPr/>
            <p:nvPr/>
          </p:nvSpPr>
          <p:spPr>
            <a:xfrm>
              <a:off x="7028738" y="6066912"/>
              <a:ext cx="204950"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34263255-5DF2-3D5C-8F93-DA3A0E977753}"/>
                </a:ext>
              </a:extLst>
            </p:cNvPr>
            <p:cNvSpPr/>
            <p:nvPr/>
          </p:nvSpPr>
          <p:spPr>
            <a:xfrm>
              <a:off x="7335098" y="6050589"/>
              <a:ext cx="204950"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grpSp>
    </p:spTree>
    <p:extLst>
      <p:ext uri="{BB962C8B-B14F-4D97-AF65-F5344CB8AC3E}">
        <p14:creationId xmlns:p14="http://schemas.microsoft.com/office/powerpoint/2010/main" val="3235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707886"/>
            </a:xfrm>
            <a:prstGeom prst="rect">
              <a:avLst/>
            </a:prstGeom>
            <a:noFill/>
          </p:spPr>
          <p:txBody>
            <a:bodyPr wrap="square" rtlCol="0">
              <a:spAutoFit/>
            </a:bodyPr>
            <a:lstStyle/>
            <a:p>
              <a:r>
                <a:rPr lang="ja-JP" altLang="en-US" sz="40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未成年者取り消し</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①親</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など</a:t>
                </a: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なくても、</a:t>
                </a:r>
                <a:br>
                  <a:rPr lang="en-US" altLang="ja-JP" sz="4000" b="1" dirty="0">
                    <a:solidFill>
                      <a:srgbClr val="254061"/>
                    </a:solidFill>
                    <a:latin typeface="Meiryo UI" panose="020B0604030504040204" pitchFamily="50" charset="-128"/>
                    <a:ea typeface="Meiryo UI" panose="020B0604030504040204" pitchFamily="50" charset="-128"/>
                    <a:cs typeface="ヒラギノ角ゴ Pro W6"/>
                  </a:rPr>
                </a:b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ができます。</a:t>
                </a:r>
                <a:endParaRPr lang="en-US" altLang="ja-JP" sz="4000" b="1"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化粧品など</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を定期購入する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・マンションを借りる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2"/>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をともないます</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9</a:t>
            </a:fld>
            <a:endParaRPr lang="ja-JP" altLang="en-US" dirty="0"/>
          </a:p>
        </p:txBody>
      </p:sp>
      <p:sp>
        <p:nvSpPr>
          <p:cNvPr id="6" name="正方形/長方形 5">
            <a:extLst>
              <a:ext uri="{FF2B5EF4-FFF2-40B4-BE49-F238E27FC236}">
                <a16:creationId xmlns:a16="http://schemas.microsoft.com/office/drawing/2014/main" id="{A834A7B9-E176-64A9-67C5-17072788481D}"/>
              </a:ext>
            </a:extLst>
          </p:cNvPr>
          <p:cNvSpPr/>
          <p:nvPr/>
        </p:nvSpPr>
        <p:spPr>
          <a:xfrm>
            <a:off x="1828482" y="-6323"/>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grpSp>
        <p:nvGrpSpPr>
          <p:cNvPr id="34" name="グループ化 33">
            <a:extLst>
              <a:ext uri="{FF2B5EF4-FFF2-40B4-BE49-F238E27FC236}">
                <a16:creationId xmlns:a16="http://schemas.microsoft.com/office/drawing/2014/main" id="{9B4F196F-62E7-BC20-E17A-43B830F9EA4F}"/>
              </a:ext>
            </a:extLst>
          </p:cNvPr>
          <p:cNvGrpSpPr/>
          <p:nvPr/>
        </p:nvGrpSpPr>
        <p:grpSpPr>
          <a:xfrm>
            <a:off x="221294" y="737745"/>
            <a:ext cx="8235396" cy="3007613"/>
            <a:chOff x="221294" y="737745"/>
            <a:chExt cx="8235396" cy="3007613"/>
          </a:xfrm>
        </p:grpSpPr>
        <p:sp>
          <p:nvSpPr>
            <p:cNvPr id="9" name="正方形/長方形 8">
              <a:extLst>
                <a:ext uri="{FF2B5EF4-FFF2-40B4-BE49-F238E27FC236}">
                  <a16:creationId xmlns:a16="http://schemas.microsoft.com/office/drawing/2014/main" id="{779BDC27-9F11-5DA8-44DC-E42EB297B9AA}"/>
                </a:ext>
              </a:extLst>
            </p:cNvPr>
            <p:cNvSpPr/>
            <p:nvPr/>
          </p:nvSpPr>
          <p:spPr>
            <a:xfrm>
              <a:off x="221294" y="7474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p>
          </p:txBody>
        </p:sp>
        <p:sp>
          <p:nvSpPr>
            <p:cNvPr id="10" name="正方形/長方形 9">
              <a:extLst>
                <a:ext uri="{FF2B5EF4-FFF2-40B4-BE49-F238E27FC236}">
                  <a16:creationId xmlns:a16="http://schemas.microsoft.com/office/drawing/2014/main" id="{A2A632ED-517E-E396-6F74-03FF81C2A5D0}"/>
                </a:ext>
              </a:extLst>
            </p:cNvPr>
            <p:cNvSpPr/>
            <p:nvPr/>
          </p:nvSpPr>
          <p:spPr>
            <a:xfrm>
              <a:off x="2023308" y="7474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16" name="正方形/長方形 15">
              <a:extLst>
                <a:ext uri="{FF2B5EF4-FFF2-40B4-BE49-F238E27FC236}">
                  <a16:creationId xmlns:a16="http://schemas.microsoft.com/office/drawing/2014/main" id="{F5855E54-36E2-ED8B-C28C-03E35B329EAC}"/>
                </a:ext>
              </a:extLst>
            </p:cNvPr>
            <p:cNvSpPr/>
            <p:nvPr/>
          </p:nvSpPr>
          <p:spPr>
            <a:xfrm>
              <a:off x="3749282" y="73774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17" name="正方形/長方形 16">
              <a:extLst>
                <a:ext uri="{FF2B5EF4-FFF2-40B4-BE49-F238E27FC236}">
                  <a16:creationId xmlns:a16="http://schemas.microsoft.com/office/drawing/2014/main" id="{ED931A8C-9C38-CA63-F22A-A437E8502003}"/>
                </a:ext>
              </a:extLst>
            </p:cNvPr>
            <p:cNvSpPr/>
            <p:nvPr/>
          </p:nvSpPr>
          <p:spPr>
            <a:xfrm>
              <a:off x="4553236" y="143878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9" name="正方形/長方形 18">
              <a:extLst>
                <a:ext uri="{FF2B5EF4-FFF2-40B4-BE49-F238E27FC236}">
                  <a16:creationId xmlns:a16="http://schemas.microsoft.com/office/drawing/2014/main" id="{FA831E5A-425C-5687-EF5C-E7B404FB10AA}"/>
                </a:ext>
              </a:extLst>
            </p:cNvPr>
            <p:cNvSpPr/>
            <p:nvPr/>
          </p:nvSpPr>
          <p:spPr>
            <a:xfrm>
              <a:off x="450060" y="143878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1" name="正方形/長方形 20">
              <a:extLst>
                <a:ext uri="{FF2B5EF4-FFF2-40B4-BE49-F238E27FC236}">
                  <a16:creationId xmlns:a16="http://schemas.microsoft.com/office/drawing/2014/main" id="{BDE26BCA-80BB-D6FA-052C-18404781C918}"/>
                </a:ext>
              </a:extLst>
            </p:cNvPr>
            <p:cNvSpPr/>
            <p:nvPr/>
          </p:nvSpPr>
          <p:spPr>
            <a:xfrm>
              <a:off x="3060518" y="142016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さまざま</a:t>
              </a:r>
            </a:p>
          </p:txBody>
        </p:sp>
        <p:sp>
          <p:nvSpPr>
            <p:cNvPr id="22" name="正方形/長方形 21">
              <a:extLst>
                <a:ext uri="{FF2B5EF4-FFF2-40B4-BE49-F238E27FC236}">
                  <a16:creationId xmlns:a16="http://schemas.microsoft.com/office/drawing/2014/main" id="{2EDD1C41-51F3-2657-35B6-DA637D7DB383}"/>
                </a:ext>
              </a:extLst>
            </p:cNvPr>
            <p:cNvSpPr/>
            <p:nvPr/>
          </p:nvSpPr>
          <p:spPr>
            <a:xfrm>
              <a:off x="221294" y="212375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たと</a:t>
              </a:r>
            </a:p>
          </p:txBody>
        </p:sp>
        <p:sp>
          <p:nvSpPr>
            <p:cNvPr id="23" name="正方形/長方形 22">
              <a:extLst>
                <a:ext uri="{FF2B5EF4-FFF2-40B4-BE49-F238E27FC236}">
                  <a16:creationId xmlns:a16="http://schemas.microsoft.com/office/drawing/2014/main" id="{B3A11013-B630-7320-042D-A824685DD96E}"/>
                </a:ext>
              </a:extLst>
            </p:cNvPr>
            <p:cNvSpPr/>
            <p:nvPr/>
          </p:nvSpPr>
          <p:spPr>
            <a:xfrm>
              <a:off x="1425810"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24" name="正方形/長方形 23">
              <a:extLst>
                <a:ext uri="{FF2B5EF4-FFF2-40B4-BE49-F238E27FC236}">
                  <a16:creationId xmlns:a16="http://schemas.microsoft.com/office/drawing/2014/main" id="{5B95C935-D563-1637-0E48-18378A07CBC2}"/>
                </a:ext>
              </a:extLst>
            </p:cNvPr>
            <p:cNvSpPr/>
            <p:nvPr/>
          </p:nvSpPr>
          <p:spPr>
            <a:xfrm>
              <a:off x="2241451"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くるま</a:t>
              </a:r>
            </a:p>
          </p:txBody>
        </p:sp>
        <p:sp>
          <p:nvSpPr>
            <p:cNvPr id="25" name="正方形/長方形 24">
              <a:extLst>
                <a:ext uri="{FF2B5EF4-FFF2-40B4-BE49-F238E27FC236}">
                  <a16:creationId xmlns:a16="http://schemas.microsoft.com/office/drawing/2014/main" id="{48DAE4D3-EDC1-4029-4BE9-4547DA875FA0}"/>
                </a:ext>
              </a:extLst>
            </p:cNvPr>
            <p:cNvSpPr/>
            <p:nvPr/>
          </p:nvSpPr>
          <p:spPr>
            <a:xfrm>
              <a:off x="2881295"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sp>
          <p:nvSpPr>
            <p:cNvPr id="26" name="正方形/長方形 25">
              <a:extLst>
                <a:ext uri="{FF2B5EF4-FFF2-40B4-BE49-F238E27FC236}">
                  <a16:creationId xmlns:a16="http://schemas.microsoft.com/office/drawing/2014/main" id="{34BB9C5A-9981-0EF3-3022-F65C52A67600}"/>
                </a:ext>
              </a:extLst>
            </p:cNvPr>
            <p:cNvSpPr/>
            <p:nvPr/>
          </p:nvSpPr>
          <p:spPr>
            <a:xfrm>
              <a:off x="7079163" y="257624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7" name="正方形/長方形 26">
              <a:extLst>
                <a:ext uri="{FF2B5EF4-FFF2-40B4-BE49-F238E27FC236}">
                  <a16:creationId xmlns:a16="http://schemas.microsoft.com/office/drawing/2014/main" id="{78DD5D4B-3A87-5B99-6AC6-B01D8AC73CE3}"/>
                </a:ext>
              </a:extLst>
            </p:cNvPr>
            <p:cNvSpPr/>
            <p:nvPr/>
          </p:nvSpPr>
          <p:spPr>
            <a:xfrm>
              <a:off x="737046" y="302299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けしょうひん</a:t>
              </a:r>
            </a:p>
          </p:txBody>
        </p:sp>
        <p:sp>
          <p:nvSpPr>
            <p:cNvPr id="28" name="正方形/長方形 27">
              <a:extLst>
                <a:ext uri="{FF2B5EF4-FFF2-40B4-BE49-F238E27FC236}">
                  <a16:creationId xmlns:a16="http://schemas.microsoft.com/office/drawing/2014/main" id="{6AB6BAF5-2185-0D3A-E7EC-310936A1089F}"/>
                </a:ext>
              </a:extLst>
            </p:cNvPr>
            <p:cNvSpPr/>
            <p:nvPr/>
          </p:nvSpPr>
          <p:spPr>
            <a:xfrm>
              <a:off x="2440011" y="303618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ていきこうにゅう</a:t>
              </a:r>
            </a:p>
          </p:txBody>
        </p:sp>
        <p:sp>
          <p:nvSpPr>
            <p:cNvPr id="29" name="正方形/長方形 28">
              <a:extLst>
                <a:ext uri="{FF2B5EF4-FFF2-40B4-BE49-F238E27FC236}">
                  <a16:creationId xmlns:a16="http://schemas.microsoft.com/office/drawing/2014/main" id="{6A3909CC-0024-B4C3-1E4D-4BC33BE908D4}"/>
                </a:ext>
              </a:extLst>
            </p:cNvPr>
            <p:cNvSpPr/>
            <p:nvPr/>
          </p:nvSpPr>
          <p:spPr>
            <a:xfrm>
              <a:off x="5241999" y="302569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けいたいでんわ</a:t>
              </a:r>
            </a:p>
          </p:txBody>
        </p:sp>
        <p:sp>
          <p:nvSpPr>
            <p:cNvPr id="30" name="正方形/長方形 29">
              <a:extLst>
                <a:ext uri="{FF2B5EF4-FFF2-40B4-BE49-F238E27FC236}">
                  <a16:creationId xmlns:a16="http://schemas.microsoft.com/office/drawing/2014/main" id="{6F5BEBFD-9E81-27BC-CB4F-D5D2A3AE23DC}"/>
                </a:ext>
              </a:extLst>
            </p:cNvPr>
            <p:cNvSpPr/>
            <p:nvPr/>
          </p:nvSpPr>
          <p:spPr>
            <a:xfrm>
              <a:off x="6390399" y="303369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9DA56257-117E-896B-4F7B-AF9641CD2C6A}"/>
                </a:ext>
              </a:extLst>
            </p:cNvPr>
            <p:cNvSpPr/>
            <p:nvPr/>
          </p:nvSpPr>
          <p:spPr>
            <a:xfrm>
              <a:off x="1827587" y="349913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32" name="正方形/長方形 31">
              <a:extLst>
                <a:ext uri="{FF2B5EF4-FFF2-40B4-BE49-F238E27FC236}">
                  <a16:creationId xmlns:a16="http://schemas.microsoft.com/office/drawing/2014/main" id="{70EC1E49-D964-8265-5277-C7E4507077DC}"/>
                </a:ext>
              </a:extLst>
            </p:cNvPr>
            <p:cNvSpPr/>
            <p:nvPr/>
          </p:nvSpPr>
          <p:spPr>
            <a:xfrm>
              <a:off x="4954628" y="348160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a:t>
              </a:r>
            </a:p>
          </p:txBody>
        </p:sp>
        <p:sp>
          <p:nvSpPr>
            <p:cNvPr id="33" name="正方形/長方形 32">
              <a:extLst>
                <a:ext uri="{FF2B5EF4-FFF2-40B4-BE49-F238E27FC236}">
                  <a16:creationId xmlns:a16="http://schemas.microsoft.com/office/drawing/2014/main" id="{91BB9E0C-63C0-2071-DAB0-77AE12DD805D}"/>
                </a:ext>
              </a:extLst>
            </p:cNvPr>
            <p:cNvSpPr/>
            <p:nvPr/>
          </p:nvSpPr>
          <p:spPr>
            <a:xfrm>
              <a:off x="5816264" y="348160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a:t>
              </a:r>
            </a:p>
          </p:txBody>
        </p:sp>
      </p:grpSp>
      <p:grpSp>
        <p:nvGrpSpPr>
          <p:cNvPr id="40" name="グループ化 39">
            <a:extLst>
              <a:ext uri="{FF2B5EF4-FFF2-40B4-BE49-F238E27FC236}">
                <a16:creationId xmlns:a16="http://schemas.microsoft.com/office/drawing/2014/main" id="{4A9D016E-6497-1386-1870-8E5ECAEEAA8E}"/>
              </a:ext>
            </a:extLst>
          </p:cNvPr>
          <p:cNvGrpSpPr/>
          <p:nvPr/>
        </p:nvGrpSpPr>
        <p:grpSpPr>
          <a:xfrm>
            <a:off x="1024540" y="4719865"/>
            <a:ext cx="3185051" cy="249318"/>
            <a:chOff x="1024540" y="4719865"/>
            <a:chExt cx="3185051" cy="249318"/>
          </a:xfrm>
        </p:grpSpPr>
        <p:sp>
          <p:nvSpPr>
            <p:cNvPr id="35" name="正方形/長方形 34">
              <a:extLst>
                <a:ext uri="{FF2B5EF4-FFF2-40B4-BE49-F238E27FC236}">
                  <a16:creationId xmlns:a16="http://schemas.microsoft.com/office/drawing/2014/main" id="{E8EF8C2E-EAFC-48ED-FB9B-7452168B3CB2}"/>
                </a:ext>
              </a:extLst>
            </p:cNvPr>
            <p:cNvSpPr/>
            <p:nvPr/>
          </p:nvSpPr>
          <p:spPr>
            <a:xfrm>
              <a:off x="1024540" y="472296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38" name="正方形/長方形 37">
              <a:extLst>
                <a:ext uri="{FF2B5EF4-FFF2-40B4-BE49-F238E27FC236}">
                  <a16:creationId xmlns:a16="http://schemas.microsoft.com/office/drawing/2014/main" id="{5025F2F4-80D4-D56A-718B-69FE486820D8}"/>
                </a:ext>
              </a:extLst>
            </p:cNvPr>
            <p:cNvSpPr/>
            <p:nvPr/>
          </p:nvSpPr>
          <p:spPr>
            <a:xfrm>
              <a:off x="2554598" y="4719865"/>
              <a:ext cx="751231"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9" name="正方形/長方形 38">
              <a:extLst>
                <a:ext uri="{FF2B5EF4-FFF2-40B4-BE49-F238E27FC236}">
                  <a16:creationId xmlns:a16="http://schemas.microsoft.com/office/drawing/2014/main" id="{82AD5DCF-A31C-CD75-6955-65FC166ED06E}"/>
                </a:ext>
              </a:extLst>
            </p:cNvPr>
            <p:cNvSpPr/>
            <p:nvPr/>
          </p:nvSpPr>
          <p:spPr>
            <a:xfrm>
              <a:off x="3458360" y="4719865"/>
              <a:ext cx="751231"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grpSp>
      <p:sp>
        <p:nvSpPr>
          <p:cNvPr id="41" name="正方形/長方形 40">
            <a:extLst>
              <a:ext uri="{FF2B5EF4-FFF2-40B4-BE49-F238E27FC236}">
                <a16:creationId xmlns:a16="http://schemas.microsoft.com/office/drawing/2014/main" id="{47211B6B-390E-B58A-F78D-B6A72650F68D}"/>
              </a:ext>
            </a:extLst>
          </p:cNvPr>
          <p:cNvSpPr/>
          <p:nvPr/>
        </p:nvSpPr>
        <p:spPr>
          <a:xfrm>
            <a:off x="2456448" y="564324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Tree>
    <p:extLst>
      <p:ext uri="{BB962C8B-B14F-4D97-AF65-F5344CB8AC3E}">
        <p14:creationId xmlns:p14="http://schemas.microsoft.com/office/powerpoint/2010/main" val="30903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9343</TotalTime>
  <Words>4188</Words>
  <Application>Microsoft Office PowerPoint</Application>
  <PresentationFormat>画面に合わせる (4:3)</PresentationFormat>
  <Paragraphs>1271</Paragraphs>
  <Slides>34</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34</vt:i4>
      </vt:variant>
    </vt:vector>
  </HeadingPairs>
  <TitlesOfParts>
    <vt:vector size="46" baseType="lpstr">
      <vt:lpstr>BIZ UDPゴシック</vt:lpstr>
      <vt:lpstr>Meiryo UI</vt:lpstr>
      <vt:lpstr>ＭＳ Ｐゴシック</vt:lpstr>
      <vt:lpstr>ヒラギノ角ゴ Pro W6</vt:lpstr>
      <vt:lpstr>ヒラギノ丸ゴ Pro W4</vt:lpstr>
      <vt:lpstr>游ゴシック</vt:lpstr>
      <vt:lpstr>Arial</vt:lpstr>
      <vt:lpstr>Calibri</vt:lpstr>
      <vt:lpstr>Symbol</vt:lpstr>
      <vt:lpstr>Wingdings</vt:lpstr>
      <vt:lpstr>3_ホワイト</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長谷 実里</cp:lastModifiedBy>
  <cp:revision>516</cp:revision>
  <cp:lastPrinted>2021-06-24T02:09:26Z</cp:lastPrinted>
  <dcterms:created xsi:type="dcterms:W3CDTF">2019-12-12T07:22:35Z</dcterms:created>
  <dcterms:modified xsi:type="dcterms:W3CDTF">2023-06-28T06:09:45Z</dcterms:modified>
</cp:coreProperties>
</file>