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5"/>
  </p:notesMasterIdLst>
  <p:sldIdLst>
    <p:sldId id="454" r:id="rId2"/>
    <p:sldId id="455" r:id="rId3"/>
    <p:sldId id="456" r:id="rId4"/>
    <p:sldId id="457" r:id="rId5"/>
    <p:sldId id="260" r:id="rId6"/>
    <p:sldId id="261" r:id="rId7"/>
    <p:sldId id="262" r:id="rId8"/>
    <p:sldId id="458" r:id="rId9"/>
    <p:sldId id="459" r:id="rId10"/>
    <p:sldId id="265" r:id="rId11"/>
    <p:sldId id="460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8" r:id="rId20"/>
    <p:sldId id="475" r:id="rId21"/>
    <p:sldId id="476" r:id="rId22"/>
    <p:sldId id="422" r:id="rId23"/>
    <p:sldId id="423" r:id="rId24"/>
    <p:sldId id="470" r:id="rId25"/>
    <p:sldId id="477" r:id="rId26"/>
    <p:sldId id="472" r:id="rId27"/>
    <p:sldId id="302" r:id="rId28"/>
    <p:sldId id="279" r:id="rId29"/>
    <p:sldId id="280" r:id="rId30"/>
    <p:sldId id="293" r:id="rId31"/>
    <p:sldId id="473" r:id="rId32"/>
    <p:sldId id="282" r:id="rId33"/>
    <p:sldId id="474" r:id="rId34"/>
  </p:sldIdLst>
  <p:sldSz cx="9144000" cy="6858000" type="screen4x3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5381B6"/>
    <a:srgbClr val="EA8C78"/>
    <a:srgbClr val="E2E9F0"/>
    <a:srgbClr val="FDEDE6"/>
    <a:srgbClr val="EBEFF6"/>
    <a:srgbClr val="FDF3EE"/>
    <a:srgbClr val="8A87B3"/>
    <a:srgbClr val="A8A6C7"/>
    <a:srgbClr val="CAB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1" autoAdjust="0"/>
    <p:restoredTop sz="96139" autoAdjust="0"/>
  </p:normalViewPr>
  <p:slideViewPr>
    <p:cSldViewPr snapToGrid="0" snapToObjects="1">
      <p:cViewPr varScale="1">
        <p:scale>
          <a:sx n="114" d="100"/>
          <a:sy n="114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22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F97A-8E32-46E6-AE81-7A3FF97C811B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9C82-83C5-4611-8A9D-B586AD02594D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67B61-4C22-460E-BB81-03AE7339A533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25399-B0A4-4069-B8ED-BC7DCF577931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4951-D0CD-40FA-A8D8-6210438971B3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6152-4B2A-4077-B767-04179073FE12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1A76-794F-469A-AE3F-F08D47ECBC55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EF7F-D0C5-4963-858B-CD465BD12098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E0A7-7401-42A8-839F-3E7BF772676B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162B-DE5A-4A90-88C6-0EE05FE552AC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0952-C2CC-479A-9464-067F9135CB59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D26CF-4CE1-4741-9060-60C66DE01164}" type="datetime1">
              <a:rPr kumimoji="1" lang="ja-JP" altLang="en-US" smtClean="0"/>
              <a:t>2023/4/7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0400" y="64761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 bwMode="white">
          <a:xfrm>
            <a:off x="424060" y="464801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290453" y="1529811"/>
            <a:ext cx="8580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5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生活設計とリスクへの備え</a:t>
            </a:r>
          </a:p>
        </p:txBody>
      </p:sp>
      <p:sp>
        <p:nvSpPr>
          <p:cNvPr id="6" name="正方形/長方形 5"/>
          <p:cNvSpPr/>
          <p:nvPr/>
        </p:nvSpPr>
        <p:spPr bwMode="gray">
          <a:xfrm>
            <a:off x="2205170" y="3578117"/>
            <a:ext cx="4650449" cy="2068084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１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生活設計とお金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２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kumimoji="1"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リスクへの備え</a:t>
            </a:r>
            <a:endParaRPr kumimoji="1"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３</a:t>
            </a:r>
            <a:r>
              <a:rPr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公的保障と私的保障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４</a:t>
            </a:r>
            <a:r>
              <a:rPr kumimoji="1" lang="en-US" altLang="ja-JP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 </a:t>
            </a: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kumimoji="1" lang="ja-JP" altLang="en-US" sz="32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2843389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2568956" y="2690046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665" y="5941378"/>
            <a:ext cx="3725603" cy="281478"/>
          </a:xfrm>
          <a:prstGeom prst="rect">
            <a:avLst/>
          </a:prstGeom>
        </p:spPr>
      </p:pic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0F4C059-8624-7C4A-0FB3-DD52017D9F6F}"/>
              </a:ext>
            </a:extLst>
          </p:cNvPr>
          <p:cNvSpPr/>
          <p:nvPr/>
        </p:nvSpPr>
        <p:spPr>
          <a:xfrm>
            <a:off x="3018407" y="3271005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せいかつせっけい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6AA2C8-D234-F79B-E404-658C21C7C0F3}"/>
              </a:ext>
            </a:extLst>
          </p:cNvPr>
          <p:cNvSpPr/>
          <p:nvPr/>
        </p:nvSpPr>
        <p:spPr>
          <a:xfrm>
            <a:off x="3022241" y="4448435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228DC4-3549-8CA3-45FD-C9295FD8FD0B}"/>
              </a:ext>
            </a:extLst>
          </p:cNvPr>
          <p:cNvSpPr/>
          <p:nvPr/>
        </p:nvSpPr>
        <p:spPr>
          <a:xfrm>
            <a:off x="4975003" y="4449821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ED19923-7A37-417D-5A67-E21C3013DE5D}"/>
              </a:ext>
            </a:extLst>
          </p:cNvPr>
          <p:cNvSpPr/>
          <p:nvPr/>
        </p:nvSpPr>
        <p:spPr>
          <a:xfrm>
            <a:off x="893075" y="1298222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せいかつせっけい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A31A5DA-1CE4-442F-9823-A00272622504}"/>
              </a:ext>
            </a:extLst>
          </p:cNvPr>
          <p:cNvSpPr/>
          <p:nvPr/>
        </p:nvSpPr>
        <p:spPr>
          <a:xfrm>
            <a:off x="6927904" y="1297959"/>
            <a:ext cx="112214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9E73ABD-C583-3CFD-ACD4-9634043544EC}"/>
              </a:ext>
            </a:extLst>
          </p:cNvPr>
          <p:cNvSpPr/>
          <p:nvPr/>
        </p:nvSpPr>
        <p:spPr>
          <a:xfrm>
            <a:off x="4230426" y="2558294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じゅぎょうないよう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E80E1B9-05DC-3FCA-9213-F58F0014FBF4}"/>
              </a:ext>
            </a:extLst>
          </p:cNvPr>
          <p:cNvSpPr/>
          <p:nvPr/>
        </p:nvSpPr>
        <p:spPr>
          <a:xfrm>
            <a:off x="3335265" y="2558294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ほんじつ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D32FA90-7016-598A-D2DD-94B44520CE99}"/>
              </a:ext>
            </a:extLst>
          </p:cNvPr>
          <p:cNvSpPr/>
          <p:nvPr/>
        </p:nvSpPr>
        <p:spPr>
          <a:xfrm>
            <a:off x="5058618" y="3289932"/>
            <a:ext cx="7481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20E59D1-8A9B-6BB2-C963-2857795B4E0D}"/>
              </a:ext>
            </a:extLst>
          </p:cNvPr>
          <p:cNvSpPr/>
          <p:nvPr/>
        </p:nvSpPr>
        <p:spPr>
          <a:xfrm>
            <a:off x="4460364" y="3870469"/>
            <a:ext cx="7481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48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リスクとは何か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88483" y="808089"/>
            <a:ext cx="8009467" cy="475861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リスクとは</a:t>
            </a:r>
            <a:r>
              <a:rPr lang="en-US" altLang="ja-JP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…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2032230-361A-4607-88B5-E7BA7B161FD1}"/>
              </a:ext>
            </a:extLst>
          </p:cNvPr>
          <p:cNvGrpSpPr/>
          <p:nvPr/>
        </p:nvGrpSpPr>
        <p:grpSpPr>
          <a:xfrm>
            <a:off x="3364298" y="1584892"/>
            <a:ext cx="2505355" cy="2399189"/>
            <a:chOff x="5006826" y="4173752"/>
            <a:chExt cx="2505355" cy="239918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6826" y="4173752"/>
              <a:ext cx="2426554" cy="2208689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F4FD678-876F-4360-9784-BCF9500CA129}"/>
                </a:ext>
              </a:extLst>
            </p:cNvPr>
            <p:cNvGrpSpPr/>
            <p:nvPr/>
          </p:nvGrpSpPr>
          <p:grpSpPr>
            <a:xfrm>
              <a:off x="5018363" y="6029611"/>
              <a:ext cx="2493818" cy="543330"/>
              <a:chOff x="5018363" y="6029611"/>
              <a:chExt cx="2493818" cy="543330"/>
            </a:xfrm>
          </p:grpSpPr>
          <p:sp>
            <p:nvSpPr>
              <p:cNvPr id="21" name="角丸四角形 20"/>
              <p:cNvSpPr/>
              <p:nvPr/>
            </p:nvSpPr>
            <p:spPr bwMode="gray">
              <a:xfrm>
                <a:off x="5018363" y="6029611"/>
                <a:ext cx="2493818" cy="543330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角丸四角形 21"/>
              <p:cNvSpPr/>
              <p:nvPr/>
            </p:nvSpPr>
            <p:spPr bwMode="white">
              <a:xfrm>
                <a:off x="5046649" y="6065877"/>
                <a:ext cx="2439669" cy="493936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white">
              <a:xfrm>
                <a:off x="5102514" y="6094137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病気で入院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A9D589F-85AC-4AD7-B684-539BB32F85D4}"/>
              </a:ext>
            </a:extLst>
          </p:cNvPr>
          <p:cNvGrpSpPr/>
          <p:nvPr/>
        </p:nvGrpSpPr>
        <p:grpSpPr>
          <a:xfrm>
            <a:off x="1458541" y="4113397"/>
            <a:ext cx="2734676" cy="2476477"/>
            <a:chOff x="1458541" y="4113397"/>
            <a:chExt cx="2734676" cy="247647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7140D80-37C1-4847-9D64-EFFC874CB775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18" name="角丸四角形 17"/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角丸四角形 18"/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F16E454-4BC1-4601-8B3D-3146294B0C59}"/>
              </a:ext>
            </a:extLst>
          </p:cNvPr>
          <p:cNvGrpSpPr/>
          <p:nvPr/>
        </p:nvGrpSpPr>
        <p:grpSpPr>
          <a:xfrm>
            <a:off x="355600" y="1620102"/>
            <a:ext cx="2770033" cy="2331162"/>
            <a:chOff x="355600" y="1620102"/>
            <a:chExt cx="2770033" cy="2331162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00" y="1620102"/>
              <a:ext cx="2770033" cy="1921046"/>
            </a:xfrm>
            <a:prstGeom prst="rect">
              <a:avLst/>
            </a:prstGeom>
          </p:spPr>
        </p:pic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1847605-0D24-4B6C-916D-3DF331A17634}"/>
                </a:ext>
              </a:extLst>
            </p:cNvPr>
            <p:cNvGrpSpPr/>
            <p:nvPr/>
          </p:nvGrpSpPr>
          <p:grpSpPr>
            <a:xfrm>
              <a:off x="547664" y="3440750"/>
              <a:ext cx="2493818" cy="510514"/>
              <a:chOff x="547664" y="3440750"/>
              <a:chExt cx="2493818" cy="510514"/>
            </a:xfrm>
          </p:grpSpPr>
          <p:sp>
            <p:nvSpPr>
              <p:cNvPr id="6" name="角丸四角形 5"/>
              <p:cNvSpPr/>
              <p:nvPr/>
            </p:nvSpPr>
            <p:spPr bwMode="gray">
              <a:xfrm>
                <a:off x="547664" y="3440750"/>
                <a:ext cx="2493818" cy="510514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gray">
              <a:xfrm>
                <a:off x="575950" y="3461234"/>
                <a:ext cx="2439669" cy="47690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 bwMode="white">
              <a:xfrm>
                <a:off x="717285" y="3461233"/>
                <a:ext cx="2108002" cy="469424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2A2A58C-59C0-47D2-9ECA-A4950F17CEE9}"/>
              </a:ext>
            </a:extLst>
          </p:cNvPr>
          <p:cNvGrpSpPr/>
          <p:nvPr/>
        </p:nvGrpSpPr>
        <p:grpSpPr>
          <a:xfrm>
            <a:off x="5128443" y="4263365"/>
            <a:ext cx="2493818" cy="2326508"/>
            <a:chOff x="3324736" y="1624360"/>
            <a:chExt cx="2493818" cy="2326508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4801" y="1624360"/>
              <a:ext cx="1766386" cy="1940761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072938B-157B-4B6A-858E-EF40F1642582}"/>
                </a:ext>
              </a:extLst>
            </p:cNvPr>
            <p:cNvGrpSpPr/>
            <p:nvPr/>
          </p:nvGrpSpPr>
          <p:grpSpPr>
            <a:xfrm>
              <a:off x="3324736" y="3463575"/>
              <a:ext cx="2493818" cy="487293"/>
              <a:chOff x="3324736" y="3463575"/>
              <a:chExt cx="2493818" cy="487293"/>
            </a:xfrm>
          </p:grpSpPr>
          <p:sp>
            <p:nvSpPr>
              <p:cNvPr id="12" name="角丸四角形 11"/>
              <p:cNvSpPr/>
              <p:nvPr/>
            </p:nvSpPr>
            <p:spPr bwMode="gray">
              <a:xfrm>
                <a:off x="3324736" y="3463575"/>
                <a:ext cx="2493818" cy="487293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" name="角丸四角形 12"/>
              <p:cNvSpPr/>
              <p:nvPr/>
            </p:nvSpPr>
            <p:spPr bwMode="white">
              <a:xfrm>
                <a:off x="3353022" y="3494747"/>
                <a:ext cx="2439669" cy="442993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 bwMode="white">
              <a:xfrm>
                <a:off x="3517644" y="3514786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財布を紛失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DF4986B-82D8-4D99-A433-DB76AAFAD278}"/>
              </a:ext>
            </a:extLst>
          </p:cNvPr>
          <p:cNvGrpSpPr/>
          <p:nvPr/>
        </p:nvGrpSpPr>
        <p:grpSpPr>
          <a:xfrm>
            <a:off x="6108317" y="1624360"/>
            <a:ext cx="2613325" cy="2343277"/>
            <a:chOff x="6108317" y="1624360"/>
            <a:chExt cx="2613325" cy="2343277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D77788-0651-4960-876D-240A8A12355E}"/>
                </a:ext>
              </a:extLst>
            </p:cNvPr>
            <p:cNvGrpSpPr/>
            <p:nvPr/>
          </p:nvGrpSpPr>
          <p:grpSpPr>
            <a:xfrm>
              <a:off x="6108317" y="3440751"/>
              <a:ext cx="2613325" cy="526886"/>
              <a:chOff x="6108317" y="3440751"/>
              <a:chExt cx="2613325" cy="526886"/>
            </a:xfrm>
          </p:grpSpPr>
          <p:sp>
            <p:nvSpPr>
              <p:cNvPr id="15" name="角丸四角形 14"/>
              <p:cNvSpPr/>
              <p:nvPr/>
            </p:nvSpPr>
            <p:spPr bwMode="gray">
              <a:xfrm>
                <a:off x="6108317" y="3440751"/>
                <a:ext cx="2613325" cy="526886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 bwMode="white">
              <a:xfrm>
                <a:off x="6136604" y="3475521"/>
                <a:ext cx="2556581" cy="478987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 bwMode="white">
              <a:xfrm>
                <a:off x="6207271" y="3525884"/>
                <a:ext cx="2415246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5833" y="1624360"/>
              <a:ext cx="2070455" cy="1986517"/>
            </a:xfrm>
            <a:prstGeom prst="rect">
              <a:avLst/>
            </a:prstGeom>
          </p:spPr>
        </p:pic>
      </p:grpSp>
      <p:sp>
        <p:nvSpPr>
          <p:cNvPr id="30" name="正方形/長方形 29"/>
          <p:cNvSpPr/>
          <p:nvPr/>
        </p:nvSpPr>
        <p:spPr>
          <a:xfrm>
            <a:off x="188483" y="1306059"/>
            <a:ext cx="9153873" cy="51435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  <a:r>
              <a:rPr lang="ja-JP" alt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起きてほしくないことで、起きるとお金がかかること</a:t>
            </a:r>
          </a:p>
        </p:txBody>
      </p:sp>
      <p:sp>
        <p:nvSpPr>
          <p:cNvPr id="37" name="スライド番号プレースホルダー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165F87C8-20E1-467C-28DF-5A6A2F05DC2F}"/>
              </a:ext>
            </a:extLst>
          </p:cNvPr>
          <p:cNvSpPr/>
          <p:nvPr/>
        </p:nvSpPr>
        <p:spPr>
          <a:xfrm>
            <a:off x="1719619" y="-5548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57D9303-C061-A6EE-B528-D995B6C2DAF5}"/>
              </a:ext>
            </a:extLst>
          </p:cNvPr>
          <p:cNvSpPr/>
          <p:nvPr/>
        </p:nvSpPr>
        <p:spPr>
          <a:xfrm>
            <a:off x="67291" y="11316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7A6EC2B-945A-ACB1-CA54-5E6B349415C5}"/>
              </a:ext>
            </a:extLst>
          </p:cNvPr>
          <p:cNvSpPr/>
          <p:nvPr/>
        </p:nvSpPr>
        <p:spPr>
          <a:xfrm>
            <a:off x="4174560" y="113307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6FCEE0D-FCA1-EF6F-9F3D-F07B2A59B87B}"/>
              </a:ext>
            </a:extLst>
          </p:cNvPr>
          <p:cNvSpPr/>
          <p:nvPr/>
        </p:nvSpPr>
        <p:spPr>
          <a:xfrm>
            <a:off x="5956960" y="11286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4D39B01-E2DC-4567-6A35-FCEE18436C63}"/>
              </a:ext>
            </a:extLst>
          </p:cNvPr>
          <p:cNvSpPr/>
          <p:nvPr/>
        </p:nvSpPr>
        <p:spPr>
          <a:xfrm>
            <a:off x="1047750" y="3894414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23E6EEF-A26D-BE7A-72AE-F4D6F3A1A33A}"/>
              </a:ext>
            </a:extLst>
          </p:cNvPr>
          <p:cNvSpPr/>
          <p:nvPr/>
        </p:nvSpPr>
        <p:spPr>
          <a:xfrm>
            <a:off x="3357071" y="3891453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びょうき　　　　　にゅういん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29245E5-375E-0C22-B2CF-42B47E8BED35}"/>
              </a:ext>
            </a:extLst>
          </p:cNvPr>
          <p:cNvSpPr/>
          <p:nvPr/>
        </p:nvSpPr>
        <p:spPr>
          <a:xfrm>
            <a:off x="6130255" y="3891366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じてんしゃ　　　　　　　とうなん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23D571CC-FAE7-467F-9F39-E2066851215E}"/>
              </a:ext>
            </a:extLst>
          </p:cNvPr>
          <p:cNvSpPr/>
          <p:nvPr/>
        </p:nvSpPr>
        <p:spPr>
          <a:xfrm>
            <a:off x="2779468" y="6565256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はそん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17BBE5E-06FB-C3BF-E1AC-83800EBE8CD0}"/>
              </a:ext>
            </a:extLst>
          </p:cNvPr>
          <p:cNvSpPr/>
          <p:nvPr/>
        </p:nvSpPr>
        <p:spPr>
          <a:xfrm>
            <a:off x="5112912" y="6564523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さいふ　　　　　ふんしつ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生活設計に重大な影響を与えるリスク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263100" y="859092"/>
          <a:ext cx="8617800" cy="5806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6948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i="0" dirty="0">
                          <a:solidFill>
                            <a:srgbClr val="FF0000"/>
                          </a:solidFill>
                          <a:latin typeface="ヒラギノ角ゴ Pro W6"/>
                          <a:ea typeface="ヒラギノ角ゴ Pro W6"/>
                          <a:cs typeface="ヒラギノ角ゴ Pro W6"/>
                        </a:rPr>
                        <a:t>　</a:t>
                      </a: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3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00" b="0" i="0" dirty="0">
                        <a:solidFill>
                          <a:schemeClr val="tx1"/>
                        </a:solidFill>
                        <a:latin typeface="ヒラギノ角ゴ Pro W3"/>
                        <a:ea typeface="ヒラギノ角ゴ Pro W3"/>
                        <a:cs typeface="ヒラギノ角ゴ Pro W3"/>
                      </a:endParaRPr>
                    </a:p>
                    <a:p>
                      <a:pPr algn="ctr"/>
                      <a:endParaRPr kumimoji="1" lang="ja-JP" altLang="en-US" sz="1200" b="0" i="0" dirty="0">
                        <a:solidFill>
                          <a:srgbClr val="FF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571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3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3F871B6-1FC9-4E7F-8571-B16B8B4B6859}"/>
              </a:ext>
            </a:extLst>
          </p:cNvPr>
          <p:cNvGrpSpPr/>
          <p:nvPr/>
        </p:nvGrpSpPr>
        <p:grpSpPr>
          <a:xfrm>
            <a:off x="416090" y="947381"/>
            <a:ext cx="2493818" cy="898127"/>
            <a:chOff x="555668" y="947382"/>
            <a:chExt cx="2493818" cy="743762"/>
          </a:xfrm>
        </p:grpSpPr>
        <p:sp>
          <p:nvSpPr>
            <p:cNvPr id="6" name="角丸四角形 5"/>
            <p:cNvSpPr/>
            <p:nvPr/>
          </p:nvSpPr>
          <p:spPr bwMode="gray">
            <a:xfrm>
              <a:off x="555668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角丸四角形 6"/>
            <p:cNvSpPr/>
            <p:nvPr/>
          </p:nvSpPr>
          <p:spPr bwMode="white">
            <a:xfrm>
              <a:off x="582743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white">
            <a:xfrm>
              <a:off x="748576" y="1036661"/>
              <a:ext cx="2108002" cy="56520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800"/>
                </a:lnSpc>
              </a:pPr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交通事故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54" y="1749428"/>
            <a:ext cx="2648691" cy="1836894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67D819D-0D3F-489F-892E-F4D19B0BA3A7}"/>
              </a:ext>
            </a:extLst>
          </p:cNvPr>
          <p:cNvGrpSpPr/>
          <p:nvPr/>
        </p:nvGrpSpPr>
        <p:grpSpPr>
          <a:xfrm>
            <a:off x="3291015" y="947381"/>
            <a:ext cx="2493818" cy="898127"/>
            <a:chOff x="3425282" y="947382"/>
            <a:chExt cx="2493818" cy="743762"/>
          </a:xfrm>
        </p:grpSpPr>
        <p:sp>
          <p:nvSpPr>
            <p:cNvPr id="14" name="角丸四角形 13"/>
            <p:cNvSpPr/>
            <p:nvPr/>
          </p:nvSpPr>
          <p:spPr bwMode="gray">
            <a:xfrm>
              <a:off x="3425282" y="94738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14"/>
            <p:cNvSpPr/>
            <p:nvPr/>
          </p:nvSpPr>
          <p:spPr bwMode="white">
            <a:xfrm>
              <a:off x="3452357" y="98118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white">
            <a:xfrm>
              <a:off x="3510093" y="1111949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4800"/>
                </a:lnSpc>
              </a:pPr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EC041FA-566B-4313-B112-01CB304C6FD1}"/>
              </a:ext>
            </a:extLst>
          </p:cNvPr>
          <p:cNvGrpSpPr/>
          <p:nvPr/>
        </p:nvGrpSpPr>
        <p:grpSpPr>
          <a:xfrm>
            <a:off x="6192354" y="954191"/>
            <a:ext cx="2493818" cy="983666"/>
            <a:chOff x="6358081" y="954192"/>
            <a:chExt cx="2493818" cy="743762"/>
          </a:xfrm>
        </p:grpSpPr>
        <p:sp>
          <p:nvSpPr>
            <p:cNvPr id="17" name="角丸四角形 16"/>
            <p:cNvSpPr/>
            <p:nvPr/>
          </p:nvSpPr>
          <p:spPr bwMode="gray">
            <a:xfrm>
              <a:off x="6358081" y="954192"/>
              <a:ext cx="2493818" cy="74376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角丸四角形 17"/>
            <p:cNvSpPr/>
            <p:nvPr/>
          </p:nvSpPr>
          <p:spPr bwMode="white">
            <a:xfrm>
              <a:off x="6385156" y="987999"/>
              <a:ext cx="2439669" cy="676148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white">
            <a:xfrm>
              <a:off x="6451293" y="1069369"/>
              <a:ext cx="2324197" cy="594765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一家の働き手が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亡くなった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311507" y="3796354"/>
            <a:ext cx="2702984" cy="167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交通事故の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4000"/>
              </a:lnSpc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年間発生件数</a:t>
            </a:r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305,196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308261" y="3796354"/>
            <a:ext cx="2459328" cy="1674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日平均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4000"/>
              </a:lnSpc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新入院患者数</a:t>
            </a:r>
            <a:endParaRPr lang="en-US" altLang="ja-JP" sz="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41,520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56513" y="3796354"/>
            <a:ext cx="2765501" cy="1061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65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歳までに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ts val="4000"/>
              </a:lnSpc>
              <a:defRPr/>
            </a:pP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亡くなる人の割合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91406" y="6372357"/>
            <a:ext cx="2648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＊警察庁「交通事故発生状況」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327792" y="6249267"/>
            <a:ext cx="2755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＊厚生労働省「医療施設（動態）調査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  <a:p>
            <a:pPr algn="r"/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・病院報告」（令和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年）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236592" y="6396420"/>
            <a:ext cx="27656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＊厚生労働省「簡易生命表」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(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令和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7161817-3256-4D7C-9D8C-32A433E76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071" y="1821446"/>
            <a:ext cx="2852384" cy="1835271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850" y="1625877"/>
            <a:ext cx="2557381" cy="232777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92DC1C9-B209-EDF6-2B16-B7CC911A9DA6}"/>
              </a:ext>
            </a:extLst>
          </p:cNvPr>
          <p:cNvSpPr/>
          <p:nvPr/>
        </p:nvSpPr>
        <p:spPr>
          <a:xfrm>
            <a:off x="729019" y="-55489"/>
            <a:ext cx="135695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せいかつせっけい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E583115-93BC-9BCF-FDEF-6F098CABE90A}"/>
              </a:ext>
            </a:extLst>
          </p:cNvPr>
          <p:cNvSpPr/>
          <p:nvPr/>
        </p:nvSpPr>
        <p:spPr>
          <a:xfrm>
            <a:off x="1027827" y="100465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FE6DDB3-60C4-9A68-F326-2DBC13782510}"/>
              </a:ext>
            </a:extLst>
          </p:cNvPr>
          <p:cNvSpPr/>
          <p:nvPr/>
        </p:nvSpPr>
        <p:spPr>
          <a:xfrm>
            <a:off x="3438921" y="1003719"/>
            <a:ext cx="113307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9D90A30-B48D-229E-12EC-AB8C342C1FEA}"/>
              </a:ext>
            </a:extLst>
          </p:cNvPr>
          <p:cNvSpPr/>
          <p:nvPr/>
        </p:nvSpPr>
        <p:spPr>
          <a:xfrm>
            <a:off x="6487089" y="894389"/>
            <a:ext cx="63132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いっか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C407090-BB0F-267A-713D-D19EF3671365}"/>
              </a:ext>
            </a:extLst>
          </p:cNvPr>
          <p:cNvSpPr/>
          <p:nvPr/>
        </p:nvSpPr>
        <p:spPr>
          <a:xfrm>
            <a:off x="6295980" y="1315207"/>
            <a:ext cx="132341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728566C-319F-AEAB-50B5-7E74D768362F}"/>
              </a:ext>
            </a:extLst>
          </p:cNvPr>
          <p:cNvSpPr/>
          <p:nvPr/>
        </p:nvSpPr>
        <p:spPr>
          <a:xfrm>
            <a:off x="1030749" y="3664724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DE01C90-00D7-5D7D-5C6C-8FBB4ABE12D2}"/>
              </a:ext>
            </a:extLst>
          </p:cNvPr>
          <p:cNvSpPr/>
          <p:nvPr/>
        </p:nvSpPr>
        <p:spPr>
          <a:xfrm>
            <a:off x="608998" y="4159839"/>
            <a:ext cx="21080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ねんかんはっせいけんすう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BB7CF8E-3741-462D-BF4B-FD302216374E}"/>
              </a:ext>
            </a:extLst>
          </p:cNvPr>
          <p:cNvSpPr/>
          <p:nvPr/>
        </p:nvSpPr>
        <p:spPr>
          <a:xfrm>
            <a:off x="4245651" y="3655607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へいきん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20B935A-4E5F-B534-15AF-ED5A43D20DD9}"/>
              </a:ext>
            </a:extLst>
          </p:cNvPr>
          <p:cNvSpPr/>
          <p:nvPr/>
        </p:nvSpPr>
        <p:spPr>
          <a:xfrm>
            <a:off x="3476891" y="4159108"/>
            <a:ext cx="21080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しんにゅういんかんじゃすう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9468418-A748-7BE4-BA38-64ED5A18473F}"/>
              </a:ext>
            </a:extLst>
          </p:cNvPr>
          <p:cNvSpPr/>
          <p:nvPr/>
        </p:nvSpPr>
        <p:spPr>
          <a:xfrm>
            <a:off x="6765993" y="3664724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4294A67-AFA9-F654-B0CA-2897EC76940D}"/>
              </a:ext>
            </a:extLst>
          </p:cNvPr>
          <p:cNvSpPr/>
          <p:nvPr/>
        </p:nvSpPr>
        <p:spPr>
          <a:xfrm>
            <a:off x="6039115" y="4159108"/>
            <a:ext cx="57123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37FF088-A0BB-A7A9-FAF1-C4C6C3C56478}"/>
              </a:ext>
            </a:extLst>
          </p:cNvPr>
          <p:cNvSpPr/>
          <p:nvPr/>
        </p:nvSpPr>
        <p:spPr>
          <a:xfrm>
            <a:off x="2491145" y="-55489"/>
            <a:ext cx="88468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じゅうだい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2B58FDEF-E6ED-AE7E-F29E-66029E6C3BF3}"/>
              </a:ext>
            </a:extLst>
          </p:cNvPr>
          <p:cNvSpPr/>
          <p:nvPr/>
        </p:nvSpPr>
        <p:spPr>
          <a:xfrm>
            <a:off x="3672244" y="-55487"/>
            <a:ext cx="89975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えいきょう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05F057B-0A67-508B-FB9A-66E8EA5D03AC}"/>
              </a:ext>
            </a:extLst>
          </p:cNvPr>
          <p:cNvSpPr/>
          <p:nvPr/>
        </p:nvSpPr>
        <p:spPr>
          <a:xfrm>
            <a:off x="4820893" y="-55820"/>
            <a:ext cx="5134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あた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D56EB88-51C3-30B9-23D4-AD6448195D8F}"/>
              </a:ext>
            </a:extLst>
          </p:cNvPr>
          <p:cNvSpPr/>
          <p:nvPr/>
        </p:nvSpPr>
        <p:spPr>
          <a:xfrm>
            <a:off x="7210988" y="894389"/>
            <a:ext cx="63132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はたら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DC3FDE6B-E72D-3136-A7AD-A8826D00ED4D}"/>
              </a:ext>
            </a:extLst>
          </p:cNvPr>
          <p:cNvSpPr/>
          <p:nvPr/>
        </p:nvSpPr>
        <p:spPr>
          <a:xfrm>
            <a:off x="7869090" y="902237"/>
            <a:ext cx="3807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AA1765E-F8EB-2FAD-78AD-7EA751B2BA69}"/>
              </a:ext>
            </a:extLst>
          </p:cNvPr>
          <p:cNvSpPr/>
          <p:nvPr/>
        </p:nvSpPr>
        <p:spPr>
          <a:xfrm>
            <a:off x="4512718" y="1003719"/>
            <a:ext cx="113307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752C23F-6D45-59AA-736F-910B1BE4B572}"/>
              </a:ext>
            </a:extLst>
          </p:cNvPr>
          <p:cNvSpPr/>
          <p:nvPr/>
        </p:nvSpPr>
        <p:spPr>
          <a:xfrm>
            <a:off x="7205814" y="4159108"/>
            <a:ext cx="57123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009D56C-1B29-A9B3-AC51-076875713BB8}"/>
              </a:ext>
            </a:extLst>
          </p:cNvPr>
          <p:cNvSpPr/>
          <p:nvPr/>
        </p:nvSpPr>
        <p:spPr>
          <a:xfrm>
            <a:off x="7986864" y="4156025"/>
            <a:ext cx="76847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わりあい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3867CC9-8800-DF7A-B27F-E325C97A530B}"/>
              </a:ext>
            </a:extLst>
          </p:cNvPr>
          <p:cNvSpPr/>
          <p:nvPr/>
        </p:nvSpPr>
        <p:spPr>
          <a:xfrm>
            <a:off x="1851671" y="4778614"/>
            <a:ext cx="6318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2587244-59EA-E341-D686-158351F51E39}"/>
              </a:ext>
            </a:extLst>
          </p:cNvPr>
          <p:cNvSpPr/>
          <p:nvPr/>
        </p:nvSpPr>
        <p:spPr>
          <a:xfrm>
            <a:off x="2421161" y="4778282"/>
            <a:ext cx="6318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8B9D2837-1A4B-00EA-D4B5-3201310EBFA8}"/>
              </a:ext>
            </a:extLst>
          </p:cNvPr>
          <p:cNvSpPr/>
          <p:nvPr/>
        </p:nvSpPr>
        <p:spPr>
          <a:xfrm>
            <a:off x="4604939" y="4778367"/>
            <a:ext cx="6318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B95709C6-09E1-EDEE-581E-4370557C5B21}"/>
              </a:ext>
            </a:extLst>
          </p:cNvPr>
          <p:cNvSpPr/>
          <p:nvPr/>
        </p:nvSpPr>
        <p:spPr>
          <a:xfrm>
            <a:off x="5174429" y="4778035"/>
            <a:ext cx="6318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094B3CA2-CAC1-7A51-1A14-6C8537450537}"/>
              </a:ext>
            </a:extLst>
          </p:cNvPr>
          <p:cNvGrpSpPr/>
          <p:nvPr/>
        </p:nvGrpSpPr>
        <p:grpSpPr>
          <a:xfrm>
            <a:off x="292718" y="5395056"/>
            <a:ext cx="2821667" cy="720323"/>
            <a:chOff x="292718" y="5395056"/>
            <a:chExt cx="2821667" cy="720323"/>
          </a:xfrm>
        </p:grpSpPr>
        <p:grpSp>
          <p:nvGrpSpPr>
            <p:cNvPr id="13" name="図形グループ 12"/>
            <p:cNvGrpSpPr/>
            <p:nvPr/>
          </p:nvGrpSpPr>
          <p:grpSpPr>
            <a:xfrm>
              <a:off x="292718" y="5592159"/>
              <a:ext cx="2793314" cy="523220"/>
              <a:chOff x="557578" y="5518053"/>
              <a:chExt cx="2793314" cy="523220"/>
            </a:xfrm>
          </p:grpSpPr>
          <p:cxnSp>
            <p:nvCxnSpPr>
              <p:cNvPr id="31" name="直線矢印コネクタ 30"/>
              <p:cNvCxnSpPr/>
              <p:nvPr/>
            </p:nvCxnSpPr>
            <p:spPr>
              <a:xfrm>
                <a:off x="557578" y="5779327"/>
                <a:ext cx="338223" cy="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/>
              <p:cNvSpPr txBox="1"/>
              <p:nvPr/>
            </p:nvSpPr>
            <p:spPr>
              <a:xfrm>
                <a:off x="822635" y="5518053"/>
                <a:ext cx="25282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約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103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秒に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件</a:t>
                </a:r>
              </a:p>
            </p:txBody>
          </p:sp>
        </p:grp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8FF45CA1-3C6B-532E-B1E8-C0ABAE0B036B}"/>
                </a:ext>
              </a:extLst>
            </p:cNvPr>
            <p:cNvSpPr/>
            <p:nvPr/>
          </p:nvSpPr>
          <p:spPr>
            <a:xfrm>
              <a:off x="1608025" y="5401089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97BD0C70-FFBC-655D-7071-4CC759329FC3}"/>
                </a:ext>
              </a:extLst>
            </p:cNvPr>
            <p:cNvSpPr/>
            <p:nvPr/>
          </p:nvSpPr>
          <p:spPr>
            <a:xfrm>
              <a:off x="509148" y="5401681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2290F081-6C22-979C-C926-DF018CE9AC93}"/>
                </a:ext>
              </a:extLst>
            </p:cNvPr>
            <p:cNvSpPr/>
            <p:nvPr/>
          </p:nvSpPr>
          <p:spPr>
            <a:xfrm>
              <a:off x="2482494" y="5395056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9EE2E955-0500-3781-196E-3DC59818F66C}"/>
              </a:ext>
            </a:extLst>
          </p:cNvPr>
          <p:cNvGrpSpPr/>
          <p:nvPr/>
        </p:nvGrpSpPr>
        <p:grpSpPr>
          <a:xfrm>
            <a:off x="3348341" y="5394464"/>
            <a:ext cx="2413624" cy="711031"/>
            <a:chOff x="3348341" y="5394464"/>
            <a:chExt cx="2413624" cy="711031"/>
          </a:xfrm>
        </p:grpSpPr>
        <p:grpSp>
          <p:nvGrpSpPr>
            <p:cNvPr id="32" name="図形グループ 31"/>
            <p:cNvGrpSpPr/>
            <p:nvPr/>
          </p:nvGrpSpPr>
          <p:grpSpPr>
            <a:xfrm>
              <a:off x="3348341" y="5582275"/>
              <a:ext cx="2379166" cy="523220"/>
              <a:chOff x="568185" y="5508169"/>
              <a:chExt cx="2379166" cy="523220"/>
            </a:xfrm>
          </p:grpSpPr>
          <p:cxnSp>
            <p:nvCxnSpPr>
              <p:cNvPr id="34" name="直線矢印コネクタ 33"/>
              <p:cNvCxnSpPr/>
              <p:nvPr/>
            </p:nvCxnSpPr>
            <p:spPr>
              <a:xfrm>
                <a:off x="568185" y="5769779"/>
                <a:ext cx="338223" cy="0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34"/>
              <p:cNvSpPr txBox="1"/>
              <p:nvPr/>
            </p:nvSpPr>
            <p:spPr>
              <a:xfrm>
                <a:off x="906408" y="5508169"/>
                <a:ext cx="20409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約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2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秒に</a:t>
                </a:r>
                <a:r>
                  <a:rPr lang="en-US" altLang="ja-JP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人</a:t>
                </a:r>
                <a:endPara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94A3CE4E-E606-5B40-B0A2-247C8E78A073}"/>
                </a:ext>
              </a:extLst>
            </p:cNvPr>
            <p:cNvSpPr/>
            <p:nvPr/>
          </p:nvSpPr>
          <p:spPr>
            <a:xfrm>
              <a:off x="4246958" y="5394464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3A038D2A-3981-363C-3A40-B169E7E55073}"/>
                </a:ext>
              </a:extLst>
            </p:cNvPr>
            <p:cNvSpPr/>
            <p:nvPr/>
          </p:nvSpPr>
          <p:spPr>
            <a:xfrm>
              <a:off x="3629341" y="5395056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F99F2210-A230-9BAB-DF5B-AD72BC34C354}"/>
                </a:ext>
              </a:extLst>
            </p:cNvPr>
            <p:cNvSpPr/>
            <p:nvPr/>
          </p:nvSpPr>
          <p:spPr>
            <a:xfrm>
              <a:off x="5130074" y="5394724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8081E147-3084-2D7F-C508-D2FAE4629B29}"/>
              </a:ext>
            </a:extLst>
          </p:cNvPr>
          <p:cNvGrpSpPr/>
          <p:nvPr/>
        </p:nvGrpSpPr>
        <p:grpSpPr>
          <a:xfrm>
            <a:off x="5878165" y="4704123"/>
            <a:ext cx="3093837" cy="1785349"/>
            <a:chOff x="5878165" y="4704123"/>
            <a:chExt cx="3093837" cy="1785349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5927684" y="4871593"/>
              <a:ext cx="3023158" cy="1617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男性約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ts val="2000"/>
                </a:lnSpc>
              </a:pPr>
              <a:r>
                <a:rPr lang="ja-JP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（</a:t>
              </a:r>
              <a:r>
                <a: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10.2</a:t>
              </a:r>
              <a:r>
                <a:rPr lang="ja-JP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％）</a:t>
              </a:r>
              <a:endPara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ts val="4200"/>
                </a:lnSpc>
              </a:pP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女性約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19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人に</a:t>
              </a:r>
              <a:r>
                <a:rPr lang="en-US" altLang="ja-JP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ts val="2000"/>
                </a:lnSpc>
              </a:pPr>
              <a:r>
                <a:rPr lang="ja-JP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（</a:t>
              </a:r>
              <a:r>
                <a: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5.4</a:t>
              </a:r>
              <a:r>
                <a:rPr lang="ja-JP" alt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％）</a:t>
              </a: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64C6040B-8F5E-91D8-34BD-00DB6F894C3B}"/>
                </a:ext>
              </a:extLst>
            </p:cNvPr>
            <p:cNvSpPr/>
            <p:nvPr/>
          </p:nvSpPr>
          <p:spPr>
            <a:xfrm>
              <a:off x="5878165" y="4711688"/>
              <a:ext cx="108271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だんせい　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B05329F8-E581-9748-7C68-DE0B3676685B}"/>
                </a:ext>
              </a:extLst>
            </p:cNvPr>
            <p:cNvSpPr/>
            <p:nvPr/>
          </p:nvSpPr>
          <p:spPr>
            <a:xfrm>
              <a:off x="5922060" y="5488397"/>
              <a:ext cx="108271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じょせい　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068F4B74-C9A8-71E5-BAFA-A13A011B3B94}"/>
                </a:ext>
              </a:extLst>
            </p:cNvPr>
            <p:cNvSpPr/>
            <p:nvPr/>
          </p:nvSpPr>
          <p:spPr>
            <a:xfrm>
              <a:off x="7440635" y="5483607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9D56BB7-04DC-D344-156A-B94173436590}"/>
                </a:ext>
              </a:extLst>
            </p:cNvPr>
            <p:cNvSpPr/>
            <p:nvPr/>
          </p:nvSpPr>
          <p:spPr>
            <a:xfrm>
              <a:off x="7439263" y="4704378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DCD018B9-F87B-31C4-9B88-330461C924B8}"/>
                </a:ext>
              </a:extLst>
            </p:cNvPr>
            <p:cNvSpPr/>
            <p:nvPr/>
          </p:nvSpPr>
          <p:spPr>
            <a:xfrm>
              <a:off x="8340111" y="5483352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5376663-02A0-9673-85AE-88BAB8CADD4A}"/>
                </a:ext>
              </a:extLst>
            </p:cNvPr>
            <p:cNvSpPr/>
            <p:nvPr/>
          </p:nvSpPr>
          <p:spPr>
            <a:xfrm>
              <a:off x="8338739" y="4704123"/>
              <a:ext cx="631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dirty="0">
                  <a:solidFill>
                    <a:srgbClr val="FF0000"/>
                  </a:solidFill>
                </a:rPr>
                <a:t>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リスクに直面した高校生の事例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603405" y="4286277"/>
            <a:ext cx="599183" cy="0"/>
          </a:xfrm>
          <a:prstGeom prst="straightConnector1">
            <a:avLst/>
          </a:prstGeom>
          <a:ln w="127000" cmpd="sng">
            <a:solidFill>
              <a:schemeClr val="tx1">
                <a:lumMod val="75000"/>
                <a:lumOff val="2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764" y="4440199"/>
            <a:ext cx="4855624" cy="2447377"/>
          </a:xfrm>
          <a:prstGeom prst="rect">
            <a:avLst/>
          </a:prstGeom>
        </p:spPr>
      </p:pic>
      <p:grpSp>
        <p:nvGrpSpPr>
          <p:cNvPr id="19" name="グループ化 18"/>
          <p:cNvGrpSpPr/>
          <p:nvPr/>
        </p:nvGrpSpPr>
        <p:grpSpPr>
          <a:xfrm>
            <a:off x="182880" y="855571"/>
            <a:ext cx="8778240" cy="2835373"/>
            <a:chOff x="514973" y="868131"/>
            <a:chExt cx="7960722" cy="2474629"/>
          </a:xfrm>
        </p:grpSpPr>
        <p:sp>
          <p:nvSpPr>
            <p:cNvPr id="11" name="正方形/長方形 10"/>
            <p:cNvSpPr/>
            <p:nvPr/>
          </p:nvSpPr>
          <p:spPr>
            <a:xfrm>
              <a:off x="657899" y="927936"/>
              <a:ext cx="7701374" cy="2414824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ts val="4200"/>
                </a:lnSpc>
                <a:spcAft>
                  <a:spcPts val="600"/>
                </a:spcAft>
              </a:pPr>
              <a:r>
                <a:rPr lang="ja-JP" altLang="en-US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男子高校生が昼間、自転車横断帯のかなり手前の歩道から車道を斜めに横断し、対向車線を自転車で直進してきた男性会社員（</a:t>
              </a:r>
              <a:r>
                <a:rPr lang="en-US" altLang="ja-JP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24</a:t>
              </a:r>
              <a:r>
                <a:rPr lang="ja-JP" altLang="en-US" sz="30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歳）と衝突。男性会社員に重大な障害（言語機能の喪失等）が残った。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（東京地方裁判所、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2008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年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6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月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5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日判決）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r"/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＊一般社団法人日本損害保険協会「ファクトブック</a:t>
              </a:r>
              <a:r>
                <a:rPr lang="en-US" altLang="ja-JP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2020</a:t>
              </a:r>
              <a:r>
                <a:rPr lang="ja-JP" altLang="en-US" sz="12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」をもとに作成</a:t>
              </a:r>
              <a:endParaRPr lang="en-US" altLang="ja-JP" sz="1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5" name="角丸四角形 4"/>
            <p:cNvSpPr/>
            <p:nvPr/>
          </p:nvSpPr>
          <p:spPr>
            <a:xfrm>
              <a:off x="514973" y="868131"/>
              <a:ext cx="7960722" cy="2422243"/>
            </a:xfrm>
            <a:prstGeom prst="roundRect">
              <a:avLst>
                <a:gd name="adj" fmla="val 6590"/>
              </a:avLst>
            </a:prstGeom>
            <a:noFill/>
            <a:ln w="3175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06ABAC-CF49-F137-C1D6-04B199CED76A}"/>
              </a:ext>
            </a:extLst>
          </p:cNvPr>
          <p:cNvSpPr/>
          <p:nvPr/>
        </p:nvSpPr>
        <p:spPr>
          <a:xfrm>
            <a:off x="1862494" y="-55489"/>
            <a:ext cx="87118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ちょくめん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79A08D4-7914-E268-7E3A-1D97800247F0}"/>
              </a:ext>
            </a:extLst>
          </p:cNvPr>
          <p:cNvGrpSpPr/>
          <p:nvPr/>
        </p:nvGrpSpPr>
        <p:grpSpPr>
          <a:xfrm>
            <a:off x="341743" y="3593865"/>
            <a:ext cx="4261662" cy="1235818"/>
            <a:chOff x="341743" y="3256983"/>
            <a:chExt cx="4261662" cy="1235818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D1678AA-9B4A-17B7-6BCC-70A691F27F01}"/>
                </a:ext>
              </a:extLst>
            </p:cNvPr>
            <p:cNvGrpSpPr/>
            <p:nvPr/>
          </p:nvGrpSpPr>
          <p:grpSpPr>
            <a:xfrm>
              <a:off x="341743" y="3394770"/>
              <a:ext cx="4261662" cy="1098031"/>
              <a:chOff x="341743" y="3394770"/>
              <a:chExt cx="4261662" cy="1098031"/>
            </a:xfrm>
          </p:grpSpPr>
          <p:grpSp>
            <p:nvGrpSpPr>
              <p:cNvPr id="2" name="図形グループ 1"/>
              <p:cNvGrpSpPr/>
              <p:nvPr/>
            </p:nvGrpSpPr>
            <p:grpSpPr>
              <a:xfrm>
                <a:off x="341743" y="3394770"/>
                <a:ext cx="4261662" cy="1098031"/>
                <a:chOff x="573070" y="3201422"/>
                <a:chExt cx="3866895" cy="1098031"/>
              </a:xfrm>
            </p:grpSpPr>
            <p:sp>
              <p:nvSpPr>
                <p:cNvPr id="6" name="正方形/長方形 5"/>
                <p:cNvSpPr/>
                <p:nvPr/>
              </p:nvSpPr>
              <p:spPr>
                <a:xfrm>
                  <a:off x="573070" y="3344345"/>
                  <a:ext cx="1824035" cy="91440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>
                    <a:lnSpc>
                      <a:spcPct val="120000"/>
                    </a:lnSpc>
                  </a:pPr>
                  <a:r>
                    <a:rPr lang="ja-JP" altLang="en-US" sz="4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賠償額</a:t>
                  </a:r>
                  <a:endParaRPr lang="en-US" altLang="ja-JP" sz="4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  <p:sp>
              <p:nvSpPr>
                <p:cNvPr id="7" name="正方形/長方形 6"/>
                <p:cNvSpPr/>
                <p:nvPr/>
              </p:nvSpPr>
              <p:spPr>
                <a:xfrm>
                  <a:off x="2181751" y="3201422"/>
                  <a:ext cx="2258214" cy="109803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ts val="2800"/>
                    </a:lnSpc>
                  </a:pPr>
                  <a:r>
                    <a:rPr lang="ja-JP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丸ゴ Pro W4"/>
                    </a:rPr>
                    <a:t>被害者の損害に対して、加害者が支払わなければならない金額</a:t>
                  </a:r>
                  <a:endParaRPr lang="en-US" altLang="ja-JP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endParaRPr>
                </a:p>
              </p:txBody>
            </p:sp>
          </p:grp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896966A0-E646-C0CC-18D2-5660DC710A98}"/>
                  </a:ext>
                </a:extLst>
              </p:cNvPr>
              <p:cNvSpPr/>
              <p:nvPr/>
            </p:nvSpPr>
            <p:spPr>
              <a:xfrm>
                <a:off x="544353" y="3400425"/>
                <a:ext cx="1428750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ばいしょうがく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C250953-4D4D-8931-E91A-6684DD34DE3F}"/>
                </a:ext>
              </a:extLst>
            </p:cNvPr>
            <p:cNvSpPr/>
            <p:nvPr/>
          </p:nvSpPr>
          <p:spPr>
            <a:xfrm>
              <a:off x="2175713" y="3256983"/>
              <a:ext cx="22724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ひがいしゃ　　　　　そんがい　　　たい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ADCF4AD-7ACD-E75C-05D2-EC0E556226F1}"/>
                </a:ext>
              </a:extLst>
            </p:cNvPr>
            <p:cNvSpPr/>
            <p:nvPr/>
          </p:nvSpPr>
          <p:spPr>
            <a:xfrm>
              <a:off x="2179944" y="3618081"/>
              <a:ext cx="22724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かがいしゃ　　　　　しはら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78D59D3-6605-E3BF-0C5D-001ACF0A2523}"/>
                </a:ext>
              </a:extLst>
            </p:cNvPr>
            <p:cNvSpPr/>
            <p:nvPr/>
          </p:nvSpPr>
          <p:spPr>
            <a:xfrm>
              <a:off x="2177006" y="3971792"/>
              <a:ext cx="22724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　　　　　　　　　　　　　きんがく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7620CF9-74CF-AC47-9A5A-4F2C17EE4A02}"/>
              </a:ext>
            </a:extLst>
          </p:cNvPr>
          <p:cNvSpPr/>
          <p:nvPr/>
        </p:nvSpPr>
        <p:spPr>
          <a:xfrm>
            <a:off x="3424593" y="-57578"/>
            <a:ext cx="103310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こうこうせい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7926BF0-035F-8B43-10F9-1A81C1913761}"/>
              </a:ext>
            </a:extLst>
          </p:cNvPr>
          <p:cNvSpPr/>
          <p:nvPr/>
        </p:nvSpPr>
        <p:spPr>
          <a:xfrm>
            <a:off x="4977168" y="-61127"/>
            <a:ext cx="103310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じれい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D4108E-725E-6CB8-C34E-D98E85D307ED}"/>
              </a:ext>
            </a:extLst>
          </p:cNvPr>
          <p:cNvSpPr/>
          <p:nvPr/>
        </p:nvSpPr>
        <p:spPr>
          <a:xfrm>
            <a:off x="433744" y="785471"/>
            <a:ext cx="18201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だんしこうこうせい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FCA6D6-42C6-7F4B-838B-2D3C1341DE17}"/>
              </a:ext>
            </a:extLst>
          </p:cNvPr>
          <p:cNvSpPr/>
          <p:nvPr/>
        </p:nvSpPr>
        <p:spPr>
          <a:xfrm>
            <a:off x="2475510" y="780519"/>
            <a:ext cx="108583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ひるま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F64927B-DF91-4B73-3E83-3A94E34F539E}"/>
              </a:ext>
            </a:extLst>
          </p:cNvPr>
          <p:cNvSpPr/>
          <p:nvPr/>
        </p:nvSpPr>
        <p:spPr>
          <a:xfrm>
            <a:off x="3760919" y="779657"/>
            <a:ext cx="22007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じてんしゃおうだんたい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B8F6BCA-ED3D-D539-6D97-508C4DD34E3B}"/>
              </a:ext>
            </a:extLst>
          </p:cNvPr>
          <p:cNvSpPr/>
          <p:nvPr/>
        </p:nvSpPr>
        <p:spPr>
          <a:xfrm>
            <a:off x="6948230" y="779027"/>
            <a:ext cx="108583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てまえ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88E8E8D-403A-4499-D2F1-D93B8A00B32B}"/>
              </a:ext>
            </a:extLst>
          </p:cNvPr>
          <p:cNvSpPr/>
          <p:nvPr/>
        </p:nvSpPr>
        <p:spPr>
          <a:xfrm>
            <a:off x="8141370" y="779034"/>
            <a:ext cx="5311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053CFAA-6F01-895B-B2C1-15EB88704F7C}"/>
              </a:ext>
            </a:extLst>
          </p:cNvPr>
          <p:cNvSpPr/>
          <p:nvPr/>
        </p:nvSpPr>
        <p:spPr>
          <a:xfrm>
            <a:off x="229449" y="1322846"/>
            <a:ext cx="82933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どう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F5EB2B6-DB36-9CCA-C7B2-1D9561382F63}"/>
              </a:ext>
            </a:extLst>
          </p:cNvPr>
          <p:cNvSpPr/>
          <p:nvPr/>
        </p:nvSpPr>
        <p:spPr>
          <a:xfrm>
            <a:off x="1360409" y="1326447"/>
            <a:ext cx="82933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しゃどう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F96CFDC-5B3F-80B6-A2DA-866C5EC30254}"/>
              </a:ext>
            </a:extLst>
          </p:cNvPr>
          <p:cNvSpPr/>
          <p:nvPr/>
        </p:nvSpPr>
        <p:spPr>
          <a:xfrm>
            <a:off x="2331183" y="1326447"/>
            <a:ext cx="59650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なな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1D88ED7-4D93-8E1A-998D-952CEF696F78}"/>
              </a:ext>
            </a:extLst>
          </p:cNvPr>
          <p:cNvSpPr/>
          <p:nvPr/>
        </p:nvSpPr>
        <p:spPr>
          <a:xfrm>
            <a:off x="3397975" y="1325053"/>
            <a:ext cx="82933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おうだん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9FFFC59-B9D3-4531-7408-ADAF51713DD4}"/>
              </a:ext>
            </a:extLst>
          </p:cNvPr>
          <p:cNvSpPr/>
          <p:nvPr/>
        </p:nvSpPr>
        <p:spPr>
          <a:xfrm>
            <a:off x="4697379" y="1320633"/>
            <a:ext cx="158310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たいこうしゃせん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1A83FBE-3EDE-A14B-33C5-C661D6A8FCD2}"/>
              </a:ext>
            </a:extLst>
          </p:cNvPr>
          <p:cNvSpPr/>
          <p:nvPr/>
        </p:nvSpPr>
        <p:spPr>
          <a:xfrm>
            <a:off x="6526656" y="1324945"/>
            <a:ext cx="11494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じてんしゃ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329D1C6-4C5C-0E37-7EA3-CF175EC27431}"/>
              </a:ext>
            </a:extLst>
          </p:cNvPr>
          <p:cNvSpPr/>
          <p:nvPr/>
        </p:nvSpPr>
        <p:spPr>
          <a:xfrm>
            <a:off x="7871019" y="1320074"/>
            <a:ext cx="5965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ちょく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0B5CAF9-B244-13F5-8FFC-4E3C390CAE91}"/>
              </a:ext>
            </a:extLst>
          </p:cNvPr>
          <p:cNvSpPr/>
          <p:nvPr/>
        </p:nvSpPr>
        <p:spPr>
          <a:xfrm>
            <a:off x="353884" y="1842260"/>
            <a:ext cx="5965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FA5CE22-B698-C7BF-B447-B8C0B62CE49A}"/>
              </a:ext>
            </a:extLst>
          </p:cNvPr>
          <p:cNvSpPr/>
          <p:nvPr/>
        </p:nvSpPr>
        <p:spPr>
          <a:xfrm>
            <a:off x="2012539" y="1843336"/>
            <a:ext cx="18201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だんせいかいしゃいん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4533637D-3E93-1B73-5396-6A38A8B0C46C}"/>
              </a:ext>
            </a:extLst>
          </p:cNvPr>
          <p:cNvSpPr/>
          <p:nvPr/>
        </p:nvSpPr>
        <p:spPr>
          <a:xfrm>
            <a:off x="4623201" y="1848017"/>
            <a:ext cx="59650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CE3D617-5817-0581-EB79-0EAE8E51E90F}"/>
              </a:ext>
            </a:extLst>
          </p:cNvPr>
          <p:cNvSpPr/>
          <p:nvPr/>
        </p:nvSpPr>
        <p:spPr>
          <a:xfrm>
            <a:off x="5541862" y="1845625"/>
            <a:ext cx="11494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しょうとつ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C815DEB-B70E-8A11-28B6-D3C5506B362D}"/>
              </a:ext>
            </a:extLst>
          </p:cNvPr>
          <p:cNvSpPr/>
          <p:nvPr/>
        </p:nvSpPr>
        <p:spPr>
          <a:xfrm>
            <a:off x="6785052" y="1840733"/>
            <a:ext cx="18201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だんせいかいしゃいん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4902F77-EA4E-64CF-D91A-50933B23F773}"/>
              </a:ext>
            </a:extLst>
          </p:cNvPr>
          <p:cNvSpPr/>
          <p:nvPr/>
        </p:nvSpPr>
        <p:spPr>
          <a:xfrm>
            <a:off x="2813039" y="2384897"/>
            <a:ext cx="18201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げんごきのう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E59AD45-30E2-5EE1-F523-11ACA8F78C05}"/>
              </a:ext>
            </a:extLst>
          </p:cNvPr>
          <p:cNvSpPr/>
          <p:nvPr/>
        </p:nvSpPr>
        <p:spPr>
          <a:xfrm>
            <a:off x="4433285" y="2384016"/>
            <a:ext cx="18201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そうしつなど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B31E1DBF-4579-2E88-F9EA-57E51C9293C3}"/>
              </a:ext>
            </a:extLst>
          </p:cNvPr>
          <p:cNvSpPr/>
          <p:nvPr/>
        </p:nvSpPr>
        <p:spPr>
          <a:xfrm>
            <a:off x="6510930" y="2377353"/>
            <a:ext cx="59650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のこ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7FF1013-F365-D795-5E61-FB666B794D1A}"/>
              </a:ext>
            </a:extLst>
          </p:cNvPr>
          <p:cNvSpPr/>
          <p:nvPr/>
        </p:nvSpPr>
        <p:spPr>
          <a:xfrm>
            <a:off x="1622420" y="2383829"/>
            <a:ext cx="11494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71D8F60C-858A-766C-9E7A-DABBAD2E8C9E}"/>
              </a:ext>
            </a:extLst>
          </p:cNvPr>
          <p:cNvSpPr/>
          <p:nvPr/>
        </p:nvSpPr>
        <p:spPr>
          <a:xfrm>
            <a:off x="544107" y="2383828"/>
            <a:ext cx="11494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じゅうだい　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FA5441E0-EA60-8175-8D15-158EED130BCC}"/>
              </a:ext>
            </a:extLst>
          </p:cNvPr>
          <p:cNvGrpSpPr/>
          <p:nvPr/>
        </p:nvGrpSpPr>
        <p:grpSpPr>
          <a:xfrm>
            <a:off x="5331526" y="3699444"/>
            <a:ext cx="3284639" cy="1107080"/>
            <a:chOff x="5331526" y="3699444"/>
            <a:chExt cx="3284639" cy="1107080"/>
          </a:xfrm>
        </p:grpSpPr>
        <p:sp>
          <p:nvSpPr>
            <p:cNvPr id="8" name="正方形/長方形 7"/>
            <p:cNvSpPr/>
            <p:nvPr/>
          </p:nvSpPr>
          <p:spPr>
            <a:xfrm>
              <a:off x="5331526" y="3798980"/>
              <a:ext cx="3155701" cy="1007544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en-US" altLang="ja-JP" sz="48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9,266</a:t>
              </a:r>
              <a:r>
                <a:rPr lang="ja-JP" altLang="en-US" sz="4800" b="1" spc="-17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rPr>
                <a:t>万円</a:t>
              </a:r>
              <a:endParaRPr lang="en-US" altLang="ja-JP" sz="4800" b="1" spc="-17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4FC0015A-D654-8835-80F1-7A9C9DD61F79}"/>
                </a:ext>
              </a:extLst>
            </p:cNvPr>
            <p:cNvSpPr/>
            <p:nvPr/>
          </p:nvSpPr>
          <p:spPr>
            <a:xfrm>
              <a:off x="6795993" y="3699444"/>
              <a:ext cx="182017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7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782326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30" name="ホームベース 29"/>
          <p:cNvSpPr/>
          <p:nvPr/>
        </p:nvSpPr>
        <p:spPr>
          <a:xfrm rot="10800000">
            <a:off x="1449446" y="2207429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8476B5C-7677-6871-CFBB-310F561B2476}"/>
              </a:ext>
            </a:extLst>
          </p:cNvPr>
          <p:cNvSpPr/>
          <p:nvPr/>
        </p:nvSpPr>
        <p:spPr>
          <a:xfrm>
            <a:off x="1833919" y="-55489"/>
            <a:ext cx="49781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　　　　　　　　　　　　　　　　　　　　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255EDF-C9A7-3D80-7CA4-01C6A49B1DC7}"/>
              </a:ext>
            </a:extLst>
          </p:cNvPr>
          <p:cNvSpPr/>
          <p:nvPr/>
        </p:nvSpPr>
        <p:spPr>
          <a:xfrm>
            <a:off x="902987" y="665933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13FC08-DC74-D73C-2676-9E54C5C8619A}"/>
              </a:ext>
            </a:extLst>
          </p:cNvPr>
          <p:cNvSpPr/>
          <p:nvPr/>
        </p:nvSpPr>
        <p:spPr>
          <a:xfrm>
            <a:off x="4922537" y="66669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4ACAB7D3-D7C2-4F1C-C1B4-6B6BE5D97948}"/>
              </a:ext>
            </a:extLst>
          </p:cNvPr>
          <p:cNvGrpSpPr/>
          <p:nvPr/>
        </p:nvGrpSpPr>
        <p:grpSpPr>
          <a:xfrm>
            <a:off x="2444909" y="1430301"/>
            <a:ext cx="1979035" cy="612044"/>
            <a:chOff x="2444909" y="1430301"/>
            <a:chExt cx="1979035" cy="612044"/>
          </a:xfrm>
        </p:grpSpPr>
        <p:sp>
          <p:nvSpPr>
            <p:cNvPr id="25" name="角丸四角形吹き出し 24"/>
            <p:cNvSpPr/>
            <p:nvPr/>
          </p:nvSpPr>
          <p:spPr>
            <a:xfrm>
              <a:off x="2444909" y="1507508"/>
              <a:ext cx="1979035" cy="534837"/>
            </a:xfrm>
            <a:prstGeom prst="wedgeRoundRectCallout">
              <a:avLst>
                <a:gd name="adj1" fmla="val 2196"/>
                <a:gd name="adj2" fmla="val 101664"/>
                <a:gd name="adj3" fmla="val 16667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法で強制</a:t>
              </a:r>
              <a:endPara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3966112-8586-56EF-0738-4D450B5931E7}"/>
                </a:ext>
              </a:extLst>
            </p:cNvPr>
            <p:cNvSpPr/>
            <p:nvPr/>
          </p:nvSpPr>
          <p:spPr>
            <a:xfrm>
              <a:off x="2567344" y="1430301"/>
              <a:ext cx="17385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ほう　　　　きょうせい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D3F408A1-DD9C-F08F-BE7E-C8AE1087EBF8}"/>
              </a:ext>
            </a:extLst>
          </p:cNvPr>
          <p:cNvGrpSpPr/>
          <p:nvPr/>
        </p:nvGrpSpPr>
        <p:grpSpPr>
          <a:xfrm>
            <a:off x="1671782" y="5830302"/>
            <a:ext cx="2235588" cy="740244"/>
            <a:chOff x="1671782" y="5830302"/>
            <a:chExt cx="2235588" cy="740244"/>
          </a:xfrm>
        </p:grpSpPr>
        <p:sp>
          <p:nvSpPr>
            <p:cNvPr id="26" name="角丸四角形吹き出し 25"/>
            <p:cNvSpPr/>
            <p:nvPr/>
          </p:nvSpPr>
          <p:spPr>
            <a:xfrm>
              <a:off x="1671782" y="5871239"/>
              <a:ext cx="2235588" cy="699307"/>
            </a:xfrm>
            <a:prstGeom prst="wedgeRoundRectCallout">
              <a:avLst>
                <a:gd name="adj1" fmla="val -2868"/>
                <a:gd name="adj2" fmla="val -94067"/>
                <a:gd name="adj3" fmla="val 16667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本人の意思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14D6F6E-500A-30D0-F113-9BE396974912}"/>
                </a:ext>
              </a:extLst>
            </p:cNvPr>
            <p:cNvSpPr/>
            <p:nvPr/>
          </p:nvSpPr>
          <p:spPr>
            <a:xfrm>
              <a:off x="1785794" y="5830302"/>
              <a:ext cx="188505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ほんにん　　　　　　いし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6B45778-8CAA-9083-9978-648C17DA4757}"/>
              </a:ext>
            </a:extLst>
          </p:cNvPr>
          <p:cNvGrpSpPr/>
          <p:nvPr/>
        </p:nvGrpSpPr>
        <p:grpSpPr>
          <a:xfrm>
            <a:off x="7738849" y="1972948"/>
            <a:ext cx="1165006" cy="1204815"/>
            <a:chOff x="7738849" y="1972948"/>
            <a:chExt cx="1165006" cy="1204815"/>
          </a:xfrm>
        </p:grpSpPr>
        <p:sp>
          <p:nvSpPr>
            <p:cNvPr id="36" name="円/楕円 35"/>
            <p:cNvSpPr/>
            <p:nvPr/>
          </p:nvSpPr>
          <p:spPr bwMode="ltGray">
            <a:xfrm>
              <a:off x="7738849" y="1989763"/>
              <a:ext cx="1165006" cy="1188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国など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E5981A96-42B3-EE7B-2CB6-A7D12644A6A7}"/>
                </a:ext>
              </a:extLst>
            </p:cNvPr>
            <p:cNvSpPr/>
            <p:nvPr/>
          </p:nvSpPr>
          <p:spPr>
            <a:xfrm>
              <a:off x="7949997" y="1972948"/>
              <a:ext cx="735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くに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06E70819-A9D5-9E13-45D1-21DA55527873}"/>
              </a:ext>
            </a:extLst>
          </p:cNvPr>
          <p:cNvGrpSpPr/>
          <p:nvPr/>
        </p:nvGrpSpPr>
        <p:grpSpPr>
          <a:xfrm>
            <a:off x="7738849" y="3314092"/>
            <a:ext cx="1214485" cy="1364735"/>
            <a:chOff x="7738849" y="3314092"/>
            <a:chExt cx="1214485" cy="1364735"/>
          </a:xfrm>
        </p:grpSpPr>
        <p:sp>
          <p:nvSpPr>
            <p:cNvPr id="37" name="円/楕円 36"/>
            <p:cNvSpPr/>
            <p:nvPr/>
          </p:nvSpPr>
          <p:spPr bwMode="ltGray">
            <a:xfrm>
              <a:off x="7738849" y="3314092"/>
              <a:ext cx="1165005" cy="136473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勤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 eaLnBrk="1" hangingPunct="1">
                <a:defRPr/>
              </a:pP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め先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58DF3157-B2A6-2044-2F0D-592ECAFE06E9}"/>
                </a:ext>
              </a:extLst>
            </p:cNvPr>
            <p:cNvSpPr/>
            <p:nvPr/>
          </p:nvSpPr>
          <p:spPr>
            <a:xfrm>
              <a:off x="8217443" y="3810227"/>
              <a:ext cx="735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</a:t>
              </a:r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endParaRPr kumimoji="1"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</a:t>
              </a:r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925A51D-746A-0D7B-9C06-7BE5E45CA5B1}"/>
              </a:ext>
            </a:extLst>
          </p:cNvPr>
          <p:cNvGrpSpPr/>
          <p:nvPr/>
        </p:nvGrpSpPr>
        <p:grpSpPr>
          <a:xfrm>
            <a:off x="7807107" y="4838312"/>
            <a:ext cx="1155751" cy="1188000"/>
            <a:chOff x="7807107" y="4838312"/>
            <a:chExt cx="1155751" cy="1188000"/>
          </a:xfrm>
        </p:grpSpPr>
        <p:sp>
          <p:nvSpPr>
            <p:cNvPr id="38" name="円/楕円 37"/>
            <p:cNvSpPr/>
            <p:nvPr/>
          </p:nvSpPr>
          <p:spPr bwMode="ltGray">
            <a:xfrm>
              <a:off x="7807107" y="4838312"/>
              <a:ext cx="1096748" cy="1188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 cmpd="sng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ja-JP" altLang="en-US" sz="28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自分</a:t>
              </a:r>
              <a:endParaRPr lang="en-US" altLang="ja-JP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F70FC41-E088-A63A-1309-F25CF1BE7E30}"/>
                </a:ext>
              </a:extLst>
            </p:cNvPr>
            <p:cNvSpPr/>
            <p:nvPr/>
          </p:nvSpPr>
          <p:spPr>
            <a:xfrm>
              <a:off x="8226967" y="5250140"/>
              <a:ext cx="73589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</a:t>
              </a:r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</a:t>
              </a:r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ん</a:t>
              </a:r>
              <a:endParaRPr lang="en-US" altLang="ja-JP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16F8F12-3E44-2058-988C-B11DE13AB2BB}"/>
              </a:ext>
            </a:extLst>
          </p:cNvPr>
          <p:cNvSpPr/>
          <p:nvPr/>
        </p:nvSpPr>
        <p:spPr>
          <a:xfrm>
            <a:off x="1807210" y="2199405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7A20D26-C862-85FE-DC1D-A2C9FFD23EEB}"/>
              </a:ext>
            </a:extLst>
          </p:cNvPr>
          <p:cNvSpPr/>
          <p:nvPr/>
        </p:nvSpPr>
        <p:spPr>
          <a:xfrm>
            <a:off x="1807210" y="3474534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きぎょうほしょう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CB9BCB0-EEDA-664B-ED81-355444CCB272}"/>
              </a:ext>
            </a:extLst>
          </p:cNvPr>
          <p:cNvSpPr/>
          <p:nvPr/>
        </p:nvSpPr>
        <p:spPr>
          <a:xfrm>
            <a:off x="1805359" y="479689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BCE1A44-82F4-AAF3-B6E4-05C923AA6F6F}"/>
              </a:ext>
            </a:extLst>
          </p:cNvPr>
          <p:cNvSpPr/>
          <p:nvPr/>
        </p:nvSpPr>
        <p:spPr>
          <a:xfrm>
            <a:off x="5085981" y="1837640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EBD3FAA-40B2-5C0D-C3FB-10A6358FD838}"/>
              </a:ext>
            </a:extLst>
          </p:cNvPr>
          <p:cNvSpPr/>
          <p:nvPr/>
        </p:nvSpPr>
        <p:spPr>
          <a:xfrm>
            <a:off x="5085989" y="299975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しゃかいほけんなど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F6EFABA-0AB0-5625-2358-CA1D63BA1F02}"/>
              </a:ext>
            </a:extLst>
          </p:cNvPr>
          <p:cNvSpPr/>
          <p:nvPr/>
        </p:nvSpPr>
        <p:spPr>
          <a:xfrm>
            <a:off x="5085981" y="334265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しぼうたいしょくきんなど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C5D1501-4921-DD99-E592-9914256C0C30}"/>
              </a:ext>
            </a:extLst>
          </p:cNvPr>
          <p:cNvSpPr/>
          <p:nvPr/>
        </p:nvSpPr>
        <p:spPr>
          <a:xfrm>
            <a:off x="5085989" y="441897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D8E56C2-B9F4-ABFB-1A31-7D1F83C13AB4}"/>
              </a:ext>
            </a:extLst>
          </p:cNvPr>
          <p:cNvSpPr/>
          <p:nvPr/>
        </p:nvSpPr>
        <p:spPr>
          <a:xfrm>
            <a:off x="5085989" y="5885858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203D207-F74F-4FF3-99D0-406C65AC5F12}"/>
              </a:ext>
            </a:extLst>
          </p:cNvPr>
          <p:cNvSpPr/>
          <p:nvPr/>
        </p:nvSpPr>
        <p:spPr>
          <a:xfrm>
            <a:off x="3937794" y="-57702"/>
            <a:ext cx="8549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　　　　　　　　　　　　　　　　　　　　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1AEE9FD-C565-FCE0-991D-6A4E8CEC9080}"/>
              </a:ext>
            </a:extLst>
          </p:cNvPr>
          <p:cNvSpPr/>
          <p:nvPr/>
        </p:nvSpPr>
        <p:spPr>
          <a:xfrm>
            <a:off x="5998862" y="66669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09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28048" y="925501"/>
            <a:ext cx="8953904" cy="870051"/>
            <a:chOff x="190095" y="976721"/>
            <a:chExt cx="8953904" cy="870051"/>
          </a:xfrm>
        </p:grpSpPr>
        <p:sp>
          <p:nvSpPr>
            <p:cNvPr id="17" name="正方形/長方形 16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113825" y="2229929"/>
            <a:ext cx="8865774" cy="1007227"/>
            <a:chOff x="186322" y="2177113"/>
            <a:chExt cx="8865774" cy="1007227"/>
          </a:xfrm>
        </p:grpSpPr>
        <p:sp>
          <p:nvSpPr>
            <p:cNvPr id="20" name="正方形/長方形 19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86322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113825" y="3721428"/>
            <a:ext cx="9032179" cy="1255952"/>
            <a:chOff x="240626" y="3381224"/>
            <a:chExt cx="9032179" cy="1255952"/>
          </a:xfrm>
        </p:grpSpPr>
        <p:sp>
          <p:nvSpPr>
            <p:cNvPr id="23" name="正方形/長方形 22"/>
            <p:cNvSpPr/>
            <p:nvPr/>
          </p:nvSpPr>
          <p:spPr>
            <a:xfrm>
              <a:off x="643804" y="3381224"/>
              <a:ext cx="8629001" cy="125595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5200"/>
                </a:lnSpc>
              </a:pP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と企業保障で不足する部分を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私的保障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で補う。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40626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40A3E79-9BF8-2A8E-E25A-4FA740435A12}"/>
              </a:ext>
            </a:extLst>
          </p:cNvPr>
          <p:cNvSpPr/>
          <p:nvPr/>
        </p:nvSpPr>
        <p:spPr>
          <a:xfrm>
            <a:off x="1636412" y="1994259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3784171-CB63-89CC-C989-7F42CF23C763}"/>
              </a:ext>
            </a:extLst>
          </p:cNvPr>
          <p:cNvSpPr/>
          <p:nvPr/>
        </p:nvSpPr>
        <p:spPr>
          <a:xfrm>
            <a:off x="4557003" y="1994259"/>
            <a:ext cx="159948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ほしょうしゅだん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FAADDD-B475-FED9-F812-9A613141F816}"/>
              </a:ext>
            </a:extLst>
          </p:cNvPr>
          <p:cNvSpPr/>
          <p:nvPr/>
        </p:nvSpPr>
        <p:spPr>
          <a:xfrm>
            <a:off x="6109579" y="1994259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7C40E2-992B-D346-6D52-683B2209C237}"/>
              </a:ext>
            </a:extLst>
          </p:cNvPr>
          <p:cNvSpPr/>
          <p:nvPr/>
        </p:nvSpPr>
        <p:spPr>
          <a:xfrm>
            <a:off x="807737" y="3544517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 ほしょう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0F0BE5D-211D-A46D-D1AA-7DEC1BAD16A5}"/>
              </a:ext>
            </a:extLst>
          </p:cNvPr>
          <p:cNvSpPr/>
          <p:nvPr/>
        </p:nvSpPr>
        <p:spPr>
          <a:xfrm>
            <a:off x="7913387" y="3541485"/>
            <a:ext cx="9639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35ECCB-BB1B-1766-2E1B-95D4B3756C1E}"/>
              </a:ext>
            </a:extLst>
          </p:cNvPr>
          <p:cNvSpPr/>
          <p:nvPr/>
        </p:nvSpPr>
        <p:spPr>
          <a:xfrm>
            <a:off x="490540" y="4205435"/>
            <a:ext cx="11744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0BC25D5-A90D-827C-8B2D-87A4E4FF9C2C}"/>
              </a:ext>
            </a:extLst>
          </p:cNvPr>
          <p:cNvSpPr/>
          <p:nvPr/>
        </p:nvSpPr>
        <p:spPr>
          <a:xfrm>
            <a:off x="2962614" y="3545743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きぎょう 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710D97A-0D1C-471B-F7EF-A508256C6EA2}"/>
              </a:ext>
            </a:extLst>
          </p:cNvPr>
          <p:cNvSpPr/>
          <p:nvPr/>
        </p:nvSpPr>
        <p:spPr>
          <a:xfrm>
            <a:off x="4727743" y="3545743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ふそく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E7112EC-E280-ED20-E271-6193229B9B88}"/>
              </a:ext>
            </a:extLst>
          </p:cNvPr>
          <p:cNvSpPr/>
          <p:nvPr/>
        </p:nvSpPr>
        <p:spPr>
          <a:xfrm>
            <a:off x="6486864" y="3545743"/>
            <a:ext cx="12664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B23B656-D591-AE14-D3A7-4ADD22D2A8B9}"/>
              </a:ext>
            </a:extLst>
          </p:cNvPr>
          <p:cNvSpPr/>
          <p:nvPr/>
        </p:nvSpPr>
        <p:spPr>
          <a:xfrm>
            <a:off x="1438142" y="4204118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おぎな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8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400" y="2409547"/>
            <a:ext cx="85627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３</a:t>
            </a:r>
            <a:r>
              <a:rPr lang="en-US" altLang="ja-JP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0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公的保障と私的保障</a:t>
            </a:r>
            <a:endParaRPr lang="en-US" altLang="ja-JP" sz="60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spcBef>
                <a:spcPts val="1200"/>
              </a:spcBef>
            </a:pPr>
            <a:r>
              <a:rPr lang="ja-JP" altLang="en-US" sz="32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～国からのサポートと自分たちで準備するもの～</a:t>
            </a:r>
            <a:endParaRPr kumimoji="1" lang="ja-JP" altLang="en-US" sz="3200" b="1" dirty="0">
              <a:solidFill>
                <a:srgbClr val="298054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EC04C7-C513-6B1D-48DE-A344C4050AA1}"/>
              </a:ext>
            </a:extLst>
          </p:cNvPr>
          <p:cNvSpPr/>
          <p:nvPr/>
        </p:nvSpPr>
        <p:spPr>
          <a:xfrm>
            <a:off x="1933575" y="2000066"/>
            <a:ext cx="293369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 ほしょう</a:t>
            </a:r>
            <a:endParaRPr kumimoji="1" lang="ja-JP" altLang="en-US" dirty="0">
              <a:solidFill>
                <a:srgbClr val="298054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851BDC-B70E-2D04-23B1-93BD5FAFA460}"/>
              </a:ext>
            </a:extLst>
          </p:cNvPr>
          <p:cNvSpPr/>
          <p:nvPr/>
        </p:nvSpPr>
        <p:spPr>
          <a:xfrm>
            <a:off x="5505449" y="2002905"/>
            <a:ext cx="293369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 ほしょう</a:t>
            </a:r>
            <a:endParaRPr kumimoji="1" lang="ja-JP" altLang="en-US" dirty="0">
              <a:solidFill>
                <a:srgbClr val="29805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AB3123-ADBE-0021-E2E2-23FE25744C63}"/>
              </a:ext>
            </a:extLst>
          </p:cNvPr>
          <p:cNvSpPr/>
          <p:nvPr/>
        </p:nvSpPr>
        <p:spPr>
          <a:xfrm>
            <a:off x="714375" y="3113004"/>
            <a:ext cx="98107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E80601F-C24E-910A-DFD2-A501FB4985E2}"/>
              </a:ext>
            </a:extLst>
          </p:cNvPr>
          <p:cNvSpPr/>
          <p:nvPr/>
        </p:nvSpPr>
        <p:spPr>
          <a:xfrm>
            <a:off x="3981450" y="3115843"/>
            <a:ext cx="98107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3370B60-4A9A-8F20-AAEA-870F9373ADD8}"/>
              </a:ext>
            </a:extLst>
          </p:cNvPr>
          <p:cNvSpPr/>
          <p:nvPr/>
        </p:nvSpPr>
        <p:spPr>
          <a:xfrm>
            <a:off x="5807290" y="3113004"/>
            <a:ext cx="98107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0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社会保障制度の概要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3" name="テキスト ボックス 31"/>
          <p:cNvSpPr txBox="1">
            <a:spLocks noChangeArrowheads="1"/>
          </p:cNvSpPr>
          <p:nvPr/>
        </p:nvSpPr>
        <p:spPr bwMode="gray">
          <a:xfrm>
            <a:off x="2279534" y="817872"/>
            <a:ext cx="2380143" cy="489493"/>
          </a:xfrm>
          <a:prstGeom prst="rect">
            <a:avLst/>
          </a:prstGeom>
          <a:solidFill>
            <a:srgbClr val="50AF86"/>
          </a:solidFill>
          <a:ln w="19050" cmpd="sng">
            <a:solidFill>
              <a:srgbClr val="50AF8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制度</a:t>
            </a:r>
            <a:endParaRPr lang="en-US" altLang="ja-JP" sz="2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4" name="テキスト ボックス 22"/>
          <p:cNvSpPr txBox="1">
            <a:spLocks noChangeArrowheads="1"/>
          </p:cNvSpPr>
          <p:nvPr/>
        </p:nvSpPr>
        <p:spPr bwMode="gray">
          <a:xfrm>
            <a:off x="5290344" y="817872"/>
            <a:ext cx="3421856" cy="489493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主な保障の内容</a:t>
            </a:r>
          </a:p>
        </p:txBody>
      </p:sp>
      <p:sp>
        <p:nvSpPr>
          <p:cNvPr id="16" name="右矢印 15"/>
          <p:cNvSpPr/>
          <p:nvPr/>
        </p:nvSpPr>
        <p:spPr bwMode="auto">
          <a:xfrm>
            <a:off x="4787200" y="1682845"/>
            <a:ext cx="431035" cy="41682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8" name="右矢印 17"/>
          <p:cNvSpPr/>
          <p:nvPr/>
        </p:nvSpPr>
        <p:spPr bwMode="auto">
          <a:xfrm>
            <a:off x="4787200" y="2785769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0" name="右矢印 19"/>
          <p:cNvSpPr/>
          <p:nvPr/>
        </p:nvSpPr>
        <p:spPr bwMode="auto">
          <a:xfrm>
            <a:off x="4787200" y="4893538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2" name="右矢印 21"/>
          <p:cNvSpPr/>
          <p:nvPr/>
        </p:nvSpPr>
        <p:spPr bwMode="auto">
          <a:xfrm>
            <a:off x="4787200" y="3885440"/>
            <a:ext cx="431035" cy="4168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右矢印 23"/>
          <p:cNvSpPr/>
          <p:nvPr/>
        </p:nvSpPr>
        <p:spPr bwMode="auto">
          <a:xfrm>
            <a:off x="4787200" y="5895605"/>
            <a:ext cx="431035" cy="41862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テキスト ボックス 3"/>
          <p:cNvSpPr txBox="1">
            <a:spLocks noChangeArrowheads="1"/>
          </p:cNvSpPr>
          <p:nvPr/>
        </p:nvSpPr>
        <p:spPr bwMode="auto">
          <a:xfrm>
            <a:off x="2279532" y="2670181"/>
            <a:ext cx="2507667" cy="64800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27" name="テキスト ボックス 3"/>
          <p:cNvSpPr txBox="1">
            <a:spLocks noChangeArrowheads="1"/>
          </p:cNvSpPr>
          <p:nvPr/>
        </p:nvSpPr>
        <p:spPr bwMode="auto">
          <a:xfrm>
            <a:off x="2279533" y="4744948"/>
            <a:ext cx="2376000" cy="79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 災害補償保険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8" name="テキスト ボックス 3"/>
          <p:cNvSpPr txBox="1">
            <a:spLocks noChangeArrowheads="1"/>
          </p:cNvSpPr>
          <p:nvPr/>
        </p:nvSpPr>
        <p:spPr bwMode="auto">
          <a:xfrm>
            <a:off x="2279532" y="3769852"/>
            <a:ext cx="2651773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テキスト ボックス 3"/>
          <p:cNvSpPr txBox="1">
            <a:spLocks noChangeArrowheads="1"/>
          </p:cNvSpPr>
          <p:nvPr/>
        </p:nvSpPr>
        <p:spPr bwMode="auto">
          <a:xfrm>
            <a:off x="2279533" y="5780915"/>
            <a:ext cx="2376000" cy="64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en-US" altLang="ja-JP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460532" y="1999274"/>
            <a:ext cx="823145" cy="0"/>
            <a:chOff x="1460532" y="2004884"/>
            <a:chExt cx="823145" cy="2798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1460532" y="2004884"/>
              <a:ext cx="499512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1955800" y="2007682"/>
              <a:ext cx="327877" cy="0"/>
            </a:xfrm>
            <a:prstGeom prst="line">
              <a:avLst/>
            </a:prstGeom>
            <a:ln w="38100">
              <a:solidFill>
                <a:srgbClr val="50AF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線コネクタ 31"/>
          <p:cNvCxnSpPr/>
          <p:nvPr/>
        </p:nvCxnSpPr>
        <p:spPr>
          <a:xfrm>
            <a:off x="1955800" y="2994181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955800" y="4084327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955800" y="5083798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955800" y="6097569"/>
            <a:ext cx="327877" cy="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cxnSpLocks/>
          </p:cNvCxnSpPr>
          <p:nvPr/>
        </p:nvCxnSpPr>
        <p:spPr>
          <a:xfrm>
            <a:off x="1955800" y="2011811"/>
            <a:ext cx="0" cy="4104000"/>
          </a:xfrm>
          <a:prstGeom prst="line">
            <a:avLst/>
          </a:prstGeom>
          <a:ln w="38100">
            <a:solidFill>
              <a:srgbClr val="50AF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>
            <a:spLocks/>
          </p:cNvSpPr>
          <p:nvPr/>
        </p:nvSpPr>
        <p:spPr bwMode="gray">
          <a:xfrm>
            <a:off x="441588" y="1569282"/>
            <a:ext cx="1152000" cy="1080000"/>
          </a:xfrm>
          <a:prstGeom prst="roundRect">
            <a:avLst/>
          </a:prstGeom>
          <a:solidFill>
            <a:srgbClr val="50AF86"/>
          </a:solidFill>
          <a:ln w="3810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white">
          <a:xfrm>
            <a:off x="516814" y="1654768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454288" y="2864798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>
            <a:spLocks/>
          </p:cNvSpPr>
          <p:nvPr/>
        </p:nvSpPr>
        <p:spPr>
          <a:xfrm>
            <a:off x="454288" y="4020614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角丸四角形 38"/>
          <p:cNvSpPr>
            <a:spLocks/>
          </p:cNvSpPr>
          <p:nvPr/>
        </p:nvSpPr>
        <p:spPr>
          <a:xfrm>
            <a:off x="454288" y="5176429"/>
            <a:ext cx="1152000" cy="1080000"/>
          </a:xfrm>
          <a:prstGeom prst="roundRect">
            <a:avLst/>
          </a:prstGeom>
          <a:solidFill>
            <a:srgbClr val="9374A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 bwMode="white">
          <a:xfrm>
            <a:off x="529514" y="2949077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福祉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529514" y="4103686"/>
            <a:ext cx="981818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公的扶助</a:t>
            </a:r>
            <a:endParaRPr kumimoji="1"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2" name="正方形/長方形 11"/>
          <p:cNvSpPr/>
          <p:nvPr/>
        </p:nvSpPr>
        <p:spPr bwMode="white">
          <a:xfrm>
            <a:off x="330200" y="5223370"/>
            <a:ext cx="1371600" cy="981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spc="-12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公衆衛生</a:t>
            </a:r>
            <a:endParaRPr lang="en-US" altLang="ja-JP" sz="2200" b="1" spc="-12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endParaRPr lang="en-US" altLang="ja-JP" sz="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lang="ja-JP" altLang="en-US" sz="2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医療</a:t>
            </a:r>
            <a:endParaRPr kumimoji="1" lang="en-US" altLang="ja-JP" sz="2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角丸四角形 40"/>
          <p:cNvSpPr>
            <a:spLocks/>
          </p:cNvSpPr>
          <p:nvPr/>
        </p:nvSpPr>
        <p:spPr>
          <a:xfrm>
            <a:off x="2279533" y="1442307"/>
            <a:ext cx="2380143" cy="900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2279533" y="2545231"/>
            <a:ext cx="2380143" cy="900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角丸四角形 42"/>
          <p:cNvSpPr>
            <a:spLocks/>
          </p:cNvSpPr>
          <p:nvPr/>
        </p:nvSpPr>
        <p:spPr>
          <a:xfrm>
            <a:off x="2279533" y="3641752"/>
            <a:ext cx="2380143" cy="900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角丸四角形 43"/>
          <p:cNvSpPr>
            <a:spLocks/>
          </p:cNvSpPr>
          <p:nvPr/>
        </p:nvSpPr>
        <p:spPr>
          <a:xfrm>
            <a:off x="2279533" y="4650748"/>
            <a:ext cx="2380143" cy="900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角丸四角形 44"/>
          <p:cNvSpPr>
            <a:spLocks/>
          </p:cNvSpPr>
          <p:nvPr/>
        </p:nvSpPr>
        <p:spPr>
          <a:xfrm>
            <a:off x="2279533" y="5652815"/>
            <a:ext cx="2380143" cy="900000"/>
          </a:xfrm>
          <a:prstGeom prst="roundRect">
            <a:avLst/>
          </a:prstGeom>
          <a:noFill/>
          <a:ln w="38100" cmpd="sng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3"/>
          <p:cNvSpPr txBox="1">
            <a:spLocks noChangeArrowheads="1"/>
          </p:cNvSpPr>
          <p:nvPr/>
        </p:nvSpPr>
        <p:spPr bwMode="auto">
          <a:xfrm>
            <a:off x="2279533" y="1563985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1.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612E8B3-E7D0-1BA1-385B-B751D13C006A}"/>
              </a:ext>
            </a:extLst>
          </p:cNvPr>
          <p:cNvSpPr/>
          <p:nvPr/>
        </p:nvSpPr>
        <p:spPr>
          <a:xfrm>
            <a:off x="481369" y="-55489"/>
            <a:ext cx="23381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しゃかいほしょうせいど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7BCD0D14-9D69-14C8-2F7D-A8FA7934B9AD}"/>
              </a:ext>
            </a:extLst>
          </p:cNvPr>
          <p:cNvSpPr/>
          <p:nvPr/>
        </p:nvSpPr>
        <p:spPr>
          <a:xfrm>
            <a:off x="2819533" y="72859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せいど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56F2F70-DDD4-3A18-41FC-91731A64905B}"/>
              </a:ext>
            </a:extLst>
          </p:cNvPr>
          <p:cNvSpPr/>
          <p:nvPr/>
        </p:nvSpPr>
        <p:spPr>
          <a:xfrm>
            <a:off x="5991225" y="728593"/>
            <a:ext cx="20383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 　　ほしょう 　　ないよう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54491B6-825A-C379-FF74-4F2BB5077ED1}"/>
              </a:ext>
            </a:extLst>
          </p:cNvPr>
          <p:cNvSpPr/>
          <p:nvPr/>
        </p:nvSpPr>
        <p:spPr>
          <a:xfrm>
            <a:off x="362390" y="149990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DAF183F-F7C0-CDE7-D449-29DA35977552}"/>
              </a:ext>
            </a:extLst>
          </p:cNvPr>
          <p:cNvSpPr/>
          <p:nvPr/>
        </p:nvSpPr>
        <p:spPr>
          <a:xfrm>
            <a:off x="368000" y="238315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A859BC5-EAA9-C2D0-4314-037B6181900A}"/>
              </a:ext>
            </a:extLst>
          </p:cNvPr>
          <p:cNvSpPr/>
          <p:nvPr/>
        </p:nvSpPr>
        <p:spPr>
          <a:xfrm>
            <a:off x="363253" y="278707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68B5CD87-3E7A-1565-B670-C9B0F1D54F10}"/>
              </a:ext>
            </a:extLst>
          </p:cNvPr>
          <p:cNvSpPr/>
          <p:nvPr/>
        </p:nvSpPr>
        <p:spPr>
          <a:xfrm>
            <a:off x="368863" y="367032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ふくし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A19926BB-1B5B-021A-A0DE-A33F4179D05E}"/>
              </a:ext>
            </a:extLst>
          </p:cNvPr>
          <p:cNvSpPr/>
          <p:nvPr/>
        </p:nvSpPr>
        <p:spPr>
          <a:xfrm>
            <a:off x="372778" y="394103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E5B4DAC4-3A3C-6E63-F6BA-9037394D6BEC}"/>
              </a:ext>
            </a:extLst>
          </p:cNvPr>
          <p:cNvSpPr/>
          <p:nvPr/>
        </p:nvSpPr>
        <p:spPr>
          <a:xfrm>
            <a:off x="378388" y="482428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ふじょ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8901B7A4-660C-B5CF-4C63-F95AE474CEC0}"/>
              </a:ext>
            </a:extLst>
          </p:cNvPr>
          <p:cNvSpPr/>
          <p:nvPr/>
        </p:nvSpPr>
        <p:spPr>
          <a:xfrm>
            <a:off x="391828" y="509496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こうしゅうえいせい</a:t>
            </a:r>
            <a:endParaRPr lang="en-US" altLang="ja-JP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264C8E3E-2AE3-010B-AC8A-BB69E1CA09E8}"/>
              </a:ext>
            </a:extLst>
          </p:cNvPr>
          <p:cNvSpPr/>
          <p:nvPr/>
        </p:nvSpPr>
        <p:spPr>
          <a:xfrm>
            <a:off x="368863" y="596869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5F26F5A-E94F-2784-0486-502DB44605EA}"/>
              </a:ext>
            </a:extLst>
          </p:cNvPr>
          <p:cNvSpPr/>
          <p:nvPr/>
        </p:nvSpPr>
        <p:spPr>
          <a:xfrm>
            <a:off x="2701283" y="1470479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85784846-E4CE-5227-0777-FBB7F0830781}"/>
              </a:ext>
            </a:extLst>
          </p:cNvPr>
          <p:cNvSpPr/>
          <p:nvPr/>
        </p:nvSpPr>
        <p:spPr>
          <a:xfrm>
            <a:off x="2701283" y="2567372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95B63833-3FBE-C3C7-E737-7022059685BE}"/>
              </a:ext>
            </a:extLst>
          </p:cNvPr>
          <p:cNvSpPr/>
          <p:nvPr/>
        </p:nvSpPr>
        <p:spPr>
          <a:xfrm>
            <a:off x="2684910" y="3669911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こうてきかいごほけん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833E3FEB-8846-EFF6-94A1-3D1B7EA4588E}"/>
              </a:ext>
            </a:extLst>
          </p:cNvPr>
          <p:cNvSpPr/>
          <p:nvPr/>
        </p:nvSpPr>
        <p:spPr>
          <a:xfrm>
            <a:off x="2653658" y="4566727"/>
            <a:ext cx="95631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ろうどうしゃ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0B666912-135C-EE2B-A665-074567C131AF}"/>
              </a:ext>
            </a:extLst>
          </p:cNvPr>
          <p:cNvSpPr/>
          <p:nvPr/>
        </p:nvSpPr>
        <p:spPr>
          <a:xfrm>
            <a:off x="2682112" y="5270527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さいがいほしょうほけん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06382E7-E998-EBF4-6967-1A1E151E7133}"/>
              </a:ext>
            </a:extLst>
          </p:cNvPr>
          <p:cNvSpPr/>
          <p:nvPr/>
        </p:nvSpPr>
        <p:spPr>
          <a:xfrm>
            <a:off x="2633190" y="5679050"/>
            <a:ext cx="13101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D7257DB4-8F07-9FFD-3D7D-62629E090731}"/>
              </a:ext>
            </a:extLst>
          </p:cNvPr>
          <p:cNvGrpSpPr/>
          <p:nvPr/>
        </p:nvGrpSpPr>
        <p:grpSpPr>
          <a:xfrm>
            <a:off x="5265515" y="1422207"/>
            <a:ext cx="3446685" cy="936000"/>
            <a:chOff x="5265515" y="1422207"/>
            <a:chExt cx="3446685" cy="936000"/>
          </a:xfrm>
        </p:grpSpPr>
        <p:sp>
          <p:nvSpPr>
            <p:cNvPr id="17" name="テキスト ボックス 18"/>
            <p:cNvSpPr txBox="1">
              <a:spLocks noChangeArrowheads="1"/>
            </p:cNvSpPr>
            <p:nvPr/>
          </p:nvSpPr>
          <p:spPr bwMode="auto">
            <a:xfrm>
              <a:off x="5280819" y="1422207"/>
              <a:ext cx="3431381" cy="93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</a:t>
              </a: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や</a:t>
              </a: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ケガ</a:t>
              </a: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にかかる治療費</a:t>
              </a: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2F744BDE-CC92-6219-FAF0-F24C13F67711}"/>
                </a:ext>
              </a:extLst>
            </p:cNvPr>
            <p:cNvSpPr/>
            <p:nvPr/>
          </p:nvSpPr>
          <p:spPr>
            <a:xfrm>
              <a:off x="5265515" y="1471215"/>
              <a:ext cx="76385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304A6E08-FEC4-42B1-65AB-3CF91AD39C2E}"/>
                </a:ext>
              </a:extLst>
            </p:cNvPr>
            <p:cNvSpPr/>
            <p:nvPr/>
          </p:nvSpPr>
          <p:spPr>
            <a:xfrm>
              <a:off x="7551514" y="1471215"/>
              <a:ext cx="86858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07112564-6D75-DB12-CF09-DC23BEF8E5A2}"/>
              </a:ext>
            </a:extLst>
          </p:cNvPr>
          <p:cNvGrpSpPr/>
          <p:nvPr/>
        </p:nvGrpSpPr>
        <p:grpSpPr>
          <a:xfrm>
            <a:off x="5280819" y="2310231"/>
            <a:ext cx="3457279" cy="1264229"/>
            <a:chOff x="5280819" y="2310231"/>
            <a:chExt cx="3457279" cy="1264229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F020EC8F-A522-43A4-A786-A4EC546F1587}"/>
                </a:ext>
              </a:extLst>
            </p:cNvPr>
            <p:cNvGrpSpPr/>
            <p:nvPr/>
          </p:nvGrpSpPr>
          <p:grpSpPr>
            <a:xfrm>
              <a:off x="5280819" y="2422460"/>
              <a:ext cx="3457279" cy="1152000"/>
              <a:chOff x="5280819" y="2548126"/>
              <a:chExt cx="3457279" cy="1077677"/>
            </a:xfrm>
          </p:grpSpPr>
          <p:sp>
            <p:nvSpPr>
              <p:cNvPr id="1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5280819" y="2548126"/>
                <a:ext cx="3431381" cy="107767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・老後</a:t>
                </a:r>
                <a:endParaRPr lang="en-US" altLang="ja-JP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2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障害</a:t>
                </a:r>
                <a:r>
                  <a:rPr lang="ja-JP" alt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状態時</a:t>
                </a:r>
                <a:endParaRPr lang="en-US" altLang="ja-JP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lnSpc>
                    <a:spcPts val="2800"/>
                  </a:lnSpc>
                  <a:spcBef>
                    <a:spcPct val="0"/>
                  </a:spcBef>
                  <a:buFontTx/>
                  <a:buNone/>
                </a:pPr>
                <a:r>
                  <a:rPr lang="ja-JP" altLang="en-US" sz="2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2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遺族</a:t>
                </a:r>
                <a:endPara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4" name="右中かっこ 3">
                <a:extLst>
                  <a:ext uri="{FF2B5EF4-FFF2-40B4-BE49-F238E27FC236}">
                    <a16:creationId xmlns:a16="http://schemas.microsoft.com/office/drawing/2014/main" id="{F86C3B79-96BF-4E9F-877C-16A96FFA64E5}"/>
                  </a:ext>
                </a:extLst>
              </p:cNvPr>
              <p:cNvSpPr/>
              <p:nvPr/>
            </p:nvSpPr>
            <p:spPr>
              <a:xfrm>
                <a:off x="6837744" y="2633559"/>
                <a:ext cx="238978" cy="917587"/>
              </a:xfrm>
              <a:prstGeom prst="rightBrace">
                <a:avLst>
                  <a:gd name="adj1" fmla="val 23768"/>
                  <a:gd name="adj2" fmla="val 50624"/>
                </a:avLst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3">
                <a:extLst>
                  <a:ext uri="{FF2B5EF4-FFF2-40B4-BE49-F238E27FC236}">
                    <a16:creationId xmlns:a16="http://schemas.microsoft.com/office/drawing/2014/main" id="{C1B35D2C-4C9B-4BBF-882B-5865C6B91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6034" y="2748288"/>
                <a:ext cx="1732064" cy="648000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の生活費など</a:t>
                </a:r>
              </a:p>
            </p:txBody>
          </p:sp>
        </p:grp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9D89234F-5968-DD53-8058-1EFF096382AE}"/>
                </a:ext>
              </a:extLst>
            </p:cNvPr>
            <p:cNvSpPr/>
            <p:nvPr/>
          </p:nvSpPr>
          <p:spPr>
            <a:xfrm>
              <a:off x="5355470" y="2310231"/>
              <a:ext cx="86858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ろうご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A1A37133-1B52-548F-CFE2-CF0A3E5ECDCC}"/>
                </a:ext>
              </a:extLst>
            </p:cNvPr>
            <p:cNvSpPr/>
            <p:nvPr/>
          </p:nvSpPr>
          <p:spPr>
            <a:xfrm>
              <a:off x="5380821" y="2643513"/>
              <a:ext cx="160884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しょうがい　　　</a:t>
              </a:r>
              <a:r>
                <a:rPr lang="ja-JP" altLang="en-US" sz="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じょうたいじ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D48F3C0A-AAA5-7EED-0E4D-63356F0F8050}"/>
                </a:ext>
              </a:extLst>
            </p:cNvPr>
            <p:cNvSpPr/>
            <p:nvPr/>
          </p:nvSpPr>
          <p:spPr>
            <a:xfrm>
              <a:off x="5354923" y="2996200"/>
              <a:ext cx="86858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8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いぞく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8795CF13-4F82-9970-D0DF-164B0304C0A0}"/>
                </a:ext>
              </a:extLst>
            </p:cNvPr>
            <p:cNvSpPr/>
            <p:nvPr/>
          </p:nvSpPr>
          <p:spPr>
            <a:xfrm>
              <a:off x="7308756" y="2582048"/>
              <a:ext cx="9398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C1FE26B3-EE6C-D981-FA14-AE9B0CC53C45}"/>
              </a:ext>
            </a:extLst>
          </p:cNvPr>
          <p:cNvGrpSpPr/>
          <p:nvPr/>
        </p:nvGrpSpPr>
        <p:grpSpPr>
          <a:xfrm>
            <a:off x="5233718" y="4633798"/>
            <a:ext cx="3478482" cy="936000"/>
            <a:chOff x="5233718" y="4633798"/>
            <a:chExt cx="3478482" cy="936000"/>
          </a:xfrm>
        </p:grpSpPr>
        <p:sp>
          <p:nvSpPr>
            <p:cNvPr id="19" name="テキスト ボックス 20"/>
            <p:cNvSpPr txBox="1">
              <a:spLocks noChangeArrowheads="1"/>
            </p:cNvSpPr>
            <p:nvPr/>
          </p:nvSpPr>
          <p:spPr bwMode="auto">
            <a:xfrm>
              <a:off x="5280819" y="4633798"/>
              <a:ext cx="3431381" cy="93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仕事中</a:t>
              </a: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のケガ等の治療費</a:t>
              </a: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264DA691-6620-F367-DD3A-8530534F12FA}"/>
                </a:ext>
              </a:extLst>
            </p:cNvPr>
            <p:cNvSpPr/>
            <p:nvPr/>
          </p:nvSpPr>
          <p:spPr>
            <a:xfrm>
              <a:off x="7402119" y="4706079"/>
              <a:ext cx="9398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7ABB419C-074A-2208-EF2D-2AB6CA2B6E9F}"/>
                </a:ext>
              </a:extLst>
            </p:cNvPr>
            <p:cNvSpPr/>
            <p:nvPr/>
          </p:nvSpPr>
          <p:spPr>
            <a:xfrm>
              <a:off x="6716318" y="4700224"/>
              <a:ext cx="68580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124371C6-9CC7-C551-E11B-85F9534024A0}"/>
                </a:ext>
              </a:extLst>
            </p:cNvPr>
            <p:cNvSpPr/>
            <p:nvPr/>
          </p:nvSpPr>
          <p:spPr>
            <a:xfrm>
              <a:off x="5233718" y="4703130"/>
              <a:ext cx="112898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しごとちゅう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109A9D70-5B68-0749-D70C-1972F4594656}"/>
              </a:ext>
            </a:extLst>
          </p:cNvPr>
          <p:cNvGrpSpPr/>
          <p:nvPr/>
        </p:nvGrpSpPr>
        <p:grpSpPr>
          <a:xfrm>
            <a:off x="5196337" y="5635865"/>
            <a:ext cx="3515863" cy="936000"/>
            <a:chOff x="5196337" y="5635865"/>
            <a:chExt cx="3515863" cy="936000"/>
          </a:xfrm>
        </p:grpSpPr>
        <p:sp>
          <p:nvSpPr>
            <p:cNvPr id="23" name="テキスト ボックス 21"/>
            <p:cNvSpPr txBox="1">
              <a:spLocks noChangeArrowheads="1"/>
            </p:cNvSpPr>
            <p:nvPr/>
          </p:nvSpPr>
          <p:spPr bwMode="auto">
            <a:xfrm>
              <a:off x="5280819" y="5635865"/>
              <a:ext cx="3431381" cy="93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失業</a:t>
              </a:r>
              <a:r>
                <a: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時の生活費</a:t>
              </a: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FC68A4AB-D3CB-F391-8422-2B665380E3F2}"/>
                </a:ext>
              </a:extLst>
            </p:cNvPr>
            <p:cNvSpPr/>
            <p:nvPr/>
          </p:nvSpPr>
          <p:spPr>
            <a:xfrm>
              <a:off x="5196337" y="5693798"/>
              <a:ext cx="94144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しつぎょう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0AC093E0-5F5E-C1FA-F300-F0E1A3E781BB}"/>
                </a:ext>
              </a:extLst>
            </p:cNvPr>
            <p:cNvSpPr/>
            <p:nvPr/>
          </p:nvSpPr>
          <p:spPr>
            <a:xfrm>
              <a:off x="6419850" y="5698803"/>
              <a:ext cx="9398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id="{56E63852-2B9B-FF8A-4B3E-C6BCAEB2B404}"/>
                </a:ext>
              </a:extLst>
            </p:cNvPr>
            <p:cNvSpPr/>
            <p:nvPr/>
          </p:nvSpPr>
          <p:spPr>
            <a:xfrm>
              <a:off x="5734049" y="5692948"/>
              <a:ext cx="68580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FAC20ACC-CB89-64A9-7D3A-3FE31076D6FF}"/>
              </a:ext>
            </a:extLst>
          </p:cNvPr>
          <p:cNvGrpSpPr/>
          <p:nvPr/>
        </p:nvGrpSpPr>
        <p:grpSpPr>
          <a:xfrm>
            <a:off x="5272776" y="3539048"/>
            <a:ext cx="3439424" cy="1021754"/>
            <a:chOff x="5272776" y="3539048"/>
            <a:chExt cx="3439424" cy="1021754"/>
          </a:xfrm>
        </p:grpSpPr>
        <p:grpSp>
          <p:nvGrpSpPr>
            <p:cNvPr id="85" name="グループ化 84">
              <a:extLst>
                <a:ext uri="{FF2B5EF4-FFF2-40B4-BE49-F238E27FC236}">
                  <a16:creationId xmlns:a16="http://schemas.microsoft.com/office/drawing/2014/main" id="{EE0E0864-0FA5-96A6-E7F5-41858089FA55}"/>
                </a:ext>
              </a:extLst>
            </p:cNvPr>
            <p:cNvGrpSpPr/>
            <p:nvPr/>
          </p:nvGrpSpPr>
          <p:grpSpPr>
            <a:xfrm>
              <a:off x="5272776" y="3539048"/>
              <a:ext cx="3439424" cy="1021754"/>
              <a:chOff x="5272776" y="3539048"/>
              <a:chExt cx="3439424" cy="1021754"/>
            </a:xfrm>
          </p:grpSpPr>
          <p:sp>
            <p:nvSpPr>
              <p:cNvPr id="21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280819" y="3624802"/>
                <a:ext cx="3431381" cy="93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2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介護サービス</a:t>
                </a:r>
                <a:r>
                  <a:rPr lang="ja-JP" alt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費用</a:t>
                </a:r>
                <a:endParaRPr lang="en-US" altLang="ja-JP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lnSpc>
                    <a:spcPts val="34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</a:t>
                </a:r>
                <a:r>
                  <a:rPr lang="ja-JP" altLang="en-US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訪問介護など</a:t>
                </a:r>
                <a:r>
                  <a:rPr lang="en-US" altLang="ja-JP" sz="2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  <a:endParaRPr lang="ja-JP" alt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92B033A9-B951-7403-9F0C-54CA7A1E96FB}"/>
                  </a:ext>
                </a:extLst>
              </p:cNvPr>
              <p:cNvSpPr/>
              <p:nvPr/>
            </p:nvSpPr>
            <p:spPr>
              <a:xfrm>
                <a:off x="5272776" y="3539048"/>
                <a:ext cx="763857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>
                    <a:solidFill>
                      <a:srgbClr val="FF0000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かいご</a:t>
                </a:r>
                <a:endParaRPr kumimoji="1" lang="ja-JP" alt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26DACA8D-FFA1-501D-3AEC-D22AAEE575A8}"/>
                  </a:ext>
                </a:extLst>
              </p:cNvPr>
              <p:cNvSpPr/>
              <p:nvPr/>
            </p:nvSpPr>
            <p:spPr>
              <a:xfrm>
                <a:off x="5321253" y="3922494"/>
                <a:ext cx="1468383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ほうもんかいご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CFA2A76E-D94A-C49F-6F98-5AE9AF892261}"/>
                </a:ext>
              </a:extLst>
            </p:cNvPr>
            <p:cNvSpPr/>
            <p:nvPr/>
          </p:nvSpPr>
          <p:spPr>
            <a:xfrm>
              <a:off x="6747669" y="3539636"/>
              <a:ext cx="76385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A107262D-F5B7-B3C3-E277-4BD7D41C7FA7}"/>
              </a:ext>
            </a:extLst>
          </p:cNvPr>
          <p:cNvSpPr/>
          <p:nvPr/>
        </p:nvSpPr>
        <p:spPr>
          <a:xfrm>
            <a:off x="3400425" y="-55551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がいよう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8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正方形/長方形 9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06400" y="50451"/>
            <a:ext cx="895350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困ったときに受けられる公的保障を考えてみよう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-226539" y="629658"/>
            <a:ext cx="96104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それぞれの状況で、どの社会保険から保障が受けられるか線で結んでみよう</a:t>
            </a:r>
            <a:endParaRPr lang="en-US" altLang="ja-JP" sz="22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752746" y="1196264"/>
            <a:ext cx="3098800" cy="3814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 bwMode="white">
          <a:xfrm>
            <a:off x="5930546" y="1181459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制　度</a:t>
            </a:r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（せいど）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444815" y="1710659"/>
            <a:ext cx="831273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096027" y="2500494"/>
            <a:ext cx="1092537" cy="75570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159078" y="3194197"/>
            <a:ext cx="1106281" cy="7251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658261" y="3956637"/>
            <a:ext cx="1317434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397391" y="4841747"/>
            <a:ext cx="1108222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14868" y="5716115"/>
            <a:ext cx="1058669" cy="8312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749300" y="1655939"/>
            <a:ext cx="2832100" cy="6035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1553647" y="2466362"/>
            <a:ext cx="2027753" cy="601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825500" y="3372871"/>
            <a:ext cx="27559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1790700" y="4066318"/>
            <a:ext cx="1790700" cy="62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49300" y="5087097"/>
            <a:ext cx="2844800" cy="486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507999" y="5839471"/>
            <a:ext cx="2118088" cy="630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69" y="1605186"/>
            <a:ext cx="691889" cy="1013999"/>
          </a:xfrm>
          <a:prstGeom prst="rect">
            <a:avLst/>
          </a:prstGeom>
        </p:spPr>
      </p:pic>
      <p:sp>
        <p:nvSpPr>
          <p:cNvPr id="36" name="テキスト ボックス 3"/>
          <p:cNvSpPr txBox="1">
            <a:spLocks noChangeArrowheads="1"/>
          </p:cNvSpPr>
          <p:nvPr/>
        </p:nvSpPr>
        <p:spPr bwMode="auto">
          <a:xfrm>
            <a:off x="1365677" y="1625044"/>
            <a:ext cx="2146965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定年退職して老後の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収入が無くなった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7" name="テキスト ボックス 21"/>
          <p:cNvSpPr txBox="1">
            <a:spLocks noChangeArrowheads="1"/>
          </p:cNvSpPr>
          <p:nvPr/>
        </p:nvSpPr>
        <p:spPr bwMode="auto">
          <a:xfrm>
            <a:off x="2014520" y="2479078"/>
            <a:ext cx="1511198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会社が倒産し、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失業した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8" name="テキスト ボックス 19"/>
          <p:cNvSpPr txBox="1">
            <a:spLocks noChangeArrowheads="1"/>
          </p:cNvSpPr>
          <p:nvPr/>
        </p:nvSpPr>
        <p:spPr bwMode="auto">
          <a:xfrm>
            <a:off x="802962" y="3430628"/>
            <a:ext cx="2811906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介護が必要な状態になった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0" name="テキスト ボックス 18"/>
          <p:cNvSpPr txBox="1">
            <a:spLocks noChangeArrowheads="1"/>
          </p:cNvSpPr>
          <p:nvPr/>
        </p:nvSpPr>
        <p:spPr bwMode="auto">
          <a:xfrm>
            <a:off x="1505614" y="4028859"/>
            <a:ext cx="210681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一家の働き手が交通事故で亡くなった</a:t>
            </a:r>
          </a:p>
        </p:txBody>
      </p:sp>
      <p:sp>
        <p:nvSpPr>
          <p:cNvPr id="42" name="テキスト ボックス 18"/>
          <p:cNvSpPr txBox="1">
            <a:spLocks noChangeArrowheads="1"/>
          </p:cNvSpPr>
          <p:nvPr/>
        </p:nvSpPr>
        <p:spPr bwMode="auto">
          <a:xfrm>
            <a:off x="1731340" y="5147053"/>
            <a:ext cx="1873354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病気で入院した</a:t>
            </a:r>
            <a:endParaRPr lang="en-US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1962312" y="5839471"/>
            <a:ext cx="165506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会社員が仕事でケガをした</a:t>
            </a:r>
          </a:p>
        </p:txBody>
      </p:sp>
      <p:sp>
        <p:nvSpPr>
          <p:cNvPr id="73" name="円/楕円 72"/>
          <p:cNvSpPr/>
          <p:nvPr/>
        </p:nvSpPr>
        <p:spPr>
          <a:xfrm>
            <a:off x="5322505" y="21900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5322505" y="3198167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7" name="円/楕円 76"/>
          <p:cNvSpPr/>
          <p:nvPr/>
        </p:nvSpPr>
        <p:spPr>
          <a:xfrm>
            <a:off x="5322505" y="413256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5322505" y="5103911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5322505" y="6015343"/>
            <a:ext cx="72342" cy="76944"/>
          </a:xfrm>
          <a:prstGeom prst="ellipse">
            <a:avLst/>
          </a:prstGeom>
          <a:solidFill>
            <a:srgbClr val="50AF86"/>
          </a:solidFill>
          <a:ln>
            <a:solidFill>
              <a:srgbClr val="50A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3760405" y="19741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3760405" y="2753667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3760405" y="356106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3760405" y="4354611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760405" y="5266043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3773105" y="6109375"/>
            <a:ext cx="72342" cy="76944"/>
          </a:xfrm>
          <a:prstGeom prst="ellipse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5582847" y="1929333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5592811" y="2888086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5603129" y="3846839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5591989" y="4805592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5539630" y="5787259"/>
            <a:ext cx="3207054" cy="624548"/>
          </a:xfrm>
          <a:prstGeom prst="round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770942" y="3000441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752746" y="2063265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5752746" y="3959085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公的介護保険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5529311" y="4921318"/>
            <a:ext cx="3485380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労働者災害補償保険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5594045" y="5764345"/>
            <a:ext cx="3420645" cy="624548"/>
          </a:xfrm>
          <a:prstGeom prst="roundRect">
            <a:avLst/>
          </a:prstGeom>
          <a:solidFill>
            <a:srgbClr val="E0F1E6"/>
          </a:solidFill>
          <a:ln w="31750">
            <a:solidFill>
              <a:srgbClr val="50AF8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715289" y="5883553"/>
            <a:ext cx="3186772" cy="523220"/>
          </a:xfrm>
          <a:prstGeom prst="rect">
            <a:avLst/>
          </a:prstGeom>
          <a:noFill/>
          <a:ln w="3810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雇用保険</a:t>
            </a:r>
            <a:endParaRPr lang="ja-JP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cxnSp>
        <p:nvCxnSpPr>
          <p:cNvPr id="62" name="直線コネクタ 61"/>
          <p:cNvCxnSpPr>
            <a:stCxn id="82" idx="2"/>
            <a:endCxn id="75" idx="5"/>
          </p:cNvCxnSpPr>
          <p:nvPr/>
        </p:nvCxnSpPr>
        <p:spPr>
          <a:xfrm>
            <a:off x="3760405" y="2012635"/>
            <a:ext cx="1623848" cy="1251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>
            <a:stCxn id="83" idx="1"/>
            <a:endCxn id="81" idx="5"/>
          </p:cNvCxnSpPr>
          <p:nvPr/>
        </p:nvCxnSpPr>
        <p:spPr>
          <a:xfrm>
            <a:off x="3770999" y="2764935"/>
            <a:ext cx="1613254" cy="3316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84" idx="1"/>
            <a:endCxn id="77" idx="6"/>
          </p:cNvCxnSpPr>
          <p:nvPr/>
        </p:nvCxnSpPr>
        <p:spPr>
          <a:xfrm>
            <a:off x="3770999" y="3572331"/>
            <a:ext cx="1623848" cy="598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>
            <a:stCxn id="85" idx="3"/>
            <a:endCxn id="75" idx="6"/>
          </p:cNvCxnSpPr>
          <p:nvPr/>
        </p:nvCxnSpPr>
        <p:spPr>
          <a:xfrm flipV="1">
            <a:off x="3770999" y="3236639"/>
            <a:ext cx="1623848" cy="118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>
            <a:stCxn id="86" idx="3"/>
            <a:endCxn id="73" idx="7"/>
          </p:cNvCxnSpPr>
          <p:nvPr/>
        </p:nvCxnSpPr>
        <p:spPr>
          <a:xfrm flipV="1">
            <a:off x="3770999" y="2201331"/>
            <a:ext cx="1613254" cy="31303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87" idx="2"/>
            <a:endCxn id="79" idx="7"/>
          </p:cNvCxnSpPr>
          <p:nvPr/>
        </p:nvCxnSpPr>
        <p:spPr>
          <a:xfrm flipV="1">
            <a:off x="3773105" y="5115179"/>
            <a:ext cx="1611148" cy="10326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角丸四角形 1"/>
          <p:cNvSpPr/>
          <p:nvPr/>
        </p:nvSpPr>
        <p:spPr>
          <a:xfrm>
            <a:off x="571500" y="1200140"/>
            <a:ext cx="3098800" cy="35032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white">
          <a:xfrm>
            <a:off x="749300" y="1154145"/>
            <a:ext cx="2679700" cy="42092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状　況</a:t>
            </a:r>
            <a:r>
              <a:rPr lang="ja-JP" altLang="en-US" sz="1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（じょうきょう）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16" y="2103998"/>
            <a:ext cx="1283723" cy="119692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521" y="2988241"/>
            <a:ext cx="1053377" cy="977867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91" y="4683509"/>
            <a:ext cx="1076066" cy="1068657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887" y="5495954"/>
            <a:ext cx="853941" cy="1233471"/>
          </a:xfrm>
          <a:prstGeom prst="rect">
            <a:avLst/>
          </a:prstGeom>
        </p:spPr>
      </p:pic>
      <p:pic>
        <p:nvPicPr>
          <p:cNvPr id="100" name="図 99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63248484-64C5-4DD8-A9D1-08E064D99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00" y="3880858"/>
            <a:ext cx="1402289" cy="90225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4008D0D-13F5-A0FA-DC1E-2DB3EA1E0510}"/>
              </a:ext>
            </a:extLst>
          </p:cNvPr>
          <p:cNvSpPr/>
          <p:nvPr/>
        </p:nvSpPr>
        <p:spPr>
          <a:xfrm>
            <a:off x="481368" y="-45964"/>
            <a:ext cx="44654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こま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8A9CA56-561F-B4C7-2273-C4D48AE780CE}"/>
              </a:ext>
            </a:extLst>
          </p:cNvPr>
          <p:cNvSpPr/>
          <p:nvPr/>
        </p:nvSpPr>
        <p:spPr>
          <a:xfrm>
            <a:off x="958209" y="622058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じょうきょう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E619DB3-519B-6039-D369-E318AD22E248}"/>
              </a:ext>
            </a:extLst>
          </p:cNvPr>
          <p:cNvSpPr/>
          <p:nvPr/>
        </p:nvSpPr>
        <p:spPr>
          <a:xfrm>
            <a:off x="2663183" y="613021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77F1776-2479-DFC7-E60A-1095D7EAD677}"/>
              </a:ext>
            </a:extLst>
          </p:cNvPr>
          <p:cNvSpPr/>
          <p:nvPr/>
        </p:nvSpPr>
        <p:spPr>
          <a:xfrm>
            <a:off x="3959850" y="613021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9B98F15-B1A9-C7D6-1945-D0B26E74D91B}"/>
              </a:ext>
            </a:extLst>
          </p:cNvPr>
          <p:cNvSpPr/>
          <p:nvPr/>
        </p:nvSpPr>
        <p:spPr>
          <a:xfrm>
            <a:off x="5209153" y="612804"/>
            <a:ext cx="59988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A25AA30-2E97-5AC4-3BA1-E3E35CC94390}"/>
              </a:ext>
            </a:extLst>
          </p:cNvPr>
          <p:cNvSpPr/>
          <p:nvPr/>
        </p:nvSpPr>
        <p:spPr>
          <a:xfrm>
            <a:off x="6584026" y="613216"/>
            <a:ext cx="721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2F3CD1-74BE-E613-FCFA-9DED24F79E28}"/>
              </a:ext>
            </a:extLst>
          </p:cNvPr>
          <p:cNvSpPr/>
          <p:nvPr/>
        </p:nvSpPr>
        <p:spPr>
          <a:xfrm>
            <a:off x="7095164" y="613216"/>
            <a:ext cx="75558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むす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2E349C0-3F6E-242A-CC97-AA40F9671323}"/>
              </a:ext>
            </a:extLst>
          </p:cNvPr>
          <p:cNvSpPr/>
          <p:nvPr/>
        </p:nvSpPr>
        <p:spPr>
          <a:xfrm>
            <a:off x="1253483" y="1451429"/>
            <a:ext cx="137541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ていねんたいしょく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C45D009-794D-25FA-13A8-DF1E2ED4DBE7}"/>
              </a:ext>
            </a:extLst>
          </p:cNvPr>
          <p:cNvSpPr/>
          <p:nvPr/>
        </p:nvSpPr>
        <p:spPr>
          <a:xfrm>
            <a:off x="2662668" y="1451429"/>
            <a:ext cx="66021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5C813DC-3617-BBD1-9CC1-663D75E7BE15}"/>
              </a:ext>
            </a:extLst>
          </p:cNvPr>
          <p:cNvSpPr/>
          <p:nvPr/>
        </p:nvSpPr>
        <p:spPr>
          <a:xfrm>
            <a:off x="1642582" y="2060724"/>
            <a:ext cx="8312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しゅうにゅう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8111767-0A68-D106-C495-8F0DF43BE18B}"/>
              </a:ext>
            </a:extLst>
          </p:cNvPr>
          <p:cNvSpPr/>
          <p:nvPr/>
        </p:nvSpPr>
        <p:spPr>
          <a:xfrm>
            <a:off x="1989251" y="2318809"/>
            <a:ext cx="137541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かいしゃ　　　　とうさん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3026CB5-CC29-A3A9-4976-D27162F6A63E}"/>
              </a:ext>
            </a:extLst>
          </p:cNvPr>
          <p:cNvSpPr/>
          <p:nvPr/>
        </p:nvSpPr>
        <p:spPr>
          <a:xfrm>
            <a:off x="2368385" y="2927807"/>
            <a:ext cx="9640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しつぎょう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BD782A8-80DF-5BB8-C39A-0F83D9220265}"/>
              </a:ext>
            </a:extLst>
          </p:cNvPr>
          <p:cNvSpPr/>
          <p:nvPr/>
        </p:nvSpPr>
        <p:spPr>
          <a:xfrm>
            <a:off x="927910" y="3261611"/>
            <a:ext cx="205725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　　　　　ひつよう　　　じょうたい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A7EAD14-C4E5-7FCC-8F37-B453AB896F1E}"/>
              </a:ext>
            </a:extLst>
          </p:cNvPr>
          <p:cNvSpPr/>
          <p:nvPr/>
        </p:nvSpPr>
        <p:spPr>
          <a:xfrm>
            <a:off x="1633857" y="3843552"/>
            <a:ext cx="73452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いっか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AABDD1D-BB8A-F1A1-0AF9-869E69D8BF7C}"/>
              </a:ext>
            </a:extLst>
          </p:cNvPr>
          <p:cNvSpPr/>
          <p:nvPr/>
        </p:nvSpPr>
        <p:spPr>
          <a:xfrm>
            <a:off x="1614050" y="4519695"/>
            <a:ext cx="8147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つうじこ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374D63-4B1B-ED00-4B25-4FAE10C74D20}"/>
              </a:ext>
            </a:extLst>
          </p:cNvPr>
          <p:cNvSpPr/>
          <p:nvPr/>
        </p:nvSpPr>
        <p:spPr>
          <a:xfrm>
            <a:off x="1748713" y="4977210"/>
            <a:ext cx="105275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26638FA-0AF0-F47C-0995-D763271E6A44}"/>
              </a:ext>
            </a:extLst>
          </p:cNvPr>
          <p:cNvSpPr/>
          <p:nvPr/>
        </p:nvSpPr>
        <p:spPr>
          <a:xfrm>
            <a:off x="2489754" y="4975695"/>
            <a:ext cx="90932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FB27FEE-7238-8F0A-6881-3525D17D6772}"/>
              </a:ext>
            </a:extLst>
          </p:cNvPr>
          <p:cNvSpPr/>
          <p:nvPr/>
        </p:nvSpPr>
        <p:spPr>
          <a:xfrm>
            <a:off x="2430177" y="-47276"/>
            <a:ext cx="44654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FA75842-5A87-03A2-61B0-E691CF49124B}"/>
              </a:ext>
            </a:extLst>
          </p:cNvPr>
          <p:cNvSpPr/>
          <p:nvPr/>
        </p:nvSpPr>
        <p:spPr>
          <a:xfrm>
            <a:off x="4087526" y="-47276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3A62665-2B0A-64C1-A3D0-E34D6FCF0D10}"/>
              </a:ext>
            </a:extLst>
          </p:cNvPr>
          <p:cNvSpPr/>
          <p:nvPr/>
        </p:nvSpPr>
        <p:spPr>
          <a:xfrm>
            <a:off x="5980678" y="-47648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B613890-B7AF-08C5-C838-CE70689DE606}"/>
              </a:ext>
            </a:extLst>
          </p:cNvPr>
          <p:cNvSpPr/>
          <p:nvPr/>
        </p:nvSpPr>
        <p:spPr>
          <a:xfrm>
            <a:off x="6286500" y="1879841"/>
            <a:ext cx="21082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ACE3BB5-3F73-A6DB-463D-A04FC00DCDC4}"/>
              </a:ext>
            </a:extLst>
          </p:cNvPr>
          <p:cNvSpPr/>
          <p:nvPr/>
        </p:nvSpPr>
        <p:spPr>
          <a:xfrm>
            <a:off x="6289912" y="2832341"/>
            <a:ext cx="21082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7F7A0CA-A3D2-06B0-BFA8-B20AF2965AE2}"/>
              </a:ext>
            </a:extLst>
          </p:cNvPr>
          <p:cNvSpPr/>
          <p:nvPr/>
        </p:nvSpPr>
        <p:spPr>
          <a:xfrm>
            <a:off x="6264100" y="3784446"/>
            <a:ext cx="21082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こうてきかいご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A038BC7-4EFD-1AE1-E318-AE174E119D10}"/>
              </a:ext>
            </a:extLst>
          </p:cNvPr>
          <p:cNvSpPr/>
          <p:nvPr/>
        </p:nvSpPr>
        <p:spPr>
          <a:xfrm>
            <a:off x="5888879" y="4746471"/>
            <a:ext cx="279010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ろうどうしゃさいがいほしょう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3FA997E-62F6-665A-4B6B-0AE2D658556B}"/>
              </a:ext>
            </a:extLst>
          </p:cNvPr>
          <p:cNvSpPr/>
          <p:nvPr/>
        </p:nvSpPr>
        <p:spPr>
          <a:xfrm>
            <a:off x="6267450" y="5708496"/>
            <a:ext cx="21082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こよう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16C0DBC-6FC0-1CA5-D040-F2751DC892DD}"/>
              </a:ext>
            </a:extLst>
          </p:cNvPr>
          <p:cNvSpPr/>
          <p:nvPr/>
        </p:nvSpPr>
        <p:spPr>
          <a:xfrm>
            <a:off x="2014520" y="5658588"/>
            <a:ext cx="97064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かいしゃいん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D70CEAF-76C3-9D8C-6483-9DC93ADA7161}"/>
              </a:ext>
            </a:extLst>
          </p:cNvPr>
          <p:cNvSpPr/>
          <p:nvPr/>
        </p:nvSpPr>
        <p:spPr>
          <a:xfrm>
            <a:off x="2931121" y="5658080"/>
            <a:ext cx="676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しごと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B781842-DF14-CE3E-5DAC-3C43CA34380B}"/>
              </a:ext>
            </a:extLst>
          </p:cNvPr>
          <p:cNvSpPr/>
          <p:nvPr/>
        </p:nvSpPr>
        <p:spPr>
          <a:xfrm>
            <a:off x="2308566" y="3841772"/>
            <a:ext cx="49962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はたら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60502BB-BE4A-CF50-B9A3-216E69E83BC2}"/>
              </a:ext>
            </a:extLst>
          </p:cNvPr>
          <p:cNvSpPr/>
          <p:nvPr/>
        </p:nvSpPr>
        <p:spPr>
          <a:xfrm>
            <a:off x="2485423" y="4519832"/>
            <a:ext cx="47641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877144C-2E44-8024-87A6-9ACB7398EEF8}"/>
              </a:ext>
            </a:extLst>
          </p:cNvPr>
          <p:cNvSpPr/>
          <p:nvPr/>
        </p:nvSpPr>
        <p:spPr>
          <a:xfrm>
            <a:off x="2720015" y="3839578"/>
            <a:ext cx="47641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9D6E1AD-352B-549A-77BF-CDAA5CA25E67}"/>
              </a:ext>
            </a:extLst>
          </p:cNvPr>
          <p:cNvSpPr/>
          <p:nvPr/>
        </p:nvSpPr>
        <p:spPr>
          <a:xfrm>
            <a:off x="3182690" y="3841770"/>
            <a:ext cx="45792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43FFDBD6-C179-7DF0-EE1A-91FA52048F78}"/>
              </a:ext>
            </a:extLst>
          </p:cNvPr>
          <p:cNvSpPr/>
          <p:nvPr/>
        </p:nvSpPr>
        <p:spPr>
          <a:xfrm>
            <a:off x="2384086" y="2059921"/>
            <a:ext cx="47641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5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リスクに備える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つの保障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78434" y="76913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保障：もしものときに生活を守るもの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659454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303554" y="3906661"/>
            <a:ext cx="41258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301819" y="5292615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07786" y="5768176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507786" y="4901284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525542" y="4882912"/>
            <a:ext cx="2219" cy="90013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54682" y="2126092"/>
            <a:ext cx="317965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0" name="テキスト ボックス 19"/>
          <p:cNvSpPr txBox="1"/>
          <p:nvPr/>
        </p:nvSpPr>
        <p:spPr bwMode="ltGray">
          <a:xfrm>
            <a:off x="4754681" y="3617324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死亡退職金等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1" name="テキスト ボックス 20"/>
          <p:cNvSpPr txBox="1"/>
          <p:nvPr/>
        </p:nvSpPr>
        <p:spPr bwMode="ltGray">
          <a:xfrm>
            <a:off x="4745150" y="4707840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預貯金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54678" y="5432312"/>
            <a:ext cx="31796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民間保険</a:t>
            </a:r>
            <a:endParaRPr kumimoji="1"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58112" y="1820923"/>
            <a:ext cx="895647" cy="4382427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0761" y="2049740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2190493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ホームベース 30"/>
          <p:cNvSpPr/>
          <p:nvPr/>
        </p:nvSpPr>
        <p:spPr>
          <a:xfrm rot="10800000">
            <a:off x="1467200" y="3478244"/>
            <a:ext cx="2956744" cy="924567"/>
          </a:xfrm>
          <a:prstGeom prst="homePlate">
            <a:avLst/>
          </a:prstGeom>
          <a:solidFill>
            <a:srgbClr val="D2E7B8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449444" y="4797381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997577" y="23509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公的保障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997577" y="36391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企業保障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97577" y="495323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7738849" y="1989763"/>
            <a:ext cx="1165006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7" name="円/楕円 36"/>
          <p:cNvSpPr/>
          <p:nvPr/>
        </p:nvSpPr>
        <p:spPr bwMode="ltGray">
          <a:xfrm>
            <a:off x="7738849" y="3314092"/>
            <a:ext cx="1165005" cy="136473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め先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7807107" y="4838312"/>
            <a:ext cx="1096748" cy="1188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2444909" y="1507508"/>
            <a:ext cx="1979035" cy="534837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ホームベース 28"/>
          <p:cNvSpPr/>
          <p:nvPr/>
        </p:nvSpPr>
        <p:spPr>
          <a:xfrm rot="10800000">
            <a:off x="1455357" y="4791854"/>
            <a:ext cx="2956744" cy="924567"/>
          </a:xfrm>
          <a:prstGeom prst="homePlate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角丸四角形吹き出し 25"/>
          <p:cNvSpPr/>
          <p:nvPr/>
        </p:nvSpPr>
        <p:spPr>
          <a:xfrm>
            <a:off x="1671782" y="5871239"/>
            <a:ext cx="2235588" cy="699307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D345C1-BA5F-28C7-ABD0-0C9B0D673012}"/>
              </a:ext>
            </a:extLst>
          </p:cNvPr>
          <p:cNvSpPr/>
          <p:nvPr/>
        </p:nvSpPr>
        <p:spPr>
          <a:xfrm>
            <a:off x="1675378" y="-47648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32C01C-ABA5-1425-E28B-40C30D4D5573}"/>
              </a:ext>
            </a:extLst>
          </p:cNvPr>
          <p:cNvSpPr/>
          <p:nvPr/>
        </p:nvSpPr>
        <p:spPr>
          <a:xfrm>
            <a:off x="3932803" y="-47648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2B3C331-AD9E-DDB7-EB26-CFB5F936EBF4}"/>
              </a:ext>
            </a:extLst>
          </p:cNvPr>
          <p:cNvSpPr/>
          <p:nvPr/>
        </p:nvSpPr>
        <p:spPr>
          <a:xfrm>
            <a:off x="902987" y="665933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B0B095D-9EF6-B1C3-1B76-2481A642A7E1}"/>
              </a:ext>
            </a:extLst>
          </p:cNvPr>
          <p:cNvSpPr/>
          <p:nvPr/>
        </p:nvSpPr>
        <p:spPr>
          <a:xfrm>
            <a:off x="4922537" y="66669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EA1CCD7-C08B-B798-A9B8-76A19A6BCCF1}"/>
              </a:ext>
            </a:extLst>
          </p:cNvPr>
          <p:cNvSpPr/>
          <p:nvPr/>
        </p:nvSpPr>
        <p:spPr>
          <a:xfrm>
            <a:off x="1807210" y="2199405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2BB0DBC-242B-D4A0-707E-C60AF6970D12}"/>
              </a:ext>
            </a:extLst>
          </p:cNvPr>
          <p:cNvSpPr/>
          <p:nvPr/>
        </p:nvSpPr>
        <p:spPr>
          <a:xfrm>
            <a:off x="1807210" y="3474534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きぎょうほしょう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440BFD4-EF74-569F-3C63-FB7D8BC32687}"/>
              </a:ext>
            </a:extLst>
          </p:cNvPr>
          <p:cNvSpPr/>
          <p:nvPr/>
        </p:nvSpPr>
        <p:spPr>
          <a:xfrm>
            <a:off x="1805359" y="479689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5B4049E-E018-657A-908F-8FAF35E4A691}"/>
              </a:ext>
            </a:extLst>
          </p:cNvPr>
          <p:cNvSpPr/>
          <p:nvPr/>
        </p:nvSpPr>
        <p:spPr>
          <a:xfrm>
            <a:off x="5085981" y="1837640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3C4ED6D-44FD-6416-5D03-EB8ECC449932}"/>
              </a:ext>
            </a:extLst>
          </p:cNvPr>
          <p:cNvSpPr/>
          <p:nvPr/>
        </p:nvSpPr>
        <p:spPr>
          <a:xfrm>
            <a:off x="5085989" y="299975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しゃかいほけんなど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2ABBCC8-533C-3611-2719-939C1D816F8B}"/>
              </a:ext>
            </a:extLst>
          </p:cNvPr>
          <p:cNvSpPr/>
          <p:nvPr/>
        </p:nvSpPr>
        <p:spPr>
          <a:xfrm>
            <a:off x="5085981" y="334265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しぼうたいしょくきんなど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1D7122C-0D15-FF55-12EB-C52D5BBFEE07}"/>
              </a:ext>
            </a:extLst>
          </p:cNvPr>
          <p:cNvSpPr/>
          <p:nvPr/>
        </p:nvSpPr>
        <p:spPr>
          <a:xfrm>
            <a:off x="5085989" y="441897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87FFE2B-5D31-04DD-6B00-014159C5FC6F}"/>
              </a:ext>
            </a:extLst>
          </p:cNvPr>
          <p:cNvSpPr/>
          <p:nvPr/>
        </p:nvSpPr>
        <p:spPr>
          <a:xfrm>
            <a:off x="5085989" y="5885858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5454CAF-D0DC-2782-6ABE-C1CBD088E49D}"/>
              </a:ext>
            </a:extLst>
          </p:cNvPr>
          <p:cNvSpPr/>
          <p:nvPr/>
        </p:nvSpPr>
        <p:spPr>
          <a:xfrm>
            <a:off x="5998862" y="66669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1E1C9434-5699-6BEB-C643-87F88ECEBBD3}"/>
              </a:ext>
            </a:extLst>
          </p:cNvPr>
          <p:cNvSpPr/>
          <p:nvPr/>
        </p:nvSpPr>
        <p:spPr>
          <a:xfrm>
            <a:off x="2558951" y="1409752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6280A758-80D0-12F6-638C-3B5FFA96A51E}"/>
              </a:ext>
            </a:extLst>
          </p:cNvPr>
          <p:cNvSpPr/>
          <p:nvPr/>
        </p:nvSpPr>
        <p:spPr>
          <a:xfrm>
            <a:off x="3292375" y="1409752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きょうせい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B1FCE9C-0035-D2C6-C4DE-F9039F02F592}"/>
              </a:ext>
            </a:extLst>
          </p:cNvPr>
          <p:cNvSpPr/>
          <p:nvPr/>
        </p:nvSpPr>
        <p:spPr>
          <a:xfrm>
            <a:off x="1901658" y="5814420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ほんにん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3F413D3-BB46-4014-22AB-A6DA30CC0A0D}"/>
              </a:ext>
            </a:extLst>
          </p:cNvPr>
          <p:cNvSpPr/>
          <p:nvPr/>
        </p:nvSpPr>
        <p:spPr>
          <a:xfrm>
            <a:off x="2835107" y="5814420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5CD0B614-83CB-CDA7-F411-BD7245899ABF}"/>
              </a:ext>
            </a:extLst>
          </p:cNvPr>
          <p:cNvSpPr/>
          <p:nvPr/>
        </p:nvSpPr>
        <p:spPr>
          <a:xfrm>
            <a:off x="7932747" y="1959899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6E23C2AB-1BFC-E5F4-1549-E02F9E565B72}"/>
              </a:ext>
            </a:extLst>
          </p:cNvPr>
          <p:cNvSpPr/>
          <p:nvPr/>
        </p:nvSpPr>
        <p:spPr>
          <a:xfrm>
            <a:off x="8170728" y="3809192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</a:t>
            </a:r>
            <a:endParaRPr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</a:t>
            </a:r>
            <a:endParaRPr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95A86962-A26F-DBCE-2E91-F68F1EAF417E}"/>
              </a:ext>
            </a:extLst>
          </p:cNvPr>
          <p:cNvSpPr/>
          <p:nvPr/>
        </p:nvSpPr>
        <p:spPr>
          <a:xfrm>
            <a:off x="8203401" y="5197404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  <a:endParaRPr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</a:t>
            </a:r>
            <a:endParaRPr lang="en-US" altLang="ja-JP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15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66256" y="1126084"/>
          <a:ext cx="4392000" cy="5357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4613369" y="1126084"/>
          <a:ext cx="4392000" cy="5357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ts val="5200"/>
                        </a:lnSpc>
                      </a:pPr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D87005F-84A3-4D29-84E1-C195FF18E3A9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11" name="右矢印 10"/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 bwMode="white">
            <a:xfrm rot="1072707">
              <a:off x="1486811" y="2841501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CA42698-CEB6-4FD1-8B4C-5EEC0BD8235B}"/>
              </a:ext>
            </a:extLst>
          </p:cNvPr>
          <p:cNvGrpSpPr/>
          <p:nvPr/>
        </p:nvGrpSpPr>
        <p:grpSpPr>
          <a:xfrm>
            <a:off x="1428601" y="4493423"/>
            <a:ext cx="1780368" cy="929642"/>
            <a:chOff x="1428601" y="4493423"/>
            <a:chExt cx="1780368" cy="929642"/>
          </a:xfrm>
        </p:grpSpPr>
        <p:sp>
          <p:nvSpPr>
            <p:cNvPr id="13" name="右矢印 12"/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 bwMode="white">
            <a:xfrm rot="20246298">
              <a:off x="1579997" y="4749409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B7A5267-F399-47B5-AF71-DA3FBD3B88A0}"/>
              </a:ext>
            </a:extLst>
          </p:cNvPr>
          <p:cNvGrpSpPr/>
          <p:nvPr/>
        </p:nvGrpSpPr>
        <p:grpSpPr>
          <a:xfrm rot="21250923">
            <a:off x="5990055" y="4333260"/>
            <a:ext cx="1910884" cy="904066"/>
            <a:chOff x="6138786" y="4287654"/>
            <a:chExt cx="1910884" cy="767104"/>
          </a:xfrm>
        </p:grpSpPr>
        <p:sp>
          <p:nvSpPr>
            <p:cNvPr id="29" name="右矢印 28"/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 bwMode="white">
            <a:xfrm rot="20804101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(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 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endParaRPr kumimoji="1"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C5B53C5-F932-43AA-B06B-04FDE4C055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03410FD-006D-47DE-AA66-46CE7A25C5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4FA26A2-32B7-44A6-860C-86AEF571F5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7EFADF5-B37C-43B1-8002-D44AD07E24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76" y="4956878"/>
            <a:ext cx="1421465" cy="985800"/>
          </a:xfrm>
          <a:prstGeom prst="rect">
            <a:avLst/>
          </a:prstGeom>
        </p:spPr>
      </p:pic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249EBBCF-A1D3-454F-B37F-2E38DF5970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0E6FE43-E5C6-4272-8715-89914B21C67C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27" name="右矢印 26"/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 bwMode="white">
            <a:xfrm rot="1224957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(</a:t>
              </a:r>
              <a:r>
                <a:rPr kumimoji="1" lang="ja-JP" altLang="en-US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05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 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endParaRPr lang="en-US" altLang="ja-JP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4D2F650-1CBA-4897-95B7-A14BC14B5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14" name="図 13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B7E37A86-BB1E-4FB4-B3EF-FA171A8409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506441B-636E-BCE6-6D4D-F6AC1C73C566}"/>
              </a:ext>
            </a:extLst>
          </p:cNvPr>
          <p:cNvSpPr/>
          <p:nvPr/>
        </p:nvSpPr>
        <p:spPr>
          <a:xfrm rot="1026319">
            <a:off x="2020482" y="2692115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あず</a:t>
            </a:r>
            <a:endParaRPr lang="en-US" altLang="ja-JP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A8B1698-42A7-5CFE-1759-290E3D1C06BC}"/>
              </a:ext>
            </a:extLst>
          </p:cNvPr>
          <p:cNvSpPr/>
          <p:nvPr/>
        </p:nvSpPr>
        <p:spPr>
          <a:xfrm rot="20221235">
            <a:off x="2097377" y="4573652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lang="en-US" altLang="ja-JP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367F817-9FA1-EAAB-B73A-791325B176D1}"/>
              </a:ext>
            </a:extLst>
          </p:cNvPr>
          <p:cNvSpPr/>
          <p:nvPr/>
        </p:nvSpPr>
        <p:spPr>
          <a:xfrm rot="20182880">
            <a:off x="2468852" y="4421252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lang="en-US" altLang="ja-JP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685D643-0DE2-B11C-E8F2-52CAE71B21E6}"/>
              </a:ext>
            </a:extLst>
          </p:cNvPr>
          <p:cNvSpPr/>
          <p:nvPr/>
        </p:nvSpPr>
        <p:spPr>
          <a:xfrm rot="20243044">
            <a:off x="1675186" y="4739845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9BD7EE7-8332-9A6E-7EB2-564CC6393820}"/>
              </a:ext>
            </a:extLst>
          </p:cNvPr>
          <p:cNvSpPr/>
          <p:nvPr/>
        </p:nvSpPr>
        <p:spPr>
          <a:xfrm>
            <a:off x="570477" y="-47648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F32FA6E-5643-F64B-2B62-FA2DCFBC8269}"/>
              </a:ext>
            </a:extLst>
          </p:cNvPr>
          <p:cNvSpPr/>
          <p:nvPr/>
        </p:nvSpPr>
        <p:spPr>
          <a:xfrm>
            <a:off x="2094477" y="-46646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C8FC43C-90AA-A9AF-95D1-AA808EB4024F}"/>
              </a:ext>
            </a:extLst>
          </p:cNvPr>
          <p:cNvSpPr/>
          <p:nvPr/>
        </p:nvSpPr>
        <p:spPr>
          <a:xfrm>
            <a:off x="1720950" y="102957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DF1E411-180F-E5A8-386B-506EF6BF0866}"/>
              </a:ext>
            </a:extLst>
          </p:cNvPr>
          <p:cNvSpPr/>
          <p:nvPr/>
        </p:nvSpPr>
        <p:spPr>
          <a:xfrm>
            <a:off x="5988150" y="103057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A111FF5-AEE9-2BEF-E413-516300DB44E3}"/>
              </a:ext>
            </a:extLst>
          </p:cNvPr>
          <p:cNvSpPr/>
          <p:nvPr/>
        </p:nvSpPr>
        <p:spPr>
          <a:xfrm rot="1047104">
            <a:off x="1714589" y="2554629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101C066-BCF5-7E81-7939-E6F34006CE8A}"/>
              </a:ext>
            </a:extLst>
          </p:cNvPr>
          <p:cNvSpPr/>
          <p:nvPr/>
        </p:nvSpPr>
        <p:spPr>
          <a:xfrm rot="1212742">
            <a:off x="6765970" y="2927641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2ADB1CA-68BB-D0B0-B100-DBE54C935469}"/>
              </a:ext>
            </a:extLst>
          </p:cNvPr>
          <p:cNvSpPr/>
          <p:nvPr/>
        </p:nvSpPr>
        <p:spPr>
          <a:xfrm rot="20419839">
            <a:off x="6630992" y="4336834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ほけんきん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ECA3B03-0E34-FBD7-EC49-A70F5287EC6D}"/>
              </a:ext>
            </a:extLst>
          </p:cNvPr>
          <p:cNvSpPr/>
          <p:nvPr/>
        </p:nvSpPr>
        <p:spPr>
          <a:xfrm rot="1280445">
            <a:off x="6210469" y="3361342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C21FABE-42F5-6E49-B747-AF535B6F85EC}"/>
              </a:ext>
            </a:extLst>
          </p:cNvPr>
          <p:cNvSpPr/>
          <p:nvPr/>
        </p:nvSpPr>
        <p:spPr>
          <a:xfrm rot="20476829">
            <a:off x="6473704" y="488887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4157CC6C-EE66-1641-6F22-8C2BCD7E82AF}"/>
              </a:ext>
            </a:extLst>
          </p:cNvPr>
          <p:cNvSpPr/>
          <p:nvPr/>
        </p:nvSpPr>
        <p:spPr>
          <a:xfrm rot="1212742">
            <a:off x="6352552" y="2752074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DC57E96-46DD-4F79-01C0-C9E14F9DC8AB}"/>
              </a:ext>
            </a:extLst>
          </p:cNvPr>
          <p:cNvSpPr/>
          <p:nvPr/>
        </p:nvSpPr>
        <p:spPr>
          <a:xfrm>
            <a:off x="2659973" y="2865068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C95173F-604C-BC5E-2DDD-0B23E177F3F0}"/>
              </a:ext>
            </a:extLst>
          </p:cNvPr>
          <p:cNvSpPr/>
          <p:nvPr/>
        </p:nvSpPr>
        <p:spPr>
          <a:xfrm>
            <a:off x="7220094" y="285809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304800" y="2589537"/>
            <a:ext cx="85471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１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生活設計とお金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pPr algn="ctr">
              <a:spcBef>
                <a:spcPts val="1200"/>
              </a:spcBef>
            </a:pP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r>
              <a:rPr kumimoji="1"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r>
              <a:rPr kumimoji="1" lang="en-US" altLang="ja-JP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~</a:t>
            </a:r>
            <a:endParaRPr kumimoji="1" lang="ja-JP" altLang="en-US" sz="3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781B11-A2F2-118D-791F-51A5B8E4D6A1}"/>
              </a:ext>
            </a:extLst>
          </p:cNvPr>
          <p:cNvSpPr/>
          <p:nvPr/>
        </p:nvSpPr>
        <p:spPr>
          <a:xfrm>
            <a:off x="1931107" y="3581523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D7A5FB7-B507-7114-FC63-6BF3D17DCE98}"/>
              </a:ext>
            </a:extLst>
          </p:cNvPr>
          <p:cNvSpPr/>
          <p:nvPr/>
        </p:nvSpPr>
        <p:spPr>
          <a:xfrm>
            <a:off x="4139427" y="3581522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75BA25-33AD-F40E-6BFB-6866C4C9F6CF}"/>
              </a:ext>
            </a:extLst>
          </p:cNvPr>
          <p:cNvSpPr/>
          <p:nvPr/>
        </p:nvSpPr>
        <p:spPr>
          <a:xfrm>
            <a:off x="2912525" y="2334471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せいかつせっけい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1202CE6-6358-4B83-23BF-E52DB09C5762}"/>
              </a:ext>
            </a:extLst>
          </p:cNvPr>
          <p:cNvSpPr/>
          <p:nvPr/>
        </p:nvSpPr>
        <p:spPr>
          <a:xfrm>
            <a:off x="7018180" y="2334470"/>
            <a:ext cx="115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54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24351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87" y="2079540"/>
            <a:ext cx="4201134" cy="198763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78553"/>
            <a:ext cx="4086242" cy="196790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354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預貯金と民間保険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520F35A-5C64-A0EB-FEE2-9CE3035DF72D}"/>
              </a:ext>
            </a:extLst>
          </p:cNvPr>
          <p:cNvSpPr/>
          <p:nvPr/>
        </p:nvSpPr>
        <p:spPr>
          <a:xfrm>
            <a:off x="570477" y="-47648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2ED3D6-CB45-3656-C526-74C0841E1192}"/>
              </a:ext>
            </a:extLst>
          </p:cNvPr>
          <p:cNvSpPr/>
          <p:nvPr/>
        </p:nvSpPr>
        <p:spPr>
          <a:xfrm>
            <a:off x="2094477" y="-46646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235B7C8-453C-3F47-9B62-8E0ADA3AC0A0}"/>
              </a:ext>
            </a:extLst>
          </p:cNvPr>
          <p:cNvSpPr/>
          <p:nvPr/>
        </p:nvSpPr>
        <p:spPr>
          <a:xfrm>
            <a:off x="1797150" y="70572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93FB2AE-D9F2-4C68-926C-564970A4CA8A}"/>
              </a:ext>
            </a:extLst>
          </p:cNvPr>
          <p:cNvSpPr/>
          <p:nvPr/>
        </p:nvSpPr>
        <p:spPr>
          <a:xfrm>
            <a:off x="6064350" y="70672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152B9EC-1B23-9A2C-6BEA-1848EA1B64DD}"/>
              </a:ext>
            </a:extLst>
          </p:cNvPr>
          <p:cNvSpPr/>
          <p:nvPr/>
        </p:nvSpPr>
        <p:spPr>
          <a:xfrm>
            <a:off x="2943650" y="313130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9280DC7-FEA0-16D0-A743-FFA93231A723}"/>
              </a:ext>
            </a:extLst>
          </p:cNvPr>
          <p:cNvSpPr/>
          <p:nvPr/>
        </p:nvSpPr>
        <p:spPr>
          <a:xfrm>
            <a:off x="6362400" y="288415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CC6ABA2-6E64-CDB8-6AAF-DB1BDB718D92}"/>
              </a:ext>
            </a:extLst>
          </p:cNvPr>
          <p:cNvSpPr/>
          <p:nvPr/>
        </p:nvSpPr>
        <p:spPr>
          <a:xfrm>
            <a:off x="303522" y="404780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ちょちくがく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100C729-FD04-7468-8ED9-55547968DDCB}"/>
              </a:ext>
            </a:extLst>
          </p:cNvPr>
          <p:cNvSpPr/>
          <p:nvPr/>
        </p:nvSpPr>
        <p:spPr>
          <a:xfrm>
            <a:off x="918753" y="4047273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51D3537-CDF6-55FB-14AF-CB5AC54E654D}"/>
              </a:ext>
            </a:extLst>
          </p:cNvPr>
          <p:cNvSpPr/>
          <p:nvPr/>
        </p:nvSpPr>
        <p:spPr>
          <a:xfrm>
            <a:off x="2456782" y="4047899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88EE6B74-24FC-FFAA-1FD6-ECA842253C3A}"/>
              </a:ext>
            </a:extLst>
          </p:cNvPr>
          <p:cNvSpPr/>
          <p:nvPr/>
        </p:nvSpPr>
        <p:spPr>
          <a:xfrm>
            <a:off x="4761222" y="404780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13F4A97-C8FF-7D1E-7809-4837996192F3}"/>
              </a:ext>
            </a:extLst>
          </p:cNvPr>
          <p:cNvSpPr/>
          <p:nvPr/>
        </p:nvSpPr>
        <p:spPr>
          <a:xfrm>
            <a:off x="5424078" y="4047273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4F255C7-7EF5-72C9-DE5A-89D953803C86}"/>
              </a:ext>
            </a:extLst>
          </p:cNvPr>
          <p:cNvSpPr/>
          <p:nvPr/>
        </p:nvSpPr>
        <p:spPr>
          <a:xfrm>
            <a:off x="6962107" y="4047899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483F980-0724-D133-363D-00919E8BBEDE}"/>
              </a:ext>
            </a:extLst>
          </p:cNvPr>
          <p:cNvGrpSpPr/>
          <p:nvPr/>
        </p:nvGrpSpPr>
        <p:grpSpPr>
          <a:xfrm>
            <a:off x="467699" y="4835930"/>
            <a:ext cx="3993648" cy="1599946"/>
            <a:chOff x="467699" y="4835930"/>
            <a:chExt cx="3993648" cy="1599946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67699" y="4949122"/>
              <a:ext cx="3993648" cy="1486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さまざまな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目的</a:t>
              </a:r>
              <a:r>
                <a:rPr lang="ja-JP" altLang="en-US" sz="40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</a:t>
              </a:r>
            </a:p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ために貯める</a:t>
              </a: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FF331DAA-6057-80A0-7263-6E2CA6EF177B}"/>
                </a:ext>
              </a:extLst>
            </p:cNvPr>
            <p:cNvSpPr/>
            <p:nvPr/>
          </p:nvSpPr>
          <p:spPr>
            <a:xfrm>
              <a:off x="2643432" y="483593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もくてき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EDD4E61-C820-2D0F-54DF-D7A83786AEF3}"/>
                </a:ext>
              </a:extLst>
            </p:cNvPr>
            <p:cNvSpPr/>
            <p:nvPr/>
          </p:nvSpPr>
          <p:spPr>
            <a:xfrm>
              <a:off x="2324099" y="5569604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41C5CE12-4D07-09E9-7409-15744834E69C}"/>
              </a:ext>
            </a:extLst>
          </p:cNvPr>
          <p:cNvGrpSpPr/>
          <p:nvPr/>
        </p:nvGrpSpPr>
        <p:grpSpPr>
          <a:xfrm>
            <a:off x="5442694" y="4837989"/>
            <a:ext cx="2724949" cy="1698588"/>
            <a:chOff x="5442694" y="4837989"/>
            <a:chExt cx="2724949" cy="1698588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5459850" y="4966917"/>
              <a:ext cx="270779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特定</a:t>
              </a:r>
              <a:r>
                <a:rPr lang="ja-JP" altLang="en-US" sz="4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の損失</a:t>
              </a:r>
            </a:p>
            <a:p>
              <a:pPr algn="ctr">
                <a:lnSpc>
                  <a:spcPct val="120000"/>
                </a:lnSpc>
              </a:pPr>
              <a:r>
                <a:rPr lang="ja-JP" altLang="en-US" sz="4000" b="1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に備える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C280F8A-829F-501E-EF44-35F28C0C670E}"/>
                </a:ext>
              </a:extLst>
            </p:cNvPr>
            <p:cNvSpPr/>
            <p:nvPr/>
          </p:nvSpPr>
          <p:spPr>
            <a:xfrm>
              <a:off x="6910632" y="4837989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そんしつ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2545EB5-37C2-405C-8206-02B74F50FFA8}"/>
                </a:ext>
              </a:extLst>
            </p:cNvPr>
            <p:cNvSpPr/>
            <p:nvPr/>
          </p:nvSpPr>
          <p:spPr>
            <a:xfrm>
              <a:off x="6257452" y="5571427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57B4E86-CB29-105D-BE6F-FDE4189943E0}"/>
                </a:ext>
              </a:extLst>
            </p:cNvPr>
            <p:cNvSpPr/>
            <p:nvPr/>
          </p:nvSpPr>
          <p:spPr>
            <a:xfrm>
              <a:off x="5442694" y="483815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とくてい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BA82574-2A05-66FC-C737-98BBCDABB3EF}"/>
              </a:ext>
            </a:extLst>
          </p:cNvPr>
          <p:cNvSpPr/>
          <p:nvPr/>
        </p:nvSpPr>
        <p:spPr>
          <a:xfrm>
            <a:off x="189331" y="451296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4108220-9A12-AA2F-D7D0-1D538A730159}"/>
              </a:ext>
            </a:extLst>
          </p:cNvPr>
          <p:cNvSpPr/>
          <p:nvPr/>
        </p:nvSpPr>
        <p:spPr>
          <a:xfrm>
            <a:off x="4570095" y="451296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4FB6192-B087-1573-1D58-E05B89D5228A}"/>
              </a:ext>
            </a:extLst>
          </p:cNvPr>
          <p:cNvSpPr txBox="1"/>
          <p:nvPr/>
        </p:nvSpPr>
        <p:spPr>
          <a:xfrm>
            <a:off x="230937" y="2107971"/>
            <a:ext cx="307777" cy="7832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もくひょうがく</a:t>
            </a: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72911DE-F7A3-8AF7-B91A-E41FDAE7BDC4}"/>
              </a:ext>
            </a:extLst>
          </p:cNvPr>
          <p:cNvSpPr/>
          <p:nvPr/>
        </p:nvSpPr>
        <p:spPr>
          <a:xfrm>
            <a:off x="6104" y="381708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F10F5D0-99E3-5128-454F-849EB7DFBA8D}"/>
              </a:ext>
            </a:extLst>
          </p:cNvPr>
          <p:cNvSpPr/>
          <p:nvPr/>
        </p:nvSpPr>
        <p:spPr>
          <a:xfrm>
            <a:off x="3772708" y="380042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648CDB6-A050-25C2-359F-FBDDB344AAF3}"/>
              </a:ext>
            </a:extLst>
          </p:cNvPr>
          <p:cNvSpPr/>
          <p:nvPr/>
        </p:nvSpPr>
        <p:spPr>
          <a:xfrm>
            <a:off x="4455851" y="3792288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A26E03D-74F0-EDA7-814F-2B387CF6BCE5}"/>
              </a:ext>
            </a:extLst>
          </p:cNvPr>
          <p:cNvSpPr/>
          <p:nvPr/>
        </p:nvSpPr>
        <p:spPr>
          <a:xfrm>
            <a:off x="8178330" y="3804506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5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352806" y="763574"/>
          <a:ext cx="3682827" cy="579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85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121658" y="777044"/>
          <a:ext cx="3986846" cy="578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105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97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0083" y="1676400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52675" y="1930536"/>
            <a:ext cx="3636000" cy="232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貯めたお金は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　　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4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使うことができる。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4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4500"/>
              </a:lnSpc>
            </a:pP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貯めるペースが</a:t>
            </a:r>
            <a:r>
              <a:rPr lang="ja-JP" altLang="en-US" sz="2800" spc="-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143" y="4423238"/>
            <a:ext cx="3636000" cy="208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●途中で病気やケガ等、リスクが発生した場合に、</a:t>
            </a: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金額が貯まっているとは限らない。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86162" y="1756469"/>
            <a:ext cx="3996000" cy="247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</a:t>
            </a:r>
            <a:endParaRPr lang="en-US" altLang="ja-JP" sz="28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8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ケガ等のリスクが発生した場合に、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決められた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9677" y="4418752"/>
            <a:ext cx="3996000" cy="2039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●決められた金額を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保険料として支払う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必要がある。</a:t>
            </a:r>
            <a:r>
              <a:rPr lang="en-US" altLang="ja-JP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保険の種類によっては</a:t>
            </a:r>
            <a:endParaRPr lang="en-US" altLang="ja-JP" sz="28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一部戻ってくる場合がある）</a:t>
            </a: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3A698F6-31A0-44C5-92C4-DE60B706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65C68AE-4E34-3A34-0F0A-A97363117C92}"/>
              </a:ext>
            </a:extLst>
          </p:cNvPr>
          <p:cNvSpPr/>
          <p:nvPr/>
        </p:nvSpPr>
        <p:spPr>
          <a:xfrm>
            <a:off x="570477" y="-47648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E68AAD-E9C7-8D91-4A2A-4E65DE5A05A8}"/>
              </a:ext>
            </a:extLst>
          </p:cNvPr>
          <p:cNvSpPr/>
          <p:nvPr/>
        </p:nvSpPr>
        <p:spPr>
          <a:xfrm>
            <a:off x="2681706" y="-81576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CFE9FFD-32FE-491B-A8E2-127335A67130}"/>
              </a:ext>
            </a:extLst>
          </p:cNvPr>
          <p:cNvSpPr/>
          <p:nvPr/>
        </p:nvSpPr>
        <p:spPr>
          <a:xfrm>
            <a:off x="4338590" y="-60096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EBBD6CC-61B3-F99F-48E9-4029B5130DFA}"/>
              </a:ext>
            </a:extLst>
          </p:cNvPr>
          <p:cNvSpPr/>
          <p:nvPr/>
        </p:nvSpPr>
        <p:spPr>
          <a:xfrm>
            <a:off x="2625875" y="681696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67E5BE-E6EA-0AB4-9DAF-2A95A4F5A19A}"/>
              </a:ext>
            </a:extLst>
          </p:cNvPr>
          <p:cNvSpPr/>
          <p:nvPr/>
        </p:nvSpPr>
        <p:spPr>
          <a:xfrm>
            <a:off x="6308702" y="69735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CB5D8DE-458A-8D4F-EB1B-FF8EF23085AE}"/>
              </a:ext>
            </a:extLst>
          </p:cNvPr>
          <p:cNvSpPr/>
          <p:nvPr/>
        </p:nvSpPr>
        <p:spPr>
          <a:xfrm>
            <a:off x="1266650" y="1830282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296E7E9-78CB-48F4-BBAD-991652D798F9}"/>
              </a:ext>
            </a:extLst>
          </p:cNvPr>
          <p:cNvSpPr/>
          <p:nvPr/>
        </p:nvSpPr>
        <p:spPr>
          <a:xfrm>
            <a:off x="2482684" y="1825496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016387-B82F-EB9C-BA40-DE7A3338DA2E}"/>
              </a:ext>
            </a:extLst>
          </p:cNvPr>
          <p:cNvSpPr/>
          <p:nvPr/>
        </p:nvSpPr>
        <p:spPr>
          <a:xfrm>
            <a:off x="3349476" y="184131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じゆう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A64C436-F7A0-29A8-5E6E-0D9EA357577F}"/>
              </a:ext>
            </a:extLst>
          </p:cNvPr>
          <p:cNvSpPr/>
          <p:nvPr/>
        </p:nvSpPr>
        <p:spPr>
          <a:xfrm>
            <a:off x="1063544" y="239200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つか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2B32363-BE1F-A9C0-F78F-52E2C58B7E8B}"/>
              </a:ext>
            </a:extLst>
          </p:cNvPr>
          <p:cNvSpPr/>
          <p:nvPr/>
        </p:nvSpPr>
        <p:spPr>
          <a:xfrm>
            <a:off x="1460618" y="295373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とちゅう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C3BF0CA-119F-094C-283C-61E984072F7B}"/>
              </a:ext>
            </a:extLst>
          </p:cNvPr>
          <p:cNvSpPr/>
          <p:nvPr/>
        </p:nvSpPr>
        <p:spPr>
          <a:xfrm>
            <a:off x="2661730" y="2961366"/>
            <a:ext cx="9609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6019B7E-2C6D-2F1A-1D97-2A18D4B78D35}"/>
              </a:ext>
            </a:extLst>
          </p:cNvPr>
          <p:cNvSpPr/>
          <p:nvPr/>
        </p:nvSpPr>
        <p:spPr>
          <a:xfrm>
            <a:off x="3418546" y="2961366"/>
            <a:ext cx="6447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28FC0A-E13E-8137-6374-0D665DF2CE4E}"/>
              </a:ext>
            </a:extLst>
          </p:cNvPr>
          <p:cNvSpPr/>
          <p:nvPr/>
        </p:nvSpPr>
        <p:spPr>
          <a:xfrm>
            <a:off x="1031951" y="352822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3872AB7-21FC-CA3C-6A4D-84CC87C5F434}"/>
              </a:ext>
            </a:extLst>
          </p:cNvPr>
          <p:cNvSpPr/>
          <p:nvPr/>
        </p:nvSpPr>
        <p:spPr>
          <a:xfrm>
            <a:off x="3211518" y="353559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じゆう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649BA98-6CDB-5F44-39EF-AB0385E71185}"/>
              </a:ext>
            </a:extLst>
          </p:cNvPr>
          <p:cNvSpPr/>
          <p:nvPr/>
        </p:nvSpPr>
        <p:spPr>
          <a:xfrm>
            <a:off x="1541209" y="427999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とちゅう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5787336-763C-A2E5-D59D-E878439B9CB7}"/>
              </a:ext>
            </a:extLst>
          </p:cNvPr>
          <p:cNvSpPr/>
          <p:nvPr/>
        </p:nvSpPr>
        <p:spPr>
          <a:xfrm>
            <a:off x="2583675" y="428763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42F33FD-FEBD-4213-5DD1-730837D110DB}"/>
              </a:ext>
            </a:extLst>
          </p:cNvPr>
          <p:cNvSpPr/>
          <p:nvPr/>
        </p:nvSpPr>
        <p:spPr>
          <a:xfrm>
            <a:off x="2583675" y="427999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3CC210C-0808-7C1D-49B2-DB50BCBB1BBD}"/>
              </a:ext>
            </a:extLst>
          </p:cNvPr>
          <p:cNvSpPr/>
          <p:nvPr/>
        </p:nvSpPr>
        <p:spPr>
          <a:xfrm>
            <a:off x="3956121" y="427999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7368AF3-2771-3277-226C-AB04DBB50E85}"/>
              </a:ext>
            </a:extLst>
          </p:cNvPr>
          <p:cNvSpPr/>
          <p:nvPr/>
        </p:nvSpPr>
        <p:spPr>
          <a:xfrm>
            <a:off x="2251704" y="4785003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C5AE314-B25A-6360-256E-23C4B9F40110}"/>
              </a:ext>
            </a:extLst>
          </p:cNvPr>
          <p:cNvSpPr/>
          <p:nvPr/>
        </p:nvSpPr>
        <p:spPr>
          <a:xfrm>
            <a:off x="3513575" y="479263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C120C2B-C652-B1DC-0553-9442FCDE2EE3}"/>
              </a:ext>
            </a:extLst>
          </p:cNvPr>
          <p:cNvSpPr/>
          <p:nvPr/>
        </p:nvSpPr>
        <p:spPr>
          <a:xfrm>
            <a:off x="1362587" y="529988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494F03A-DEBE-D6A8-BF56-741169B88B85}"/>
              </a:ext>
            </a:extLst>
          </p:cNvPr>
          <p:cNvSpPr/>
          <p:nvPr/>
        </p:nvSpPr>
        <p:spPr>
          <a:xfrm>
            <a:off x="2247912" y="532528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2F1D08F-66DE-3C86-8A02-C29F549F1A28}"/>
              </a:ext>
            </a:extLst>
          </p:cNvPr>
          <p:cNvSpPr/>
          <p:nvPr/>
        </p:nvSpPr>
        <p:spPr>
          <a:xfrm>
            <a:off x="3042791" y="531290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6D6F803-5789-F290-70AF-9925E6D52B30}"/>
              </a:ext>
            </a:extLst>
          </p:cNvPr>
          <p:cNvSpPr/>
          <p:nvPr/>
        </p:nvSpPr>
        <p:spPr>
          <a:xfrm>
            <a:off x="1825024" y="5816779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かぎ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1616B21-47B8-B381-EFBB-04713A95283B}"/>
              </a:ext>
            </a:extLst>
          </p:cNvPr>
          <p:cNvSpPr/>
          <p:nvPr/>
        </p:nvSpPr>
        <p:spPr>
          <a:xfrm>
            <a:off x="5177209" y="161080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とちゅう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2385875-275F-5030-2EB2-93AF43ABE0F1}"/>
              </a:ext>
            </a:extLst>
          </p:cNvPr>
          <p:cNvSpPr/>
          <p:nvPr/>
        </p:nvSpPr>
        <p:spPr>
          <a:xfrm>
            <a:off x="7266806" y="159833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0E71836-CFDE-E7E9-31BE-131B90167DEF}"/>
              </a:ext>
            </a:extLst>
          </p:cNvPr>
          <p:cNvSpPr/>
          <p:nvPr/>
        </p:nvSpPr>
        <p:spPr>
          <a:xfrm>
            <a:off x="5310219" y="210410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4C3D001-83C6-8891-2C62-C4B2358EC3B2}"/>
              </a:ext>
            </a:extLst>
          </p:cNvPr>
          <p:cNvSpPr/>
          <p:nvPr/>
        </p:nvSpPr>
        <p:spPr>
          <a:xfrm>
            <a:off x="7180650" y="2116943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E72C1E2-D287-C094-C463-7A26EAB744FC}"/>
              </a:ext>
            </a:extLst>
          </p:cNvPr>
          <p:cNvSpPr/>
          <p:nvPr/>
        </p:nvSpPr>
        <p:spPr>
          <a:xfrm>
            <a:off x="4988675" y="257926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391C0CD-E144-8AD4-D468-F63AAE7DF4FB}"/>
              </a:ext>
            </a:extLst>
          </p:cNvPr>
          <p:cNvSpPr/>
          <p:nvPr/>
        </p:nvSpPr>
        <p:spPr>
          <a:xfrm>
            <a:off x="7347932" y="2562729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lang="en-US" altLang="ja-JP" sz="10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726EA25-7607-C24F-583F-AA11A0C115D3}"/>
              </a:ext>
            </a:extLst>
          </p:cNvPr>
          <p:cNvSpPr/>
          <p:nvPr/>
        </p:nvSpPr>
        <p:spPr>
          <a:xfrm>
            <a:off x="5481313" y="307282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383E988-DE60-DC4E-10D9-24CAC7089CF1}"/>
              </a:ext>
            </a:extLst>
          </p:cNvPr>
          <p:cNvSpPr/>
          <p:nvPr/>
        </p:nvSpPr>
        <p:spPr>
          <a:xfrm>
            <a:off x="6308702" y="3054427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2530CAA-E215-25CE-563F-E3B967DAB2F2}"/>
              </a:ext>
            </a:extLst>
          </p:cNvPr>
          <p:cNvSpPr/>
          <p:nvPr/>
        </p:nvSpPr>
        <p:spPr>
          <a:xfrm>
            <a:off x="6954742" y="306214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F593478-5754-02E3-D8C3-12A5E5B0C176}"/>
              </a:ext>
            </a:extLst>
          </p:cNvPr>
          <p:cNvSpPr/>
          <p:nvPr/>
        </p:nvSpPr>
        <p:spPr>
          <a:xfrm>
            <a:off x="5128180" y="425816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65AACF6-E5BB-3B40-F162-843D44765F2C}"/>
              </a:ext>
            </a:extLst>
          </p:cNvPr>
          <p:cNvSpPr/>
          <p:nvPr/>
        </p:nvSpPr>
        <p:spPr>
          <a:xfrm>
            <a:off x="6847531" y="4271042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2A8772B-4B6C-56EE-4897-6D0FF39CBAA7}"/>
              </a:ext>
            </a:extLst>
          </p:cNvPr>
          <p:cNvSpPr/>
          <p:nvPr/>
        </p:nvSpPr>
        <p:spPr>
          <a:xfrm>
            <a:off x="7780524" y="425816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3BA8CBE-32DA-7563-D3D1-4EDA34430FE6}"/>
              </a:ext>
            </a:extLst>
          </p:cNvPr>
          <p:cNvSpPr/>
          <p:nvPr/>
        </p:nvSpPr>
        <p:spPr>
          <a:xfrm>
            <a:off x="4820688" y="478913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EBA67CBE-15A8-61F6-6A04-179F0F7330B5}"/>
              </a:ext>
            </a:extLst>
          </p:cNvPr>
          <p:cNvSpPr/>
          <p:nvPr/>
        </p:nvSpPr>
        <p:spPr>
          <a:xfrm>
            <a:off x="6056197" y="4798984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870D67A2-7ACC-6917-D8F7-C7DDCFDA714D}"/>
              </a:ext>
            </a:extLst>
          </p:cNvPr>
          <p:cNvSpPr/>
          <p:nvPr/>
        </p:nvSpPr>
        <p:spPr>
          <a:xfrm>
            <a:off x="7029447" y="478913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F68271DA-FC17-064B-A47C-25509D409ACB}"/>
              </a:ext>
            </a:extLst>
          </p:cNvPr>
          <p:cNvSpPr/>
          <p:nvPr/>
        </p:nvSpPr>
        <p:spPr>
          <a:xfrm>
            <a:off x="5135416" y="5299879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338BA8A-CEE9-091A-3AF8-713C66C4CB9D}"/>
              </a:ext>
            </a:extLst>
          </p:cNvPr>
          <p:cNvSpPr/>
          <p:nvPr/>
        </p:nvSpPr>
        <p:spPr>
          <a:xfrm>
            <a:off x="6140997" y="5309028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しゅるい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7CACD4D-13E2-318B-4B65-7F9F123C6EF4}"/>
              </a:ext>
            </a:extLst>
          </p:cNvPr>
          <p:cNvSpPr/>
          <p:nvPr/>
        </p:nvSpPr>
        <p:spPr>
          <a:xfrm>
            <a:off x="5223567" y="5797252"/>
            <a:ext cx="67389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いちぶ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1AD9051-7867-37EA-9679-38BC67FE2975}"/>
              </a:ext>
            </a:extLst>
          </p:cNvPr>
          <p:cNvSpPr/>
          <p:nvPr/>
        </p:nvSpPr>
        <p:spPr>
          <a:xfrm>
            <a:off x="5747347" y="5788103"/>
            <a:ext cx="6646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もど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166339D4-F7AB-51CA-B79A-A62250F8F79A}"/>
              </a:ext>
            </a:extLst>
          </p:cNvPr>
          <p:cNvSpPr/>
          <p:nvPr/>
        </p:nvSpPr>
        <p:spPr>
          <a:xfrm>
            <a:off x="6916113" y="578543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5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</a:t>
              </a: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3DFA9B0-F9A9-4733-A0C9-BB523C245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52E1E52-ECCA-3602-3742-5E8645BD762F}"/>
              </a:ext>
            </a:extLst>
          </p:cNvPr>
          <p:cNvSpPr/>
          <p:nvPr/>
        </p:nvSpPr>
        <p:spPr>
          <a:xfrm>
            <a:off x="580003" y="-46646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853A985-2DA8-60D4-C574-C526CFD3C76B}"/>
              </a:ext>
            </a:extLst>
          </p:cNvPr>
          <p:cNvSpPr/>
          <p:nvPr/>
        </p:nvSpPr>
        <p:spPr>
          <a:xfrm>
            <a:off x="1988837" y="153597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E547585-7E86-114E-802D-870C244C00C6}"/>
              </a:ext>
            </a:extLst>
          </p:cNvPr>
          <p:cNvSpPr/>
          <p:nvPr/>
        </p:nvSpPr>
        <p:spPr>
          <a:xfrm>
            <a:off x="6037141" y="1015087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7F9999E-81D1-83DD-F725-2910CE8DA889}"/>
              </a:ext>
            </a:extLst>
          </p:cNvPr>
          <p:cNvSpPr/>
          <p:nvPr/>
        </p:nvSpPr>
        <p:spPr>
          <a:xfrm>
            <a:off x="6375550" y="1571237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3082314-1BB8-6064-163B-C67BC8156761}"/>
              </a:ext>
            </a:extLst>
          </p:cNvPr>
          <p:cNvSpPr/>
          <p:nvPr/>
        </p:nvSpPr>
        <p:spPr>
          <a:xfrm>
            <a:off x="5892156" y="210615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1BB8633-F8E1-7AD1-4058-793247774E9A}"/>
              </a:ext>
            </a:extLst>
          </p:cNvPr>
          <p:cNvSpPr/>
          <p:nvPr/>
        </p:nvSpPr>
        <p:spPr>
          <a:xfrm>
            <a:off x="1080138" y="4042060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たいさく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4BA2876-1AE2-9713-B36A-1A72FA194251}"/>
              </a:ext>
            </a:extLst>
          </p:cNvPr>
          <p:cNvSpPr/>
          <p:nvPr/>
        </p:nvSpPr>
        <p:spPr>
          <a:xfrm>
            <a:off x="1529049" y="4565750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4CBF58E-EA24-A1B9-45EE-C59678600A00}"/>
              </a:ext>
            </a:extLst>
          </p:cNvPr>
          <p:cNvSpPr/>
          <p:nvPr/>
        </p:nvSpPr>
        <p:spPr>
          <a:xfrm>
            <a:off x="5255784" y="4343281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F61FE97-4B20-E5C9-0A0B-5D39AF7882B6}"/>
              </a:ext>
            </a:extLst>
          </p:cNvPr>
          <p:cNvSpPr/>
          <p:nvPr/>
        </p:nvSpPr>
        <p:spPr>
          <a:xfrm>
            <a:off x="7446533" y="4336830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3FB384C-E774-1640-9F06-CC57AC0B92AE}"/>
              </a:ext>
            </a:extLst>
          </p:cNvPr>
          <p:cNvSpPr/>
          <p:nvPr/>
        </p:nvSpPr>
        <p:spPr>
          <a:xfrm>
            <a:off x="5502596" y="487667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F0FDF94D-C9CF-1ED0-2318-E96617AED595}"/>
              </a:ext>
            </a:extLst>
          </p:cNvPr>
          <p:cNvSpPr/>
          <p:nvPr/>
        </p:nvSpPr>
        <p:spPr>
          <a:xfrm>
            <a:off x="5899852" y="5446595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いち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E04B618-3A50-25DF-2CF6-8C73A7DEB307}"/>
              </a:ext>
            </a:extLst>
          </p:cNvPr>
          <p:cNvSpPr/>
          <p:nvPr/>
        </p:nvSpPr>
        <p:spPr>
          <a:xfrm>
            <a:off x="5356880" y="1561606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  <p:bldP spid="9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lang="ja-JP" altLang="en-US" sz="31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ja-JP" altLang="en-US" sz="31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1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4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4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61474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53981" y="5082653"/>
            <a:ext cx="25681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A99F210-8C01-424B-BEAB-4423A32AB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CB5F7DC-D1CC-E558-41BF-91A80600ACBF}"/>
              </a:ext>
            </a:extLst>
          </p:cNvPr>
          <p:cNvSpPr/>
          <p:nvPr/>
        </p:nvSpPr>
        <p:spPr>
          <a:xfrm>
            <a:off x="580003" y="-46646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BA1596-BAB7-DCBD-471F-E224BA2E9220}"/>
              </a:ext>
            </a:extLst>
          </p:cNvPr>
          <p:cNvSpPr/>
          <p:nvPr/>
        </p:nvSpPr>
        <p:spPr>
          <a:xfrm>
            <a:off x="492877" y="124187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951B909-1E0E-6EC4-D351-8101C6F1268F}"/>
              </a:ext>
            </a:extLst>
          </p:cNvPr>
          <p:cNvSpPr/>
          <p:nvPr/>
        </p:nvSpPr>
        <p:spPr>
          <a:xfrm>
            <a:off x="1675142" y="124187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66D8D7C-077F-3763-AA14-3C782236F9FC}"/>
              </a:ext>
            </a:extLst>
          </p:cNvPr>
          <p:cNvSpPr/>
          <p:nvPr/>
        </p:nvSpPr>
        <p:spPr>
          <a:xfrm>
            <a:off x="645277" y="179836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86C0D3-F34B-64AC-4BFA-5A57A5C2F217}"/>
              </a:ext>
            </a:extLst>
          </p:cNvPr>
          <p:cNvSpPr/>
          <p:nvPr/>
        </p:nvSpPr>
        <p:spPr>
          <a:xfrm>
            <a:off x="1800006" y="179321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D31E05-CA2E-23F3-6F73-3DF873D0C0D4}"/>
              </a:ext>
            </a:extLst>
          </p:cNvPr>
          <p:cNvSpPr/>
          <p:nvPr/>
        </p:nvSpPr>
        <p:spPr>
          <a:xfrm>
            <a:off x="5222841" y="1016466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BACEDD-6E46-D1B3-6EC7-EFEC169A5471}"/>
              </a:ext>
            </a:extLst>
          </p:cNvPr>
          <p:cNvSpPr/>
          <p:nvPr/>
        </p:nvSpPr>
        <p:spPr>
          <a:xfrm>
            <a:off x="7414657" y="1018931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2FEC503-E3C3-A8E0-E816-3C710A930CDE}"/>
              </a:ext>
            </a:extLst>
          </p:cNvPr>
          <p:cNvSpPr/>
          <p:nvPr/>
        </p:nvSpPr>
        <p:spPr>
          <a:xfrm>
            <a:off x="6276352" y="1541100"/>
            <a:ext cx="101729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ぜんいんぶん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5610FE-F54E-7B77-BA7C-13CD3C65F0AD}"/>
              </a:ext>
            </a:extLst>
          </p:cNvPr>
          <p:cNvSpPr/>
          <p:nvPr/>
        </p:nvSpPr>
        <p:spPr>
          <a:xfrm>
            <a:off x="1467476" y="5949669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9DEC582A-2C53-2752-BC58-BAB5C04BE581}"/>
              </a:ext>
            </a:extLst>
          </p:cNvPr>
          <p:cNvSpPr/>
          <p:nvPr/>
        </p:nvSpPr>
        <p:spPr>
          <a:xfrm>
            <a:off x="1022651" y="4898601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281EF2B-E898-BC71-391B-EB922F604DA5}"/>
              </a:ext>
            </a:extLst>
          </p:cNvPr>
          <p:cNvSpPr/>
          <p:nvPr/>
        </p:nvSpPr>
        <p:spPr>
          <a:xfrm>
            <a:off x="5527857" y="4163301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7F0BF69-BD6B-87DE-0B60-63A8D296069E}"/>
              </a:ext>
            </a:extLst>
          </p:cNvPr>
          <p:cNvSpPr/>
          <p:nvPr/>
        </p:nvSpPr>
        <p:spPr>
          <a:xfrm>
            <a:off x="6987683" y="4163676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せいと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06129CF-CAA2-595D-D862-1B538D3E5CCA}"/>
              </a:ext>
            </a:extLst>
          </p:cNvPr>
          <p:cNvSpPr/>
          <p:nvPr/>
        </p:nvSpPr>
        <p:spPr>
          <a:xfrm>
            <a:off x="7165306" y="4720539"/>
            <a:ext cx="4787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FF2F5B1-AAAD-5C6E-63EC-B996F6B41B19}"/>
              </a:ext>
            </a:extLst>
          </p:cNvPr>
          <p:cNvSpPr/>
          <p:nvPr/>
        </p:nvSpPr>
        <p:spPr>
          <a:xfrm>
            <a:off x="7895217" y="4720539"/>
            <a:ext cx="4787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8B72A04-95C8-643D-5EBE-4DCD6439914D}"/>
              </a:ext>
            </a:extLst>
          </p:cNvPr>
          <p:cNvSpPr/>
          <p:nvPr/>
        </p:nvSpPr>
        <p:spPr>
          <a:xfrm>
            <a:off x="5590208" y="5246892"/>
            <a:ext cx="125977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7A667F5-0DAF-028F-549F-3F4065372D40}"/>
              </a:ext>
            </a:extLst>
          </p:cNvPr>
          <p:cNvSpPr/>
          <p:nvPr/>
        </p:nvSpPr>
        <p:spPr>
          <a:xfrm>
            <a:off x="7895217" y="2047688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D95AB82-9350-1874-BC31-DC75D784F9D9}"/>
              </a:ext>
            </a:extLst>
          </p:cNvPr>
          <p:cNvSpPr/>
          <p:nvPr/>
        </p:nvSpPr>
        <p:spPr>
          <a:xfrm>
            <a:off x="3309756" y="4177980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  <p:bldP spid="4" grpId="0"/>
      <p:bldP spid="5" grpId="0"/>
      <p:bldP spid="6" grpId="0"/>
      <p:bldP spid="7" grpId="0"/>
      <p:bldP spid="8" grpId="0"/>
      <p:bldP spid="9" grpId="0"/>
      <p:bldP spid="11" grpId="0"/>
      <p:bldP spid="16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66" name="右矢印 65"/>
          <p:cNvSpPr/>
          <p:nvPr/>
        </p:nvSpPr>
        <p:spPr bwMode="gray">
          <a:xfrm rot="5400000">
            <a:off x="4175336" y="2675718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43"/>
          <p:cNvSpPr/>
          <p:nvPr/>
        </p:nvSpPr>
        <p:spPr bwMode="white">
          <a:xfrm>
            <a:off x="1503087" y="5315609"/>
            <a:ext cx="372732" cy="407206"/>
          </a:xfrm>
          <a:prstGeom prst="ellipse">
            <a:avLst/>
          </a:prstGeom>
          <a:solidFill>
            <a:schemeClr val="bg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679665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679665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679665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04748" y="3679665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679665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0E0BE0-70D0-8E9E-F421-EFFD396F8AF6}"/>
              </a:ext>
            </a:extLst>
          </p:cNvPr>
          <p:cNvSpPr/>
          <p:nvPr/>
        </p:nvSpPr>
        <p:spPr>
          <a:xfrm>
            <a:off x="580003" y="-46646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76AA3DB2-7604-139D-FE88-6E37124BF643}"/>
              </a:ext>
            </a:extLst>
          </p:cNvPr>
          <p:cNvGrpSpPr/>
          <p:nvPr/>
        </p:nvGrpSpPr>
        <p:grpSpPr>
          <a:xfrm>
            <a:off x="461964" y="654045"/>
            <a:ext cx="8258703" cy="2471480"/>
            <a:chOff x="461964" y="654045"/>
            <a:chExt cx="8258703" cy="247148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528AA83-7FE6-4289-A312-2D1F4F8C0584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352651"/>
              <a:chOff x="461964" y="772874"/>
              <a:chExt cx="8258703" cy="2352651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6191915" y="2725415"/>
                <a:ext cx="145934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100</a:t>
                </a: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</a:t>
                </a:r>
                <a:endParaRPr kumimoji="1"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grpSp>
            <p:nvGrpSpPr>
              <p:cNvPr id="2" name="グループ化 1">
                <a:extLst>
                  <a:ext uri="{FF2B5EF4-FFF2-40B4-BE49-F238E27FC236}">
                    <a16:creationId xmlns:a16="http://schemas.microsoft.com/office/drawing/2014/main" id="{F328CB0E-9DA6-4669-A3FB-B47A69976753}"/>
                  </a:ext>
                </a:extLst>
              </p:cNvPr>
              <p:cNvGrpSpPr/>
              <p:nvPr/>
            </p:nvGrpSpPr>
            <p:grpSpPr>
              <a:xfrm>
                <a:off x="461964" y="772874"/>
                <a:ext cx="8258703" cy="2126182"/>
                <a:chOff x="461964" y="772874"/>
                <a:chExt cx="8258703" cy="2126182"/>
              </a:xfrm>
            </p:grpSpPr>
            <p:sp>
              <p:nvSpPr>
                <p:cNvPr id="11" name="正方形/長方形 10"/>
                <p:cNvSpPr/>
                <p:nvPr/>
              </p:nvSpPr>
              <p:spPr>
                <a:xfrm>
                  <a:off x="461964" y="772874"/>
                  <a:ext cx="8258703" cy="725182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ja-JP" altLang="en-US" sz="4000" b="1" dirty="0">
                      <a:solidFill>
                        <a:schemeClr val="tx2">
                          <a:lumMod val="7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丸ゴ Pro W4"/>
                    </a:rPr>
                    <a:t>ケガに備えるために</a:t>
                  </a:r>
                  <a:r>
                    <a:rPr lang="en-US" altLang="ja-JP" sz="4000" b="1" dirty="0">
                      <a:solidFill>
                        <a:schemeClr val="tx2">
                          <a:lumMod val="7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丸ゴ Pro W4"/>
                    </a:rPr>
                    <a:t>……</a:t>
                  </a:r>
                </a:p>
              </p:txBody>
            </p:sp>
            <p:sp>
              <p:nvSpPr>
                <p:cNvPr id="6" name="正方形/長方形 5"/>
                <p:cNvSpPr/>
                <p:nvPr/>
              </p:nvSpPr>
              <p:spPr>
                <a:xfrm>
                  <a:off x="789920" y="1690110"/>
                  <a:ext cx="2986479" cy="909235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3600" b="1" dirty="0">
                      <a:solidFill>
                        <a:schemeClr val="tx2">
                          <a:lumMod val="7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丸ゴ Pro W4"/>
                    </a:rPr>
                    <a:t>それぞれが</a:t>
                  </a:r>
                  <a:endParaRPr lang="en-US" altLang="ja-JP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endParaRPr>
                </a:p>
                <a:p>
                  <a:pPr algn="ctr"/>
                  <a:r>
                    <a:rPr lang="ja-JP" altLang="en-US" sz="3600" b="1" dirty="0">
                      <a:solidFill>
                        <a:schemeClr val="tx2">
                          <a:lumMod val="7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丸ゴ Pro W4"/>
                    </a:rPr>
                    <a:t>出し合う費用</a:t>
                  </a:r>
                  <a:endParaRPr lang="en-US" altLang="ja-JP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endParaRPr>
                </a:p>
              </p:txBody>
            </p:sp>
            <p:pic>
              <p:nvPicPr>
                <p:cNvPr id="5" name="図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49882" y="1455186"/>
                  <a:ext cx="1174157" cy="1179542"/>
                </a:xfrm>
                <a:prstGeom prst="rect">
                  <a:avLst/>
                </a:prstGeom>
              </p:spPr>
            </p:pic>
            <p:pic>
              <p:nvPicPr>
                <p:cNvPr id="25" name="図 2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15566"/>
                <a:stretch/>
              </p:blipFill>
              <p:spPr>
                <a:xfrm>
                  <a:off x="6450330" y="1190859"/>
                  <a:ext cx="794373" cy="1708197"/>
                </a:xfrm>
                <a:prstGeom prst="rect">
                  <a:avLst/>
                </a:prstGeom>
              </p:spPr>
            </p:pic>
            <p:sp>
              <p:nvSpPr>
                <p:cNvPr id="41" name="乗算記号 40"/>
                <p:cNvSpPr/>
                <p:nvPr/>
              </p:nvSpPr>
              <p:spPr>
                <a:xfrm>
                  <a:off x="5393683" y="1701456"/>
                  <a:ext cx="687003" cy="687003"/>
                </a:xfrm>
                <a:prstGeom prst="mathMultiply">
                  <a:avLst>
                    <a:gd name="adj1" fmla="val 11020"/>
                  </a:avLst>
                </a:prstGeom>
                <a:solidFill>
                  <a:srgbClr val="17375E"/>
                </a:solidFill>
                <a:ln w="31750">
                  <a:solidFill>
                    <a:srgbClr val="17375E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FC5005F-5BB5-89D2-B307-CB0D28723C2B}"/>
                </a:ext>
              </a:extLst>
            </p:cNvPr>
            <p:cNvSpPr/>
            <p:nvPr/>
          </p:nvSpPr>
          <p:spPr>
            <a:xfrm>
              <a:off x="1609828" y="65404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79A2E3F-07F1-6FC2-CE72-D2DD6EFA7D3A}"/>
                </a:ext>
              </a:extLst>
            </p:cNvPr>
            <p:cNvSpPr/>
            <p:nvPr/>
          </p:nvSpPr>
          <p:spPr>
            <a:xfrm>
              <a:off x="1024860" y="1958388"/>
              <a:ext cx="4447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C587B81-EBAE-C35B-6AAF-F35DA2B746A3}"/>
                </a:ext>
              </a:extLst>
            </p:cNvPr>
            <p:cNvSpPr/>
            <p:nvPr/>
          </p:nvSpPr>
          <p:spPr>
            <a:xfrm>
              <a:off x="1833124" y="1957088"/>
              <a:ext cx="4447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D8A5139-E160-A6F0-77D6-1C3CDB76F26F}"/>
                </a:ext>
              </a:extLst>
            </p:cNvPr>
            <p:cNvSpPr/>
            <p:nvPr/>
          </p:nvSpPr>
          <p:spPr>
            <a:xfrm>
              <a:off x="2648722" y="1963403"/>
              <a:ext cx="83968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D0E60A3D-2703-2477-2784-9D2C0DEAD7CA}"/>
              </a:ext>
            </a:extLst>
          </p:cNvPr>
          <p:cNvGrpSpPr/>
          <p:nvPr/>
        </p:nvGrpSpPr>
        <p:grpSpPr>
          <a:xfrm>
            <a:off x="600627" y="5517569"/>
            <a:ext cx="8204659" cy="1351283"/>
            <a:chOff x="600627" y="5517569"/>
            <a:chExt cx="8204659" cy="1351283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600627" y="5668523"/>
              <a:ext cx="82046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骨折した</a:t>
              </a:r>
              <a:r>
                <a:rPr kumimoji="1" lang="en-US" altLang="ja-JP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5</a:t>
              </a:r>
              <a:r>
                <a:rPr kumimoji="1" lang="ja-JP" altLang="en-US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人は</a:t>
              </a:r>
              <a:r>
                <a:rPr lang="en-US" altLang="ja-JP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円ずつ受け取り、治療費を支払える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ED83823A-5891-0715-B773-C7A318E59B9B}"/>
                </a:ext>
              </a:extLst>
            </p:cNvPr>
            <p:cNvSpPr/>
            <p:nvPr/>
          </p:nvSpPr>
          <p:spPr>
            <a:xfrm>
              <a:off x="705342" y="5517569"/>
              <a:ext cx="93714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0C556A4C-F8C4-2A50-793B-69B3D010221E}"/>
                </a:ext>
              </a:extLst>
            </p:cNvPr>
            <p:cNvSpPr/>
            <p:nvPr/>
          </p:nvSpPr>
          <p:spPr>
            <a:xfrm>
              <a:off x="2557353" y="5521523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7EAF9C7-126E-3964-6874-76E9DCE78CCF}"/>
                </a:ext>
              </a:extLst>
            </p:cNvPr>
            <p:cNvSpPr/>
            <p:nvPr/>
          </p:nvSpPr>
          <p:spPr>
            <a:xfrm>
              <a:off x="5129100" y="5518470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F2D84AA-A46F-094B-EBF7-372C7BBF6F5C}"/>
                </a:ext>
              </a:extLst>
            </p:cNvPr>
            <p:cNvSpPr/>
            <p:nvPr/>
          </p:nvSpPr>
          <p:spPr>
            <a:xfrm>
              <a:off x="6374772" y="5526634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0ACA535-0380-DBE3-7EEC-1013364E68B8}"/>
                </a:ext>
              </a:extLst>
            </p:cNvPr>
            <p:cNvSpPr/>
            <p:nvPr/>
          </p:nvSpPr>
          <p:spPr>
            <a:xfrm>
              <a:off x="7216977" y="5518742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78EBB3E5-94DE-A22A-D618-FE017FFA097D}"/>
                </a:ext>
              </a:extLst>
            </p:cNvPr>
            <p:cNvSpPr/>
            <p:nvPr/>
          </p:nvSpPr>
          <p:spPr>
            <a:xfrm>
              <a:off x="713363" y="6094749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96172C4B-96D2-A614-F832-B51F16B204D5}"/>
                </a:ext>
              </a:extLst>
            </p:cNvPr>
            <p:cNvSpPr/>
            <p:nvPr/>
          </p:nvSpPr>
          <p:spPr>
            <a:xfrm>
              <a:off x="2205935" y="6094636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C09710C-083C-A836-7060-F1EDC059E71D}"/>
              </a:ext>
            </a:extLst>
          </p:cNvPr>
          <p:cNvSpPr/>
          <p:nvPr/>
        </p:nvSpPr>
        <p:spPr>
          <a:xfrm>
            <a:off x="6797137" y="2995854"/>
            <a:ext cx="83968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31799" y="865200"/>
          <a:ext cx="8364535" cy="6060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>
                        <a:lnSpc>
                          <a:spcPts val="33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</a:p>
                    <a:p>
                      <a:pPr algn="ctr">
                        <a:lnSpc>
                          <a:spcPts val="5100"/>
                        </a:lnSpc>
                      </a:pP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（定額給付）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l">
                        <a:lnSpc>
                          <a:spcPts val="3300"/>
                        </a:lnSpc>
                      </a:pPr>
                      <a:r>
                        <a:rPr kumimoji="1" lang="ja-JP" altLang="en-US" sz="1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 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</a:p>
                    <a:p>
                      <a:pPr algn="l">
                        <a:lnSpc>
                          <a:spcPts val="51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</a:t>
                      </a:r>
                      <a:r>
                        <a:rPr kumimoji="1" lang="zh-TW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（実損填補）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>
                        <a:lnSpc>
                          <a:spcPts val="3700"/>
                        </a:lnSpc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5"/>
            <a:ext cx="8364535" cy="692800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297234"/>
            <a:ext cx="8364535" cy="1479387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18" name="スライド番号プレースホルダー 12"/>
          <p:cNvSpPr>
            <a:spLocks noGrp="1"/>
          </p:cNvSpPr>
          <p:nvPr>
            <p:ph type="sldNum" sz="quarter" idx="4294967295"/>
          </p:nvPr>
        </p:nvSpPr>
        <p:spPr>
          <a:xfrm>
            <a:off x="7086323" y="6492875"/>
            <a:ext cx="2057400" cy="365125"/>
          </a:xfrm>
        </p:spPr>
        <p:txBody>
          <a:bodyPr/>
          <a:lstStyle/>
          <a:p>
            <a:pPr algn="r"/>
            <a:fld id="{CFE1D277-9C57-4E30-9C75-4A0776A97483}" type="slidenum">
              <a:rPr kumimoji="1" lang="ja-JP" altLang="en-US" sz="1800" smtClean="0">
                <a:solidFill>
                  <a:schemeClr val="tx1"/>
                </a:solidFill>
              </a:rPr>
              <a:pPr algn="r"/>
              <a:t>25</a:t>
            </a:fld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2E5447D-EFE2-78CD-276A-7F8FF2CA2D2C}"/>
              </a:ext>
            </a:extLst>
          </p:cNvPr>
          <p:cNvSpPr/>
          <p:nvPr/>
        </p:nvSpPr>
        <p:spPr>
          <a:xfrm>
            <a:off x="580002" y="-61795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EE350E4-1DCC-3735-B0E4-54AA005D5058}"/>
              </a:ext>
            </a:extLst>
          </p:cNvPr>
          <p:cNvSpPr/>
          <p:nvPr/>
        </p:nvSpPr>
        <p:spPr>
          <a:xfrm>
            <a:off x="2522175" y="-7189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0ED9CA3-2D44-D433-036E-D2EF93E8A510}"/>
              </a:ext>
            </a:extLst>
          </p:cNvPr>
          <p:cNvSpPr/>
          <p:nvPr/>
        </p:nvSpPr>
        <p:spPr>
          <a:xfrm>
            <a:off x="630893" y="1483354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たいしょう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BBEF6AB-685B-EB39-CE9C-4F2730CCB77C}"/>
              </a:ext>
            </a:extLst>
          </p:cNvPr>
          <p:cNvSpPr/>
          <p:nvPr/>
        </p:nvSpPr>
        <p:spPr>
          <a:xfrm>
            <a:off x="580002" y="2648810"/>
            <a:ext cx="101618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うけとりがく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63F5FC6-8EEF-347C-17D0-A593C0DB2B81}"/>
              </a:ext>
            </a:extLst>
          </p:cNvPr>
          <p:cNvSpPr/>
          <p:nvPr/>
        </p:nvSpPr>
        <p:spPr>
          <a:xfrm>
            <a:off x="428100" y="4870449"/>
            <a:ext cx="48797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EACA6A7-2AA6-1A8B-0F24-F49EAA0E66D2}"/>
              </a:ext>
            </a:extLst>
          </p:cNvPr>
          <p:cNvSpPr/>
          <p:nvPr/>
        </p:nvSpPr>
        <p:spPr>
          <a:xfrm>
            <a:off x="2611536" y="69912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3C95B33-AA38-A6C8-BAFC-8F2CBFC8F5C8}"/>
              </a:ext>
            </a:extLst>
          </p:cNvPr>
          <p:cNvSpPr/>
          <p:nvPr/>
        </p:nvSpPr>
        <p:spPr>
          <a:xfrm>
            <a:off x="6266152" y="68431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そんがいほけん</a:t>
            </a:r>
            <a:endParaRPr kumimoji="1" lang="ja-JP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9E694CC-0506-033A-8E06-FEA3DCBEB602}"/>
              </a:ext>
            </a:extLst>
          </p:cNvPr>
          <p:cNvSpPr/>
          <p:nvPr/>
        </p:nvSpPr>
        <p:spPr>
          <a:xfrm>
            <a:off x="2773348" y="143282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530FC73-53DB-1446-FE34-4BFA6876B61D}"/>
              </a:ext>
            </a:extLst>
          </p:cNvPr>
          <p:cNvSpPr/>
          <p:nvPr/>
        </p:nvSpPr>
        <p:spPr>
          <a:xfrm>
            <a:off x="3608499" y="218768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やくそく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F1B42BA-AA73-AB41-C00F-42807F31F12B}"/>
              </a:ext>
            </a:extLst>
          </p:cNvPr>
          <p:cNvSpPr/>
          <p:nvPr/>
        </p:nvSpPr>
        <p:spPr>
          <a:xfrm>
            <a:off x="3182496" y="261863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850AA4CA-44C0-EE70-404D-232935D21336}"/>
              </a:ext>
            </a:extLst>
          </p:cNvPr>
          <p:cNvSpPr/>
          <p:nvPr/>
        </p:nvSpPr>
        <p:spPr>
          <a:xfrm>
            <a:off x="3024520" y="3112197"/>
            <a:ext cx="108935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てい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がくきゅうふ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FD6D443-2D2E-61DE-0805-5D06979BBA6B}"/>
              </a:ext>
            </a:extLst>
          </p:cNvPr>
          <p:cNvSpPr/>
          <p:nvPr/>
        </p:nvSpPr>
        <p:spPr>
          <a:xfrm>
            <a:off x="5667376" y="219010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18A641E-996A-52AF-F2B8-7E46DAFA760B}"/>
              </a:ext>
            </a:extLst>
          </p:cNvPr>
          <p:cNvSpPr/>
          <p:nvPr/>
        </p:nvSpPr>
        <p:spPr>
          <a:xfrm>
            <a:off x="7163299" y="218657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D29153D-121E-2515-99E2-2AC651664608}"/>
              </a:ext>
            </a:extLst>
          </p:cNvPr>
          <p:cNvSpPr/>
          <p:nvPr/>
        </p:nvSpPr>
        <p:spPr>
          <a:xfrm>
            <a:off x="6527870" y="3112197"/>
            <a:ext cx="95605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じっそんてんぽ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BEC990E-294F-8C2F-7780-36076C666864}"/>
              </a:ext>
            </a:extLst>
          </p:cNvPr>
          <p:cNvSpPr/>
          <p:nvPr/>
        </p:nvSpPr>
        <p:spPr>
          <a:xfrm>
            <a:off x="6540116" y="2622646"/>
            <a:ext cx="95605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D017FE9-1126-83D6-47AD-457DC2253BA2}"/>
              </a:ext>
            </a:extLst>
          </p:cNvPr>
          <p:cNvSpPr/>
          <p:nvPr/>
        </p:nvSpPr>
        <p:spPr>
          <a:xfrm>
            <a:off x="2282621" y="374399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1A30A45-A540-34A4-063F-4B85B8115210}"/>
              </a:ext>
            </a:extLst>
          </p:cNvPr>
          <p:cNvSpPr/>
          <p:nvPr/>
        </p:nvSpPr>
        <p:spPr>
          <a:xfrm>
            <a:off x="2282621" y="419490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99FEF87-3849-139D-89FA-C4F50D578915}"/>
              </a:ext>
            </a:extLst>
          </p:cNvPr>
          <p:cNvSpPr/>
          <p:nvPr/>
        </p:nvSpPr>
        <p:spPr>
          <a:xfrm>
            <a:off x="2284917" y="468298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4C6D3AD-02A0-868C-4B0E-B0A1E47FB569}"/>
              </a:ext>
            </a:extLst>
          </p:cNvPr>
          <p:cNvSpPr/>
          <p:nvPr/>
        </p:nvSpPr>
        <p:spPr>
          <a:xfrm>
            <a:off x="2279192" y="513911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402B392-8580-C718-AE36-03FCCEE6E11A}"/>
              </a:ext>
            </a:extLst>
          </p:cNvPr>
          <p:cNvSpPr/>
          <p:nvPr/>
        </p:nvSpPr>
        <p:spPr>
          <a:xfrm>
            <a:off x="5843975" y="3743453"/>
            <a:ext cx="137497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A7B1F3E-A7C6-FE11-4B01-A507D61358EE}"/>
              </a:ext>
            </a:extLst>
          </p:cNvPr>
          <p:cNvSpPr/>
          <p:nvPr/>
        </p:nvSpPr>
        <p:spPr>
          <a:xfrm>
            <a:off x="5786426" y="420007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かじ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AF7490D-383C-9AE7-F7D6-E16C0CED4491}"/>
              </a:ext>
            </a:extLst>
          </p:cNvPr>
          <p:cNvSpPr/>
          <p:nvPr/>
        </p:nvSpPr>
        <p:spPr>
          <a:xfrm>
            <a:off x="5808901" y="465553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たいふう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ABAE8C8-FF4C-C8CE-F8AF-E00917B23B8C}"/>
              </a:ext>
            </a:extLst>
          </p:cNvPr>
          <p:cNvSpPr/>
          <p:nvPr/>
        </p:nvSpPr>
        <p:spPr>
          <a:xfrm>
            <a:off x="6795179" y="466438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じしん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7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EB657857-4554-47A1-BEE0-9CC4923AE5C7}"/>
              </a:ext>
            </a:extLst>
          </p:cNvPr>
          <p:cNvSpPr/>
          <p:nvPr/>
        </p:nvSpPr>
        <p:spPr>
          <a:xfrm>
            <a:off x="662349" y="4729538"/>
            <a:ext cx="2506452" cy="20149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FABF019-369C-42A0-A1AD-D3EAB74BD27E}"/>
              </a:ext>
            </a:extLst>
          </p:cNvPr>
          <p:cNvSpPr/>
          <p:nvPr/>
        </p:nvSpPr>
        <p:spPr>
          <a:xfrm>
            <a:off x="3268146" y="4729538"/>
            <a:ext cx="2382544" cy="20149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0743347-D252-4CD6-AB2A-7CFBCCE87DFA}"/>
              </a:ext>
            </a:extLst>
          </p:cNvPr>
          <p:cNvSpPr/>
          <p:nvPr/>
        </p:nvSpPr>
        <p:spPr>
          <a:xfrm>
            <a:off x="5718231" y="4729538"/>
            <a:ext cx="3016130" cy="20149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B97FAE8-8DC2-4F53-A175-3591257102ED}"/>
              </a:ext>
            </a:extLst>
          </p:cNvPr>
          <p:cNvSpPr txBox="1"/>
          <p:nvPr/>
        </p:nvSpPr>
        <p:spPr>
          <a:xfrm>
            <a:off x="3219443" y="4784489"/>
            <a:ext cx="2541278" cy="198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＜出産＞</a:t>
            </a:r>
            <a:endParaRPr lang="en-US" altLang="ja-JP" sz="2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遺族の生活費や教育費をまかなうために、</a:t>
            </a: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より大きな保障が必要となります。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B1FC939-AF45-4D75-9342-6B3B99142567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E32FF40-CC2D-4463-B44E-5E2E02253D9A}"/>
              </a:ext>
            </a:extLst>
          </p:cNvPr>
          <p:cNvSpPr/>
          <p:nvPr/>
        </p:nvSpPr>
        <p:spPr bwMode="white">
          <a:xfrm>
            <a:off x="461964" y="30760"/>
            <a:ext cx="834282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ライフステージによる必要な保障の違い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68E62E3-7F43-4950-8A07-2EA15AAA8B8F}"/>
              </a:ext>
            </a:extLst>
          </p:cNvPr>
          <p:cNvSpPr txBox="1"/>
          <p:nvPr/>
        </p:nvSpPr>
        <p:spPr>
          <a:xfrm>
            <a:off x="87772" y="813368"/>
            <a:ext cx="8826879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家族の状況の変化などで、必要な保障の金額が異なります。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7CF8D4-6CC7-4143-87A1-CB15F88B527D}"/>
              </a:ext>
            </a:extLst>
          </p:cNvPr>
          <p:cNvSpPr txBox="1"/>
          <p:nvPr/>
        </p:nvSpPr>
        <p:spPr>
          <a:xfrm>
            <a:off x="712991" y="4777111"/>
            <a:ext cx="2455810" cy="162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＜結婚＞</a:t>
            </a:r>
            <a:endParaRPr lang="en-US" altLang="ja-JP" sz="24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残される配偶者の</a:t>
            </a: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ため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死亡保障が</a:t>
            </a: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必要となります。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AFD9238-7EE2-4B90-8783-0CC80D6E5ABD}"/>
              </a:ext>
            </a:extLst>
          </p:cNvPr>
          <p:cNvSpPr txBox="1"/>
          <p:nvPr/>
        </p:nvSpPr>
        <p:spPr>
          <a:xfrm>
            <a:off x="5504873" y="4777111"/>
            <a:ext cx="3409778" cy="1623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＜子どもの独立・老後＞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800" b="1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親としての責任は減るため、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死亡保障の必要な金額は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800"/>
              </a:lnSpc>
            </a:pP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その分減少します。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CDF41D1-88AC-4C40-A912-FFA19D4E011B}"/>
              </a:ext>
            </a:extLst>
          </p:cNvPr>
          <p:cNvSpPr txBox="1"/>
          <p:nvPr/>
        </p:nvSpPr>
        <p:spPr>
          <a:xfrm>
            <a:off x="123198" y="1366754"/>
            <a:ext cx="6369081" cy="523220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・亡くなったときに必要な金額（イメージ）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C78219E-85F9-4530-9658-2F049573D0EA}"/>
              </a:ext>
            </a:extLst>
          </p:cNvPr>
          <p:cNvSpPr/>
          <p:nvPr/>
        </p:nvSpPr>
        <p:spPr bwMode="gray">
          <a:xfrm>
            <a:off x="7500290" y="3060930"/>
            <a:ext cx="1234071" cy="915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4370B40-0223-41E2-9F34-FDC815891FEF}"/>
              </a:ext>
            </a:extLst>
          </p:cNvPr>
          <p:cNvSpPr/>
          <p:nvPr/>
        </p:nvSpPr>
        <p:spPr bwMode="gray">
          <a:xfrm>
            <a:off x="6170715" y="2641953"/>
            <a:ext cx="1379441" cy="13344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E72EDA-920E-4085-85B7-6A7CB67D7664}"/>
              </a:ext>
            </a:extLst>
          </p:cNvPr>
          <p:cNvSpPr txBox="1"/>
          <p:nvPr/>
        </p:nvSpPr>
        <p:spPr>
          <a:xfrm>
            <a:off x="544876" y="391740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就職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9EAC17F-2B7A-4229-9320-F46E4567DEEA}"/>
              </a:ext>
            </a:extLst>
          </p:cNvPr>
          <p:cNvSpPr txBox="1"/>
          <p:nvPr/>
        </p:nvSpPr>
        <p:spPr>
          <a:xfrm>
            <a:off x="1868183" y="391740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結婚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18390E1-C460-4203-B491-ED80B9F82EB4}"/>
              </a:ext>
            </a:extLst>
          </p:cNvPr>
          <p:cNvSpPr txBox="1"/>
          <p:nvPr/>
        </p:nvSpPr>
        <p:spPr>
          <a:xfrm>
            <a:off x="2905094" y="3917408"/>
            <a:ext cx="1378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99CB8C-966B-49B6-8456-6EB01CF10F8F}"/>
              </a:ext>
            </a:extLst>
          </p:cNvPr>
          <p:cNvSpPr txBox="1"/>
          <p:nvPr/>
        </p:nvSpPr>
        <p:spPr>
          <a:xfrm>
            <a:off x="4267719" y="3917408"/>
            <a:ext cx="1401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kumimoji="1"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kumimoji="1"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子誕生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16228F-22C0-43D8-BB11-44F0ED45712A}"/>
              </a:ext>
            </a:extLst>
          </p:cNvPr>
          <p:cNvSpPr txBox="1"/>
          <p:nvPr/>
        </p:nvSpPr>
        <p:spPr>
          <a:xfrm>
            <a:off x="5612455" y="3917408"/>
            <a:ext cx="138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子ども独立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FED65E-C866-4FC7-B022-47AF46FC56CD}"/>
              </a:ext>
            </a:extLst>
          </p:cNvPr>
          <p:cNvSpPr txBox="1"/>
          <p:nvPr/>
        </p:nvSpPr>
        <p:spPr>
          <a:xfrm>
            <a:off x="7178150" y="3917408"/>
            <a:ext cx="763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▲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老後</a:t>
            </a:r>
            <a:endParaRPr kumimoji="1"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FDBA6DE-6574-44D6-BD9C-18B5E6BC3092}"/>
              </a:ext>
            </a:extLst>
          </p:cNvPr>
          <p:cNvSpPr/>
          <p:nvPr/>
        </p:nvSpPr>
        <p:spPr bwMode="gray">
          <a:xfrm>
            <a:off x="922025" y="3312611"/>
            <a:ext cx="1430184" cy="6638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E0AC1DC-9128-4D7C-B99D-C62E48C03E14}"/>
              </a:ext>
            </a:extLst>
          </p:cNvPr>
          <p:cNvSpPr/>
          <p:nvPr/>
        </p:nvSpPr>
        <p:spPr bwMode="gray">
          <a:xfrm>
            <a:off x="2251208" y="2806427"/>
            <a:ext cx="1415948" cy="1169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6E0A449-D1C8-4110-BDB6-327BB22AEB5D}"/>
              </a:ext>
            </a:extLst>
          </p:cNvPr>
          <p:cNvSpPr/>
          <p:nvPr/>
        </p:nvSpPr>
        <p:spPr bwMode="gray">
          <a:xfrm>
            <a:off x="3618957" y="2432316"/>
            <a:ext cx="1392001" cy="15441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89A21AF-034B-415B-ADFC-F1512CF4D9C3}"/>
              </a:ext>
            </a:extLst>
          </p:cNvPr>
          <p:cNvSpPr/>
          <p:nvPr/>
        </p:nvSpPr>
        <p:spPr bwMode="gray">
          <a:xfrm>
            <a:off x="4918936" y="2074286"/>
            <a:ext cx="1330075" cy="190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79B9CA0-EB3E-4548-A3A6-C14D88860BA2}"/>
              </a:ext>
            </a:extLst>
          </p:cNvPr>
          <p:cNvCxnSpPr>
            <a:cxnSpLocks/>
          </p:cNvCxnSpPr>
          <p:nvPr/>
        </p:nvCxnSpPr>
        <p:spPr>
          <a:xfrm flipV="1">
            <a:off x="651775" y="2038839"/>
            <a:ext cx="0" cy="196211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sm"/>
            <a:tailEnd type="triangle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A67CCFA-DC25-4CC2-917C-320C16169EDD}"/>
              </a:ext>
            </a:extLst>
          </p:cNvPr>
          <p:cNvSpPr txBox="1"/>
          <p:nvPr/>
        </p:nvSpPr>
        <p:spPr>
          <a:xfrm>
            <a:off x="41586" y="2286192"/>
            <a:ext cx="553998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必要な金額</a:t>
            </a:r>
          </a:p>
        </p:txBody>
      </p:sp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D9792F6-5577-4264-8DD6-36843745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71" y="2844223"/>
            <a:ext cx="597400" cy="1157460"/>
          </a:xfrm>
          <a:prstGeom prst="rect">
            <a:avLst/>
          </a:prstGeom>
        </p:spPr>
      </p:pic>
      <p:pic>
        <p:nvPicPr>
          <p:cNvPr id="10" name="図 9" descr="ウィンドウ, マグカップ が含まれている画像&#10;&#10;自動的に生成された説明">
            <a:extLst>
              <a:ext uri="{FF2B5EF4-FFF2-40B4-BE49-F238E27FC236}">
                <a16:creationId xmlns:a16="http://schemas.microsoft.com/office/drawing/2014/main" id="{F4FD1BAB-E080-433B-B306-4145CD5FB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457"/>
          <a:stretch/>
        </p:blipFill>
        <p:spPr>
          <a:xfrm>
            <a:off x="1669285" y="2844224"/>
            <a:ext cx="1415949" cy="1157459"/>
          </a:xfrm>
          <a:prstGeom prst="rect">
            <a:avLst/>
          </a:prstGeom>
        </p:spPr>
      </p:pic>
      <p:pic>
        <p:nvPicPr>
          <p:cNvPr id="12" name="図 11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9A6188BE-C344-4313-AB8A-19806DEA1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508" y="3233377"/>
            <a:ext cx="799296" cy="76830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85BA52F-7551-472A-9BAC-38F8FD840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862" y="3189554"/>
            <a:ext cx="686977" cy="812129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D30A2D8-DF47-474A-AF06-4E39907CF5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6244" y="2820696"/>
            <a:ext cx="1118760" cy="1180987"/>
          </a:xfrm>
          <a:prstGeom prst="rect">
            <a:avLst/>
          </a:prstGeom>
        </p:spPr>
      </p:pic>
      <p:pic>
        <p:nvPicPr>
          <p:cNvPr id="40" name="図 39" descr="挿絵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84A68602-CFBD-405F-889D-CD10BCD52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8213" y="2836963"/>
            <a:ext cx="1085552" cy="116472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F8C1C14-6076-DB09-7512-B37026F91D41}"/>
              </a:ext>
            </a:extLst>
          </p:cNvPr>
          <p:cNvSpPr/>
          <p:nvPr/>
        </p:nvSpPr>
        <p:spPr>
          <a:xfrm>
            <a:off x="3804463" y="-46646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AABFA04-431E-C4FE-0DF3-27ABB290582B}"/>
              </a:ext>
            </a:extLst>
          </p:cNvPr>
          <p:cNvSpPr/>
          <p:nvPr/>
        </p:nvSpPr>
        <p:spPr>
          <a:xfrm>
            <a:off x="4980120" y="-48952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6FEE8AA-B3D3-2ABB-1E37-D142CD03AFA8}"/>
              </a:ext>
            </a:extLst>
          </p:cNvPr>
          <p:cNvSpPr/>
          <p:nvPr/>
        </p:nvSpPr>
        <p:spPr>
          <a:xfrm>
            <a:off x="5968000" y="-50449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0E0F0CE-2FAF-6860-6B44-C0B7EE1CC95D}"/>
              </a:ext>
            </a:extLst>
          </p:cNvPr>
          <p:cNvSpPr/>
          <p:nvPr/>
        </p:nvSpPr>
        <p:spPr>
          <a:xfrm>
            <a:off x="87772" y="657443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A73065D-4064-1E34-90E2-FC504B7E602A}"/>
              </a:ext>
            </a:extLst>
          </p:cNvPr>
          <p:cNvSpPr/>
          <p:nvPr/>
        </p:nvSpPr>
        <p:spPr>
          <a:xfrm>
            <a:off x="1096096" y="657967"/>
            <a:ext cx="96130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じょうきょう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5508769-4E9D-43BB-3D5B-2EAAFFE94E31}"/>
              </a:ext>
            </a:extLst>
          </p:cNvPr>
          <p:cNvSpPr/>
          <p:nvPr/>
        </p:nvSpPr>
        <p:spPr>
          <a:xfrm>
            <a:off x="2134711" y="655811"/>
            <a:ext cx="96130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へんか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7862BE6-56C0-673E-E2F5-85A0B265E976}"/>
              </a:ext>
            </a:extLst>
          </p:cNvPr>
          <p:cNvSpPr/>
          <p:nvPr/>
        </p:nvSpPr>
        <p:spPr>
          <a:xfrm>
            <a:off x="3946736" y="652908"/>
            <a:ext cx="96130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29078A2-E0C8-9464-C43E-9CB3D2896964}"/>
              </a:ext>
            </a:extLst>
          </p:cNvPr>
          <p:cNvSpPr/>
          <p:nvPr/>
        </p:nvSpPr>
        <p:spPr>
          <a:xfrm>
            <a:off x="4977253" y="658019"/>
            <a:ext cx="96130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7ABC79A-0A72-4CD2-4243-F0EC81D5872D}"/>
              </a:ext>
            </a:extLst>
          </p:cNvPr>
          <p:cNvSpPr/>
          <p:nvPr/>
        </p:nvSpPr>
        <p:spPr>
          <a:xfrm>
            <a:off x="6008820" y="655811"/>
            <a:ext cx="96130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428F14D-2D9F-B99B-8B82-BA25E740AD72}"/>
              </a:ext>
            </a:extLst>
          </p:cNvPr>
          <p:cNvSpPr/>
          <p:nvPr/>
        </p:nvSpPr>
        <p:spPr>
          <a:xfrm>
            <a:off x="6895636" y="652908"/>
            <a:ext cx="96130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13B8E84E-6339-3BF3-7608-48B4E4DFF4D8}"/>
              </a:ext>
            </a:extLst>
          </p:cNvPr>
          <p:cNvSpPr/>
          <p:nvPr/>
        </p:nvSpPr>
        <p:spPr>
          <a:xfrm>
            <a:off x="320545" y="1200132"/>
            <a:ext cx="51084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B86AE71-2DAE-15F8-084E-2DF59ED14F9F}"/>
              </a:ext>
            </a:extLst>
          </p:cNvPr>
          <p:cNvSpPr/>
          <p:nvPr/>
        </p:nvSpPr>
        <p:spPr>
          <a:xfrm>
            <a:off x="2580859" y="1197760"/>
            <a:ext cx="7991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1CE73ED-4917-9971-7B07-F2F083EAB2C9}"/>
              </a:ext>
            </a:extLst>
          </p:cNvPr>
          <p:cNvSpPr/>
          <p:nvPr/>
        </p:nvSpPr>
        <p:spPr>
          <a:xfrm>
            <a:off x="3609558" y="1202358"/>
            <a:ext cx="7991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D55AE044-A221-2040-FA8F-1C6BFC185538}"/>
              </a:ext>
            </a:extLst>
          </p:cNvPr>
          <p:cNvSpPr/>
          <p:nvPr/>
        </p:nvSpPr>
        <p:spPr>
          <a:xfrm>
            <a:off x="138969" y="2910528"/>
            <a:ext cx="7991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</a:t>
            </a:r>
            <a:endPara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</a:t>
            </a:r>
            <a:endPara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kumimoji="1"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0057583-71B6-1CB8-B17F-24672CD31D9E}"/>
              </a:ext>
            </a:extLst>
          </p:cNvPr>
          <p:cNvSpPr/>
          <p:nvPr/>
        </p:nvSpPr>
        <p:spPr>
          <a:xfrm>
            <a:off x="492586" y="4415114"/>
            <a:ext cx="87814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しゅうしょく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2FD00D8-6292-14E5-0130-549F3FFB2E0B}"/>
              </a:ext>
            </a:extLst>
          </p:cNvPr>
          <p:cNvSpPr/>
          <p:nvPr/>
        </p:nvSpPr>
        <p:spPr>
          <a:xfrm>
            <a:off x="1803389" y="4411788"/>
            <a:ext cx="87814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E177575-CF3C-28CF-C1D1-700310960C45}"/>
              </a:ext>
            </a:extLst>
          </p:cNvPr>
          <p:cNvSpPr/>
          <p:nvPr/>
        </p:nvSpPr>
        <p:spPr>
          <a:xfrm>
            <a:off x="2971509" y="4411788"/>
            <a:ext cx="126703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だいいっしたんじょう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CD932D67-62D0-D717-6E10-1A92DC9B9B88}"/>
              </a:ext>
            </a:extLst>
          </p:cNvPr>
          <p:cNvSpPr/>
          <p:nvPr/>
        </p:nvSpPr>
        <p:spPr>
          <a:xfrm>
            <a:off x="4324482" y="4411916"/>
            <a:ext cx="126703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だいにしたんじょう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785B175-7EFF-C957-F5A3-41BB3B383DCB}"/>
              </a:ext>
            </a:extLst>
          </p:cNvPr>
          <p:cNvSpPr/>
          <p:nvPr/>
        </p:nvSpPr>
        <p:spPr>
          <a:xfrm>
            <a:off x="5680321" y="4412123"/>
            <a:ext cx="126703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　　　　　　　　どくりつ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C22BA30-C41F-F81A-9226-540AA03896F5}"/>
              </a:ext>
            </a:extLst>
          </p:cNvPr>
          <p:cNvSpPr/>
          <p:nvPr/>
        </p:nvSpPr>
        <p:spPr>
          <a:xfrm>
            <a:off x="7145424" y="4408359"/>
            <a:ext cx="87814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2CC9947-A449-9926-AB9C-5285C9EA1530}"/>
              </a:ext>
            </a:extLst>
          </p:cNvPr>
          <p:cNvSpPr/>
          <p:nvPr/>
        </p:nvSpPr>
        <p:spPr>
          <a:xfrm>
            <a:off x="846316" y="5115575"/>
            <a:ext cx="50924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9868E7D9-5312-0146-B9AF-1DE37D6EBCA0}"/>
              </a:ext>
            </a:extLst>
          </p:cNvPr>
          <p:cNvSpPr/>
          <p:nvPr/>
        </p:nvSpPr>
        <p:spPr>
          <a:xfrm>
            <a:off x="1803541" y="5114837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はいぐうしゃ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53F8408-639F-3FD3-948D-D0DED303CE7B}"/>
              </a:ext>
            </a:extLst>
          </p:cNvPr>
          <p:cNvSpPr/>
          <p:nvPr/>
        </p:nvSpPr>
        <p:spPr>
          <a:xfrm>
            <a:off x="1546408" y="5476602"/>
            <a:ext cx="11591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しぼうほしょう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E5FABCAD-3D3A-6452-CA27-826476EE3A5B}"/>
              </a:ext>
            </a:extLst>
          </p:cNvPr>
          <p:cNvSpPr/>
          <p:nvPr/>
        </p:nvSpPr>
        <p:spPr>
          <a:xfrm>
            <a:off x="823711" y="5836590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023BAE9-0F7B-4AFF-35FF-0AEF5A2B3FE4}"/>
              </a:ext>
            </a:extLst>
          </p:cNvPr>
          <p:cNvSpPr/>
          <p:nvPr/>
        </p:nvSpPr>
        <p:spPr>
          <a:xfrm>
            <a:off x="4953631" y="5844805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B40F45A-25C6-4CC8-751A-98F987528937}"/>
              </a:ext>
            </a:extLst>
          </p:cNvPr>
          <p:cNvSpPr/>
          <p:nvPr/>
        </p:nvSpPr>
        <p:spPr>
          <a:xfrm>
            <a:off x="4220580" y="5844805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BDFE5ED0-D11F-A254-B22A-AABDEEC9873E}"/>
              </a:ext>
            </a:extLst>
          </p:cNvPr>
          <p:cNvSpPr/>
          <p:nvPr/>
        </p:nvSpPr>
        <p:spPr>
          <a:xfrm>
            <a:off x="3411303" y="5859596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F87FA3A-31A2-22BA-5FAE-CD331F57F4C9}"/>
              </a:ext>
            </a:extLst>
          </p:cNvPr>
          <p:cNvSpPr/>
          <p:nvPr/>
        </p:nvSpPr>
        <p:spPr>
          <a:xfrm>
            <a:off x="3143981" y="5122468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F5368E5-0861-4280-5A08-98989E609A3B}"/>
              </a:ext>
            </a:extLst>
          </p:cNvPr>
          <p:cNvSpPr/>
          <p:nvPr/>
        </p:nvSpPr>
        <p:spPr>
          <a:xfrm>
            <a:off x="4026291" y="5122331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BF2CF96-7C74-AE64-C788-0903C9433D88}"/>
              </a:ext>
            </a:extLst>
          </p:cNvPr>
          <p:cNvSpPr/>
          <p:nvPr/>
        </p:nvSpPr>
        <p:spPr>
          <a:xfrm>
            <a:off x="4860475" y="5128496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64E44948-26CB-A7DB-95EA-98601D256534}"/>
              </a:ext>
            </a:extLst>
          </p:cNvPr>
          <p:cNvSpPr/>
          <p:nvPr/>
        </p:nvSpPr>
        <p:spPr>
          <a:xfrm>
            <a:off x="3180745" y="5491032"/>
            <a:ext cx="50924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1043C627-DDE8-4F6B-8ED4-81A10895278F}"/>
              </a:ext>
            </a:extLst>
          </p:cNvPr>
          <p:cNvSpPr/>
          <p:nvPr/>
        </p:nvSpPr>
        <p:spPr>
          <a:xfrm>
            <a:off x="1493146" y="4632222"/>
            <a:ext cx="87814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A2F86385-F304-4F04-6CAE-671AF37ED2E6}"/>
              </a:ext>
            </a:extLst>
          </p:cNvPr>
          <p:cNvSpPr/>
          <p:nvPr/>
        </p:nvSpPr>
        <p:spPr>
          <a:xfrm>
            <a:off x="4051262" y="4632222"/>
            <a:ext cx="87814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しゅっさん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03B5652-3EF6-917F-4F17-8F57A1BB8388}"/>
              </a:ext>
            </a:extLst>
          </p:cNvPr>
          <p:cNvSpPr/>
          <p:nvPr/>
        </p:nvSpPr>
        <p:spPr>
          <a:xfrm>
            <a:off x="5925739" y="4632222"/>
            <a:ext cx="41045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68A469E2-BC30-6E4F-A616-4DAAEB43B5B7}"/>
              </a:ext>
            </a:extLst>
          </p:cNvPr>
          <p:cNvSpPr/>
          <p:nvPr/>
        </p:nvSpPr>
        <p:spPr>
          <a:xfrm>
            <a:off x="7029414" y="4628815"/>
            <a:ext cx="65352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どくりつ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BFEF6633-140A-559A-C480-CCE9E47D2DB0}"/>
              </a:ext>
            </a:extLst>
          </p:cNvPr>
          <p:cNvSpPr/>
          <p:nvPr/>
        </p:nvSpPr>
        <p:spPr>
          <a:xfrm>
            <a:off x="7802464" y="4625932"/>
            <a:ext cx="65352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5A23837-EBDB-BFE7-6BB9-9EC2F7B30850}"/>
              </a:ext>
            </a:extLst>
          </p:cNvPr>
          <p:cNvSpPr/>
          <p:nvPr/>
        </p:nvSpPr>
        <p:spPr>
          <a:xfrm>
            <a:off x="5634892" y="5115024"/>
            <a:ext cx="50924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03A86436-1C86-DBC3-7A37-BF6D5A2950D4}"/>
              </a:ext>
            </a:extLst>
          </p:cNvPr>
          <p:cNvSpPr/>
          <p:nvPr/>
        </p:nvSpPr>
        <p:spPr>
          <a:xfrm>
            <a:off x="7438740" y="5115024"/>
            <a:ext cx="50924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3BEEDD30-8040-63EA-66E5-CDDF8EAE0CEE}"/>
              </a:ext>
            </a:extLst>
          </p:cNvPr>
          <p:cNvSpPr/>
          <p:nvPr/>
        </p:nvSpPr>
        <p:spPr>
          <a:xfrm>
            <a:off x="6657209" y="5122468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せきにん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2E9D5D01-5F15-C936-033F-95D7CD3A7DD3}"/>
              </a:ext>
            </a:extLst>
          </p:cNvPr>
          <p:cNvSpPr/>
          <p:nvPr/>
        </p:nvSpPr>
        <p:spPr>
          <a:xfrm>
            <a:off x="5676031" y="5484289"/>
            <a:ext cx="11591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しぼうほしょう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E52A22B-29F8-F6D0-C1C4-0DF047ABE67C}"/>
              </a:ext>
            </a:extLst>
          </p:cNvPr>
          <p:cNvSpPr/>
          <p:nvPr/>
        </p:nvSpPr>
        <p:spPr>
          <a:xfrm>
            <a:off x="6841301" y="5484096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37C62049-8044-2A72-F3D8-9388B548DD52}"/>
              </a:ext>
            </a:extLst>
          </p:cNvPr>
          <p:cNvSpPr/>
          <p:nvPr/>
        </p:nvSpPr>
        <p:spPr>
          <a:xfrm>
            <a:off x="7575608" y="5484095"/>
            <a:ext cx="82986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0D46630-9F18-FF94-A216-6AFE0DF3ED63}"/>
              </a:ext>
            </a:extLst>
          </p:cNvPr>
          <p:cNvSpPr/>
          <p:nvPr/>
        </p:nvSpPr>
        <p:spPr>
          <a:xfrm>
            <a:off x="6122299" y="5838367"/>
            <a:ext cx="9071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ぶん げんしょう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24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8CC6C7-8DD9-4D20-806C-444C3A37ADC9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9B785-4EF7-4FB2-95D9-B5351E5D8D5E}"/>
              </a:ext>
            </a:extLst>
          </p:cNvPr>
          <p:cNvSpPr/>
          <p:nvPr/>
        </p:nvSpPr>
        <p:spPr bwMode="white">
          <a:xfrm>
            <a:off x="32593" y="30760"/>
            <a:ext cx="607400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［参考］生活設計と生命保険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4450" y="978763"/>
            <a:ext cx="8990493" cy="5262502"/>
            <a:chOff x="44450" y="978763"/>
            <a:chExt cx="8990493" cy="526250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288EC99-5A56-49EC-AE9E-5C99E7569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57" y="978763"/>
              <a:ext cx="8925886" cy="390271"/>
            </a:xfrm>
            <a:prstGeom prst="rect">
              <a:avLst/>
            </a:prstGeom>
          </p:spPr>
        </p:pic>
        <p:pic>
          <p:nvPicPr>
            <p:cNvPr id="27" name="図 26" descr="テキスト&#10;&#10;自動的に生成された説明">
              <a:extLst>
                <a:ext uri="{FF2B5EF4-FFF2-40B4-BE49-F238E27FC236}">
                  <a16:creationId xmlns:a16="http://schemas.microsoft.com/office/drawing/2014/main" id="{AC4429CD-D351-44C4-A96F-E9B9BBD1C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8" t="11302" r="26191" b="68615"/>
            <a:stretch/>
          </p:blipFill>
          <p:spPr>
            <a:xfrm>
              <a:off x="44450" y="1496327"/>
              <a:ext cx="6833833" cy="983943"/>
            </a:xfrm>
            <a:prstGeom prst="rect">
              <a:avLst/>
            </a:prstGeom>
          </p:spPr>
        </p:pic>
        <p:pic>
          <p:nvPicPr>
            <p:cNvPr id="28" name="図 27" descr="テキスト&#10;&#10;自動的に生成された説明">
              <a:extLst>
                <a:ext uri="{FF2B5EF4-FFF2-40B4-BE49-F238E27FC236}">
                  <a16:creationId xmlns:a16="http://schemas.microsoft.com/office/drawing/2014/main" id="{E49B4725-0FD9-4B26-B19F-84F1DF86D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918" t="11302" r="1686" b="68615"/>
            <a:stretch/>
          </p:blipFill>
          <p:spPr>
            <a:xfrm>
              <a:off x="6859731" y="1499401"/>
              <a:ext cx="2168199" cy="977795"/>
            </a:xfrm>
            <a:prstGeom prst="rect">
              <a:avLst/>
            </a:prstGeom>
          </p:spPr>
        </p:pic>
        <p:pic>
          <p:nvPicPr>
            <p:cNvPr id="30" name="図 29" descr="テキスト&#10;&#10;自動的に生成された説明">
              <a:extLst>
                <a:ext uri="{FF2B5EF4-FFF2-40B4-BE49-F238E27FC236}">
                  <a16:creationId xmlns:a16="http://schemas.microsoft.com/office/drawing/2014/main" id="{50279582-F90D-4109-A884-ED39266A8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3986775"/>
              <a:ext cx="6748279" cy="989905"/>
            </a:xfrm>
            <a:prstGeom prst="rect">
              <a:avLst/>
            </a:prstGeom>
          </p:spPr>
        </p:pic>
        <p:pic>
          <p:nvPicPr>
            <p:cNvPr id="31" name="図 30" descr="テキスト&#10;&#10;自動的に生成された説明">
              <a:extLst>
                <a:ext uri="{FF2B5EF4-FFF2-40B4-BE49-F238E27FC236}">
                  <a16:creationId xmlns:a16="http://schemas.microsoft.com/office/drawing/2014/main" id="{FA3F3B7B-9E9B-44BF-AF86-411F7546C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2774397"/>
              <a:ext cx="6797280" cy="979000"/>
            </a:xfrm>
            <a:prstGeom prst="rect">
              <a:avLst/>
            </a:prstGeom>
          </p:spPr>
        </p:pic>
        <p:pic>
          <p:nvPicPr>
            <p:cNvPr id="32" name="図 31" descr="テキスト&#10;&#10;自動的に生成された説明">
              <a:extLst>
                <a:ext uri="{FF2B5EF4-FFF2-40B4-BE49-F238E27FC236}">
                  <a16:creationId xmlns:a16="http://schemas.microsoft.com/office/drawing/2014/main" id="{2037AA65-053B-47E9-811E-FFFBFDB39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5246828"/>
              <a:ext cx="6818622" cy="979347"/>
            </a:xfrm>
            <a:prstGeom prst="rect">
              <a:avLst/>
            </a:prstGeom>
          </p:spPr>
        </p:pic>
        <p:pic>
          <p:nvPicPr>
            <p:cNvPr id="34" name="図 33" descr="テキスト&#10;&#10;自動的に生成された説明">
              <a:extLst>
                <a:ext uri="{FF2B5EF4-FFF2-40B4-BE49-F238E27FC236}">
                  <a16:creationId xmlns:a16="http://schemas.microsoft.com/office/drawing/2014/main" id="{CB4E1CDD-2029-44A6-A33B-82FAB1577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0398" y="2774397"/>
              <a:ext cx="2097532" cy="979000"/>
            </a:xfrm>
            <a:prstGeom prst="rect">
              <a:avLst/>
            </a:prstGeom>
          </p:spPr>
        </p:pic>
        <p:pic>
          <p:nvPicPr>
            <p:cNvPr id="35" name="図 34" descr="テキスト&#10;&#10;自動的に生成された説明">
              <a:extLst>
                <a:ext uri="{FF2B5EF4-FFF2-40B4-BE49-F238E27FC236}">
                  <a16:creationId xmlns:a16="http://schemas.microsoft.com/office/drawing/2014/main" id="{0047B63F-2410-413E-BB3C-B89307F1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0261" y="3975908"/>
              <a:ext cx="2147669" cy="1011638"/>
            </a:xfrm>
            <a:prstGeom prst="rect">
              <a:avLst/>
            </a:prstGeom>
          </p:spPr>
        </p:pic>
        <p:pic>
          <p:nvPicPr>
            <p:cNvPr id="36" name="図 35" descr="テキスト&#10;&#10;自動的に生成された説明">
              <a:extLst>
                <a:ext uri="{FF2B5EF4-FFF2-40B4-BE49-F238E27FC236}">
                  <a16:creationId xmlns:a16="http://schemas.microsoft.com/office/drawing/2014/main" id="{378610D6-1C57-428A-B636-52F88E011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1139" y="5231738"/>
              <a:ext cx="2106791" cy="1009527"/>
            </a:xfrm>
            <a:prstGeom prst="rect">
              <a:avLst/>
            </a:prstGeom>
          </p:spPr>
        </p:pic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B8E358E-E36C-5301-66D4-B88FB67FFC7B}"/>
              </a:ext>
            </a:extLst>
          </p:cNvPr>
          <p:cNvSpPr/>
          <p:nvPr/>
        </p:nvSpPr>
        <p:spPr>
          <a:xfrm>
            <a:off x="482423" y="-6236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さんこう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6F580EB-6BAF-1451-FFA8-CB836BE17F53}"/>
              </a:ext>
            </a:extLst>
          </p:cNvPr>
          <p:cNvSpPr/>
          <p:nvPr/>
        </p:nvSpPr>
        <p:spPr>
          <a:xfrm>
            <a:off x="1852700" y="-52084"/>
            <a:ext cx="140222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せいかつせっけい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CCD2D47-CB13-EBF5-5123-9CD92FCE1807}"/>
              </a:ext>
            </a:extLst>
          </p:cNvPr>
          <p:cNvSpPr/>
          <p:nvPr/>
        </p:nvSpPr>
        <p:spPr>
          <a:xfrm>
            <a:off x="3804463" y="-46646"/>
            <a:ext cx="12705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2E229BF-C843-8225-8362-D8EA1C7CF70F}"/>
              </a:ext>
            </a:extLst>
          </p:cNvPr>
          <p:cNvSpPr/>
          <p:nvPr/>
        </p:nvSpPr>
        <p:spPr>
          <a:xfrm>
            <a:off x="2309278" y="820675"/>
            <a:ext cx="137348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もくてき　ほしょう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4541686-F194-7539-C506-90C15EEF2210}"/>
              </a:ext>
            </a:extLst>
          </p:cNvPr>
          <p:cNvSpPr/>
          <p:nvPr/>
        </p:nvSpPr>
        <p:spPr>
          <a:xfrm>
            <a:off x="3069597" y="820675"/>
            <a:ext cx="137348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ないよう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1A70926-03E3-5E09-7FF0-0F57FF29B0FD}"/>
              </a:ext>
            </a:extLst>
          </p:cNvPr>
          <p:cNvSpPr/>
          <p:nvPr/>
        </p:nvSpPr>
        <p:spPr>
          <a:xfrm>
            <a:off x="1269001" y="151207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236AC4C-7AD8-6121-0E43-DE6095BFB602}"/>
              </a:ext>
            </a:extLst>
          </p:cNvPr>
          <p:cNvSpPr/>
          <p:nvPr/>
        </p:nvSpPr>
        <p:spPr>
          <a:xfrm>
            <a:off x="2222622" y="159657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078D38E-0333-CEB2-CDC6-AE4242B90F41}"/>
              </a:ext>
            </a:extLst>
          </p:cNvPr>
          <p:cNvSpPr/>
          <p:nvPr/>
        </p:nvSpPr>
        <p:spPr>
          <a:xfrm>
            <a:off x="1297073" y="270419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187579-A576-4744-6590-E45793F5E90D}"/>
              </a:ext>
            </a:extLst>
          </p:cNvPr>
          <p:cNvSpPr/>
          <p:nvPr/>
        </p:nvSpPr>
        <p:spPr>
          <a:xfrm>
            <a:off x="1354651" y="351940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B2E5C81-BD83-FC29-196F-5F1DD72EEF4D}"/>
              </a:ext>
            </a:extLst>
          </p:cNvPr>
          <p:cNvSpPr/>
          <p:nvPr/>
        </p:nvSpPr>
        <p:spPr>
          <a:xfrm>
            <a:off x="1291437" y="400193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D7F68F8-FAC4-AEDA-08A7-AB79A0300AC0}"/>
              </a:ext>
            </a:extLst>
          </p:cNvPr>
          <p:cNvSpPr/>
          <p:nvPr/>
        </p:nvSpPr>
        <p:spPr>
          <a:xfrm>
            <a:off x="2222622" y="410445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0E62C73-88F2-D991-46F3-F9E199E6ED76}"/>
              </a:ext>
            </a:extLst>
          </p:cNvPr>
          <p:cNvSpPr/>
          <p:nvPr/>
        </p:nvSpPr>
        <p:spPr>
          <a:xfrm>
            <a:off x="2244376" y="536167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ECED81C-0F41-0CD1-5068-FAE56C359A51}"/>
              </a:ext>
            </a:extLst>
          </p:cNvPr>
          <p:cNvSpPr/>
          <p:nvPr/>
        </p:nvSpPr>
        <p:spPr>
          <a:xfrm>
            <a:off x="1297073" y="524682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AFFEA4C-6572-E7A4-EE60-62717C58518E}"/>
              </a:ext>
            </a:extLst>
          </p:cNvPr>
          <p:cNvSpPr/>
          <p:nvPr/>
        </p:nvSpPr>
        <p:spPr>
          <a:xfrm>
            <a:off x="3065391" y="142152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2D3F528-D9C1-A7AF-CEDD-5AE231F97DCB}"/>
              </a:ext>
            </a:extLst>
          </p:cNvPr>
          <p:cNvSpPr/>
          <p:nvPr/>
        </p:nvSpPr>
        <p:spPr>
          <a:xfrm>
            <a:off x="3092942" y="269785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C98CA3AA-2C60-3419-0A0D-B415DF106A9E}"/>
              </a:ext>
            </a:extLst>
          </p:cNvPr>
          <p:cNvSpPr/>
          <p:nvPr/>
        </p:nvSpPr>
        <p:spPr>
          <a:xfrm>
            <a:off x="3074666" y="518079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ED8C88B-DD45-78E3-28BC-950E4D25F07B}"/>
              </a:ext>
            </a:extLst>
          </p:cNvPr>
          <p:cNvSpPr/>
          <p:nvPr/>
        </p:nvSpPr>
        <p:spPr>
          <a:xfrm>
            <a:off x="4027733" y="1442202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B41D894-F776-528C-43D0-CFABD02A6943}"/>
              </a:ext>
            </a:extLst>
          </p:cNvPr>
          <p:cNvSpPr/>
          <p:nvPr/>
        </p:nvSpPr>
        <p:spPr>
          <a:xfrm>
            <a:off x="4710084" y="1424215"/>
            <a:ext cx="94532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せいかつひなど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15BDB1B-C824-551C-2B4E-8F8EEF9AA0D4}"/>
              </a:ext>
            </a:extLst>
          </p:cNvPr>
          <p:cNvSpPr/>
          <p:nvPr/>
        </p:nvSpPr>
        <p:spPr>
          <a:xfrm>
            <a:off x="4443470" y="270963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B06909F-BF7A-A042-5FA8-7484820D3430}"/>
              </a:ext>
            </a:extLst>
          </p:cNvPr>
          <p:cNvSpPr/>
          <p:nvPr/>
        </p:nvSpPr>
        <p:spPr>
          <a:xfrm>
            <a:off x="5020598" y="2709632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しゅじゅつ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51529AF-41C3-8DCE-FC60-8D607243BAB4}"/>
              </a:ext>
            </a:extLst>
          </p:cNvPr>
          <p:cNvSpPr/>
          <p:nvPr/>
        </p:nvSpPr>
        <p:spPr>
          <a:xfrm>
            <a:off x="3146920" y="216226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1F7254A-B9AD-77EE-6253-228B80A92FA9}"/>
              </a:ext>
            </a:extLst>
          </p:cNvPr>
          <p:cNvSpPr/>
          <p:nvPr/>
        </p:nvSpPr>
        <p:spPr>
          <a:xfrm>
            <a:off x="3614551" y="215789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ほけんきん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0697D152-8EE1-AEF6-E7E6-EE714ADF5129}"/>
              </a:ext>
            </a:extLst>
          </p:cNvPr>
          <p:cNvSpPr/>
          <p:nvPr/>
        </p:nvSpPr>
        <p:spPr>
          <a:xfrm>
            <a:off x="4189161" y="216423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5DB7FB2-15A7-3670-E86C-BDCAFA8F1D15}"/>
              </a:ext>
            </a:extLst>
          </p:cNvPr>
          <p:cNvSpPr/>
          <p:nvPr/>
        </p:nvSpPr>
        <p:spPr>
          <a:xfrm>
            <a:off x="4572412" y="216423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34EDE54-9E37-9192-CF7B-32EB8D895D86}"/>
              </a:ext>
            </a:extLst>
          </p:cNvPr>
          <p:cNvSpPr/>
          <p:nvPr/>
        </p:nvSpPr>
        <p:spPr>
          <a:xfrm>
            <a:off x="3146920" y="342900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C6B1D52-4177-FBA4-5A75-4EF72A25B1BF}"/>
              </a:ext>
            </a:extLst>
          </p:cNvPr>
          <p:cNvSpPr/>
          <p:nvPr/>
        </p:nvSpPr>
        <p:spPr>
          <a:xfrm>
            <a:off x="3614551" y="343121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きゅうふきん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35E5D2C-0CB8-4A3B-1550-AADD1B737631}"/>
              </a:ext>
            </a:extLst>
          </p:cNvPr>
          <p:cNvSpPr/>
          <p:nvPr/>
        </p:nvSpPr>
        <p:spPr>
          <a:xfrm>
            <a:off x="4239201" y="343121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A6DE0D4F-BECC-D4EF-9345-61AA573A756A}"/>
              </a:ext>
            </a:extLst>
          </p:cNvPr>
          <p:cNvSpPr/>
          <p:nvPr/>
        </p:nvSpPr>
        <p:spPr>
          <a:xfrm>
            <a:off x="4625901" y="343201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C0D3D37-2D92-D2AA-37CF-57C4A6C58231}"/>
              </a:ext>
            </a:extLst>
          </p:cNvPr>
          <p:cNvSpPr/>
          <p:nvPr/>
        </p:nvSpPr>
        <p:spPr>
          <a:xfrm>
            <a:off x="3802461" y="393233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268FAA3-FD4E-B499-F0B3-EC150F16CF28}"/>
              </a:ext>
            </a:extLst>
          </p:cNvPr>
          <p:cNvSpPr/>
          <p:nvPr/>
        </p:nvSpPr>
        <p:spPr>
          <a:xfrm>
            <a:off x="4764249" y="393360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ねんれい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582FDCB-304D-49A6-50A4-518FC35939AE}"/>
              </a:ext>
            </a:extLst>
          </p:cNvPr>
          <p:cNvSpPr/>
          <p:nvPr/>
        </p:nvSpPr>
        <p:spPr>
          <a:xfrm>
            <a:off x="2982941" y="464675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0DF53D61-5186-89F6-3816-818924625BB8}"/>
              </a:ext>
            </a:extLst>
          </p:cNvPr>
          <p:cNvSpPr/>
          <p:nvPr/>
        </p:nvSpPr>
        <p:spPr>
          <a:xfrm>
            <a:off x="3920320" y="464899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きかん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B64DC6B-6AFB-F961-5F7C-B11C54577C6E}"/>
              </a:ext>
            </a:extLst>
          </p:cNvPr>
          <p:cNvSpPr/>
          <p:nvPr/>
        </p:nvSpPr>
        <p:spPr>
          <a:xfrm>
            <a:off x="4377549" y="465505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41E8119C-F77F-672C-30ED-EC0BDE44E7BA}"/>
              </a:ext>
            </a:extLst>
          </p:cNvPr>
          <p:cNvSpPr/>
          <p:nvPr/>
        </p:nvSpPr>
        <p:spPr>
          <a:xfrm>
            <a:off x="4757885" y="465505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ねんきん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98D04C0-15FA-C627-6242-C7CE940162CA}"/>
              </a:ext>
            </a:extLst>
          </p:cNvPr>
          <p:cNvSpPr/>
          <p:nvPr/>
        </p:nvSpPr>
        <p:spPr>
          <a:xfrm>
            <a:off x="5260157" y="464899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9D4F34A5-B943-B656-5B67-256C5C89C3F2}"/>
              </a:ext>
            </a:extLst>
          </p:cNvPr>
          <p:cNvSpPr/>
          <p:nvPr/>
        </p:nvSpPr>
        <p:spPr>
          <a:xfrm>
            <a:off x="5599763" y="465556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B544ABB4-DA87-D2D6-B7C5-F5EE371111EE}"/>
              </a:ext>
            </a:extLst>
          </p:cNvPr>
          <p:cNvSpPr/>
          <p:nvPr/>
        </p:nvSpPr>
        <p:spPr>
          <a:xfrm>
            <a:off x="3518256" y="518078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じょうたい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C1CEF10C-F1A8-B5A9-C78F-C45B40FC9C25}"/>
              </a:ext>
            </a:extLst>
          </p:cNvPr>
          <p:cNvSpPr/>
          <p:nvPr/>
        </p:nvSpPr>
        <p:spPr>
          <a:xfrm>
            <a:off x="3146920" y="588821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95E21AF-C826-3BCA-EC57-292195A125BE}"/>
              </a:ext>
            </a:extLst>
          </p:cNvPr>
          <p:cNvSpPr/>
          <p:nvPr/>
        </p:nvSpPr>
        <p:spPr>
          <a:xfrm>
            <a:off x="3624764" y="588972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きゅうふきん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CA357F1-60B9-8F12-3588-93E3D7D8248B}"/>
              </a:ext>
            </a:extLst>
          </p:cNvPr>
          <p:cNvSpPr/>
          <p:nvPr/>
        </p:nvSpPr>
        <p:spPr>
          <a:xfrm>
            <a:off x="4239201" y="588151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5534FCB-1D8D-4359-CC20-D48B281FC78E}"/>
              </a:ext>
            </a:extLst>
          </p:cNvPr>
          <p:cNvSpPr/>
          <p:nvPr/>
        </p:nvSpPr>
        <p:spPr>
          <a:xfrm>
            <a:off x="4610095" y="589040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633A944B-9CC2-129C-D925-13ABC2E4DD36}"/>
              </a:ext>
            </a:extLst>
          </p:cNvPr>
          <p:cNvSpPr/>
          <p:nvPr/>
        </p:nvSpPr>
        <p:spPr>
          <a:xfrm>
            <a:off x="6967143" y="1434117"/>
            <a:ext cx="90785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ていきほけん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6048EE3C-5BF5-436C-D6AA-0C6147895D67}"/>
              </a:ext>
            </a:extLst>
          </p:cNvPr>
          <p:cNvSpPr/>
          <p:nvPr/>
        </p:nvSpPr>
        <p:spPr>
          <a:xfrm>
            <a:off x="7909994" y="1434117"/>
            <a:ext cx="9476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ようろうほけん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2632D43D-9D39-0BF3-DDC2-1BE1ED274D7F}"/>
              </a:ext>
            </a:extLst>
          </p:cNvPr>
          <p:cNvSpPr/>
          <p:nvPr/>
        </p:nvSpPr>
        <p:spPr>
          <a:xfrm>
            <a:off x="6980628" y="2182011"/>
            <a:ext cx="9476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しゅうしん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874E11BB-468C-B7A2-F233-8C00C66C7367}"/>
              </a:ext>
            </a:extLst>
          </p:cNvPr>
          <p:cNvSpPr/>
          <p:nvPr/>
        </p:nvSpPr>
        <p:spPr>
          <a:xfrm>
            <a:off x="7454472" y="2858948"/>
            <a:ext cx="90785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5FCD2C34-352F-579E-6E65-82E8DB08F9D2}"/>
              </a:ext>
            </a:extLst>
          </p:cNvPr>
          <p:cNvSpPr/>
          <p:nvPr/>
        </p:nvSpPr>
        <p:spPr>
          <a:xfrm>
            <a:off x="7035975" y="4104458"/>
            <a:ext cx="90785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こじん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27B1F6F9-33FD-9747-4852-7BC559AB0266}"/>
              </a:ext>
            </a:extLst>
          </p:cNvPr>
          <p:cNvSpPr/>
          <p:nvPr/>
        </p:nvSpPr>
        <p:spPr>
          <a:xfrm>
            <a:off x="7832880" y="4094077"/>
            <a:ext cx="90785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ねんきんほけん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AF2D5D97-4B88-9891-C61F-5B441385D3A6}"/>
              </a:ext>
            </a:extLst>
          </p:cNvPr>
          <p:cNvSpPr/>
          <p:nvPr/>
        </p:nvSpPr>
        <p:spPr>
          <a:xfrm>
            <a:off x="7489902" y="5349910"/>
            <a:ext cx="90785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かいごほけん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20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56447" y="16844"/>
            <a:ext cx="908755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［参考］足の骨折で入院したら</a:t>
            </a:r>
            <a:r>
              <a:rPr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（入院・手術が伴う骨折の場合）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256" y="1353166"/>
            <a:ext cx="4265744" cy="160606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38546" y="873922"/>
            <a:ext cx="8408190" cy="258278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100"/>
              </a:lnSpc>
            </a:pP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A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さん（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23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歳）は、友人とスノーボードをしている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ときに、足をひねる状態で転倒し、大ケガを負いま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した。レントゲン検査の結果、ねじったように骨折し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ており、翌日手術を行いました。そして</a:t>
            </a:r>
            <a: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22</a:t>
            </a: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日目に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は無事退院をすることができました。このとき、医療</a:t>
            </a:r>
            <a:br>
              <a:rPr lang="en-US" altLang="ja-JP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</a:br>
            <a:r>
              <a:rPr lang="ja-JP" altLang="en-US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費などはいくらかかったでしょうか。</a:t>
            </a:r>
            <a:endParaRPr lang="en-US" altLang="ja-JP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ts val="2640"/>
              </a:lnSpc>
            </a:pPr>
            <a:endParaRPr lang="ja-JP" altLang="en-US" sz="2200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9133" y="6528131"/>
            <a:ext cx="4509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＊生命保険文化センター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｢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医療保障ガイド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｣(2022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月改訂版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)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をもとに作成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F682FE-57CA-42E4-9DA4-34394B35F5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7266" y="3248499"/>
            <a:ext cx="3597230" cy="316990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477E23E-37A0-405E-91F2-0A3CC17D41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94300" y="3339598"/>
            <a:ext cx="3597230" cy="3136536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7804D1F-9892-F3C2-9015-F8110A8B1D6D}"/>
              </a:ext>
            </a:extLst>
          </p:cNvPr>
          <p:cNvSpPr/>
          <p:nvPr/>
        </p:nvSpPr>
        <p:spPr>
          <a:xfrm>
            <a:off x="482423" y="-6236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さんこう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0E4087-892F-DFE2-D688-FA70FF19E87D}"/>
              </a:ext>
            </a:extLst>
          </p:cNvPr>
          <p:cNvSpPr/>
          <p:nvPr/>
        </p:nvSpPr>
        <p:spPr>
          <a:xfrm>
            <a:off x="1421207" y="-6236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あし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F78B036-9195-9537-04C8-4B23EDFD77FE}"/>
              </a:ext>
            </a:extLst>
          </p:cNvPr>
          <p:cNvSpPr/>
          <p:nvPr/>
        </p:nvSpPr>
        <p:spPr>
          <a:xfrm>
            <a:off x="2320321" y="-6236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08299CB-A82F-FC55-C638-D9F30DD3465C}"/>
              </a:ext>
            </a:extLst>
          </p:cNvPr>
          <p:cNvSpPr/>
          <p:nvPr/>
        </p:nvSpPr>
        <p:spPr>
          <a:xfrm>
            <a:off x="3466033" y="-62605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C0FCD54-7474-0F09-D06C-976E36AB57DF}"/>
              </a:ext>
            </a:extLst>
          </p:cNvPr>
          <p:cNvSpPr/>
          <p:nvPr/>
        </p:nvSpPr>
        <p:spPr>
          <a:xfrm>
            <a:off x="5187342" y="-553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44B09B-1E65-494A-269E-8DCB34EF63EB}"/>
              </a:ext>
            </a:extLst>
          </p:cNvPr>
          <p:cNvSpPr/>
          <p:nvPr/>
        </p:nvSpPr>
        <p:spPr>
          <a:xfrm>
            <a:off x="5889127" y="3671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しゅじゅつ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08AFE59-83FC-61F3-1318-3EEF46AF53BB}"/>
              </a:ext>
            </a:extLst>
          </p:cNvPr>
          <p:cNvSpPr/>
          <p:nvPr/>
        </p:nvSpPr>
        <p:spPr>
          <a:xfrm>
            <a:off x="6501172" y="-553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ともな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4161B2E-C173-3C16-7FB9-C0C28D3158FF}"/>
              </a:ext>
            </a:extLst>
          </p:cNvPr>
          <p:cNvSpPr/>
          <p:nvPr/>
        </p:nvSpPr>
        <p:spPr>
          <a:xfrm>
            <a:off x="7034839" y="3670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D57861F-13CF-3FE8-7B62-2CF20DDEB769}"/>
              </a:ext>
            </a:extLst>
          </p:cNvPr>
          <p:cNvSpPr/>
          <p:nvPr/>
        </p:nvSpPr>
        <p:spPr>
          <a:xfrm>
            <a:off x="7773723" y="12874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D8611B1-D243-C61A-828B-1C3038CA430B}"/>
              </a:ext>
            </a:extLst>
          </p:cNvPr>
          <p:cNvSpPr/>
          <p:nvPr/>
        </p:nvSpPr>
        <p:spPr>
          <a:xfrm>
            <a:off x="983577" y="75519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1C037BF-B31B-1FF6-94DD-CA93B7CED1B0}"/>
              </a:ext>
            </a:extLst>
          </p:cNvPr>
          <p:cNvSpPr/>
          <p:nvPr/>
        </p:nvSpPr>
        <p:spPr>
          <a:xfrm>
            <a:off x="1865134" y="75519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ゆうじん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9791FEE-A7BC-3349-3D4A-53C4B81924FE}"/>
              </a:ext>
            </a:extLst>
          </p:cNvPr>
          <p:cNvSpPr/>
          <p:nvPr/>
        </p:nvSpPr>
        <p:spPr>
          <a:xfrm>
            <a:off x="597265" y="116233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あし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7EB7390-0D37-C11B-CC9F-1185E61E164A}"/>
              </a:ext>
            </a:extLst>
          </p:cNvPr>
          <p:cNvSpPr/>
          <p:nvPr/>
        </p:nvSpPr>
        <p:spPr>
          <a:xfrm>
            <a:off x="1735001" y="115162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じょうたい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C8DC16A-550D-10F5-A82D-46595877080E}"/>
              </a:ext>
            </a:extLst>
          </p:cNvPr>
          <p:cNvSpPr/>
          <p:nvPr/>
        </p:nvSpPr>
        <p:spPr>
          <a:xfrm>
            <a:off x="2373520" y="114324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てんとう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1B15C56-E598-FAFB-8C22-8212E01C2593}"/>
              </a:ext>
            </a:extLst>
          </p:cNvPr>
          <p:cNvSpPr/>
          <p:nvPr/>
        </p:nvSpPr>
        <p:spPr>
          <a:xfrm>
            <a:off x="2987369" y="114324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696CC4B-7D3D-083B-F589-239D47B86F4B}"/>
              </a:ext>
            </a:extLst>
          </p:cNvPr>
          <p:cNvSpPr/>
          <p:nvPr/>
        </p:nvSpPr>
        <p:spPr>
          <a:xfrm>
            <a:off x="3760769" y="114323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0451D41-A05D-ABD2-EB36-C30F42FAA1D2}"/>
              </a:ext>
            </a:extLst>
          </p:cNvPr>
          <p:cNvSpPr/>
          <p:nvPr/>
        </p:nvSpPr>
        <p:spPr>
          <a:xfrm>
            <a:off x="1421207" y="154805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けんさ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84FA610-73FC-4EC8-B2BE-D143F06C7C68}"/>
              </a:ext>
            </a:extLst>
          </p:cNvPr>
          <p:cNvSpPr/>
          <p:nvPr/>
        </p:nvSpPr>
        <p:spPr>
          <a:xfrm>
            <a:off x="2088876" y="154886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けっか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1A799D6-96E4-A22A-55BE-5B06FE7C87EC}"/>
              </a:ext>
            </a:extLst>
          </p:cNvPr>
          <p:cNvSpPr/>
          <p:nvPr/>
        </p:nvSpPr>
        <p:spPr>
          <a:xfrm>
            <a:off x="3879045" y="153837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68ABAA3-7CA9-6DC7-6201-EE3465435927}"/>
              </a:ext>
            </a:extLst>
          </p:cNvPr>
          <p:cNvSpPr/>
          <p:nvPr/>
        </p:nvSpPr>
        <p:spPr>
          <a:xfrm>
            <a:off x="741484" y="194448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よくじつ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C896850-2A49-5259-E1B0-F8EC0F307974}"/>
              </a:ext>
            </a:extLst>
          </p:cNvPr>
          <p:cNvSpPr/>
          <p:nvPr/>
        </p:nvSpPr>
        <p:spPr>
          <a:xfrm>
            <a:off x="1246436" y="195368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しゅじゅつ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87B11CC-98E3-B3D1-7F74-538B1772DE02}"/>
              </a:ext>
            </a:extLst>
          </p:cNvPr>
          <p:cNvSpPr/>
          <p:nvPr/>
        </p:nvSpPr>
        <p:spPr>
          <a:xfrm>
            <a:off x="1731122" y="194448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おこな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C0D890F-7042-87BC-4C08-3D0D594E9FCD}"/>
              </a:ext>
            </a:extLst>
          </p:cNvPr>
          <p:cNvSpPr/>
          <p:nvPr/>
        </p:nvSpPr>
        <p:spPr>
          <a:xfrm>
            <a:off x="3710398" y="193350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にちめ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2C8BF72-5E5A-F6DC-1592-2FC37D7EA3B6}"/>
              </a:ext>
            </a:extLst>
          </p:cNvPr>
          <p:cNvSpPr/>
          <p:nvPr/>
        </p:nvSpPr>
        <p:spPr>
          <a:xfrm>
            <a:off x="281702" y="234091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ぶじ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C0502D6-85AB-033D-7D73-F6A7D3B4A0F4}"/>
              </a:ext>
            </a:extLst>
          </p:cNvPr>
          <p:cNvSpPr/>
          <p:nvPr/>
        </p:nvSpPr>
        <p:spPr>
          <a:xfrm>
            <a:off x="741484" y="234091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たいいん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E7A6E7E-9CB8-45BF-9035-F2AAEBC7E614}"/>
              </a:ext>
            </a:extLst>
          </p:cNvPr>
          <p:cNvSpPr/>
          <p:nvPr/>
        </p:nvSpPr>
        <p:spPr>
          <a:xfrm>
            <a:off x="4093562" y="234091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49582A8-3A25-6A0D-0B4B-F124C289E077}"/>
              </a:ext>
            </a:extLst>
          </p:cNvPr>
          <p:cNvSpPr/>
          <p:nvPr/>
        </p:nvSpPr>
        <p:spPr>
          <a:xfrm>
            <a:off x="-23520" y="273310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58A284B-0CC8-A94E-6408-AD8B0A9BD460}"/>
              </a:ext>
            </a:extLst>
          </p:cNvPr>
          <p:cNvSpPr/>
          <p:nvPr/>
        </p:nvSpPr>
        <p:spPr>
          <a:xfrm>
            <a:off x="1265992" y="345670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F73543F-F0C9-A3E9-8892-5D3A65F46DD2}"/>
              </a:ext>
            </a:extLst>
          </p:cNvPr>
          <p:cNvSpPr/>
          <p:nvPr/>
        </p:nvSpPr>
        <p:spPr>
          <a:xfrm>
            <a:off x="2423239" y="332642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828DAE9-264B-040B-4934-C44359859B5D}"/>
              </a:ext>
            </a:extLst>
          </p:cNvPr>
          <p:cNvSpPr/>
          <p:nvPr/>
        </p:nvSpPr>
        <p:spPr>
          <a:xfrm>
            <a:off x="2321418" y="345670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693EE09-A6D6-4BBE-E6E0-042096943D26}"/>
              </a:ext>
            </a:extLst>
          </p:cNvPr>
          <p:cNvSpPr/>
          <p:nvPr/>
        </p:nvSpPr>
        <p:spPr>
          <a:xfrm>
            <a:off x="814225" y="392230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しょしんりょう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650D8D34-9607-7E83-6B6B-CBFB7B49B54D}"/>
              </a:ext>
            </a:extLst>
          </p:cNvPr>
          <p:cNvSpPr/>
          <p:nvPr/>
        </p:nvSpPr>
        <p:spPr>
          <a:xfrm>
            <a:off x="1362755" y="391761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しょちりょう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6FFA001-1487-CFF0-CE66-62EF0666FA73}"/>
              </a:ext>
            </a:extLst>
          </p:cNvPr>
          <p:cNvSpPr/>
          <p:nvPr/>
        </p:nvSpPr>
        <p:spPr>
          <a:xfrm>
            <a:off x="1986373" y="392230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にゅういんひよう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87B7D4C-3513-FFDC-BBE0-4FE6DB8BD717}"/>
              </a:ext>
            </a:extLst>
          </p:cNvPr>
          <p:cNvSpPr/>
          <p:nvPr/>
        </p:nvSpPr>
        <p:spPr>
          <a:xfrm>
            <a:off x="2750619" y="392997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77202B2-F7F3-641E-5762-FA25CA91C65D}"/>
              </a:ext>
            </a:extLst>
          </p:cNvPr>
          <p:cNvSpPr/>
          <p:nvPr/>
        </p:nvSpPr>
        <p:spPr>
          <a:xfrm>
            <a:off x="833781" y="418838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8FA39B6-1F83-0CD1-3815-D859CE4E1E9D}"/>
              </a:ext>
            </a:extLst>
          </p:cNvPr>
          <p:cNvSpPr/>
          <p:nvPr/>
        </p:nvSpPr>
        <p:spPr>
          <a:xfrm>
            <a:off x="1220481" y="417900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B89EEA8-7F6D-C46F-C84B-C365A061824B}"/>
              </a:ext>
            </a:extLst>
          </p:cNvPr>
          <p:cNvSpPr/>
          <p:nvPr/>
        </p:nvSpPr>
        <p:spPr>
          <a:xfrm>
            <a:off x="1686777" y="4179008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4D9E3567-37BB-2435-BC59-F795E682D34D}"/>
              </a:ext>
            </a:extLst>
          </p:cNvPr>
          <p:cNvSpPr/>
          <p:nvPr/>
        </p:nvSpPr>
        <p:spPr>
          <a:xfrm>
            <a:off x="2503388" y="418838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　ざっぴ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4D6B597-B935-49D6-4136-11B3A5E512F8}"/>
              </a:ext>
            </a:extLst>
          </p:cNvPr>
          <p:cNvSpPr/>
          <p:nvPr/>
        </p:nvSpPr>
        <p:spPr>
          <a:xfrm>
            <a:off x="2877303" y="418838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F96406E-CF41-FCC1-8F5F-DE73C28BB2D7}"/>
              </a:ext>
            </a:extLst>
          </p:cNvPr>
          <p:cNvSpPr/>
          <p:nvPr/>
        </p:nvSpPr>
        <p:spPr>
          <a:xfrm>
            <a:off x="3460605" y="4191798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8945177-26D4-DDBD-FAC8-C7D7D1B357A8}"/>
              </a:ext>
            </a:extLst>
          </p:cNvPr>
          <p:cNvSpPr/>
          <p:nvPr/>
        </p:nvSpPr>
        <p:spPr>
          <a:xfrm>
            <a:off x="757730" y="441202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　あ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450BA53-7DC9-FAA1-7793-26FC4098107A}"/>
              </a:ext>
            </a:extLst>
          </p:cNvPr>
          <p:cNvSpPr/>
          <p:nvPr/>
        </p:nvSpPr>
        <p:spPr>
          <a:xfrm>
            <a:off x="1432923" y="442164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190E1DD-3109-DD51-1256-D6619B308050}"/>
              </a:ext>
            </a:extLst>
          </p:cNvPr>
          <p:cNvSpPr/>
          <p:nvPr/>
        </p:nvSpPr>
        <p:spPr>
          <a:xfrm>
            <a:off x="1174971" y="485065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いりょうひなど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84FA5E96-1C41-56E7-6675-C7F320482BCC}"/>
              </a:ext>
            </a:extLst>
          </p:cNvPr>
          <p:cNvSpPr/>
          <p:nvPr/>
        </p:nvSpPr>
        <p:spPr>
          <a:xfrm>
            <a:off x="1253401" y="518676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04B9BC2-4557-5E27-BD2B-EBB38842C727}"/>
              </a:ext>
            </a:extLst>
          </p:cNvPr>
          <p:cNvSpPr/>
          <p:nvPr/>
        </p:nvSpPr>
        <p:spPr>
          <a:xfrm>
            <a:off x="1055102" y="5919058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13C07FCC-68E3-F94E-A190-6845F01541BC}"/>
              </a:ext>
            </a:extLst>
          </p:cNvPr>
          <p:cNvSpPr/>
          <p:nvPr/>
        </p:nvSpPr>
        <p:spPr>
          <a:xfrm>
            <a:off x="5187342" y="347911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</a:t>
            </a:r>
            <a:endParaRPr kumimoji="1" lang="ja-JP" altLang="en-US" sz="800" dirty="0">
              <a:solidFill>
                <a:schemeClr val="tx2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840A9BF-3B93-C46F-93DF-7BC1523C5E57}"/>
              </a:ext>
            </a:extLst>
          </p:cNvPr>
          <p:cNvSpPr/>
          <p:nvPr/>
        </p:nvSpPr>
        <p:spPr>
          <a:xfrm>
            <a:off x="6330016" y="347911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2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FC73AA7-2061-4DE9-3C32-CA92D9FFD706}"/>
              </a:ext>
            </a:extLst>
          </p:cNvPr>
          <p:cNvSpPr/>
          <p:nvPr/>
        </p:nvSpPr>
        <p:spPr>
          <a:xfrm>
            <a:off x="4918518" y="3959253"/>
            <a:ext cx="12580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DBBDD141-CAD2-1197-C61A-F63652A3AF14}"/>
              </a:ext>
            </a:extLst>
          </p:cNvPr>
          <p:cNvSpPr/>
          <p:nvPr/>
        </p:nvSpPr>
        <p:spPr>
          <a:xfrm>
            <a:off x="5938405" y="396166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0F074A38-DB4E-5A71-854C-55B3894B3FDC}"/>
              </a:ext>
            </a:extLst>
          </p:cNvPr>
          <p:cNvSpPr/>
          <p:nvPr/>
        </p:nvSpPr>
        <p:spPr>
          <a:xfrm>
            <a:off x="6399990" y="3954793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わり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F0964B0-7789-4E63-C110-C0A2C6E4A500}"/>
              </a:ext>
            </a:extLst>
          </p:cNvPr>
          <p:cNvSpPr/>
          <p:nvPr/>
        </p:nvSpPr>
        <p:spPr>
          <a:xfrm>
            <a:off x="6760763" y="3954793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125DF969-C249-5E9F-02D7-B99E369AE7C6}"/>
              </a:ext>
            </a:extLst>
          </p:cNvPr>
          <p:cNvSpPr/>
          <p:nvPr/>
        </p:nvSpPr>
        <p:spPr>
          <a:xfrm>
            <a:off x="4957793" y="4213709"/>
            <a:ext cx="107705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こうがくりょうようひ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2792344F-2CB9-582C-465F-33F0C5B59798}"/>
              </a:ext>
            </a:extLst>
          </p:cNvPr>
          <p:cNvSpPr/>
          <p:nvPr/>
        </p:nvSpPr>
        <p:spPr>
          <a:xfrm>
            <a:off x="5702416" y="421651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はら　もど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5F4A06C-FD97-802D-BA66-44B254A4E623}"/>
              </a:ext>
            </a:extLst>
          </p:cNvPr>
          <p:cNvSpPr/>
          <p:nvPr/>
        </p:nvSpPr>
        <p:spPr>
          <a:xfrm>
            <a:off x="6271848" y="420683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こうりょ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7504E941-F523-887B-0929-A5C86BEAA328}"/>
              </a:ext>
            </a:extLst>
          </p:cNvPr>
          <p:cNvSpPr/>
          <p:nvPr/>
        </p:nvSpPr>
        <p:spPr>
          <a:xfrm>
            <a:off x="7072825" y="4200058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1A7D4E40-04FB-E891-0E39-C4A4263450EA}"/>
              </a:ext>
            </a:extLst>
          </p:cNvPr>
          <p:cNvSpPr/>
          <p:nvPr/>
        </p:nvSpPr>
        <p:spPr>
          <a:xfrm>
            <a:off x="4982672" y="443808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14C74D0B-ABE1-B11E-39DC-FAB702EDC37F}"/>
              </a:ext>
            </a:extLst>
          </p:cNvPr>
          <p:cNvSpPr/>
          <p:nvPr/>
        </p:nvSpPr>
        <p:spPr>
          <a:xfrm>
            <a:off x="5997405" y="443646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5ECCDE7-1ED1-DCA5-E874-20DE417A3330}"/>
              </a:ext>
            </a:extLst>
          </p:cNvPr>
          <p:cNvSpPr/>
          <p:nvPr/>
        </p:nvSpPr>
        <p:spPr>
          <a:xfrm>
            <a:off x="5279359" y="499771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723EFDE9-DD07-E164-3D5E-8E075A1A32DD}"/>
              </a:ext>
            </a:extLst>
          </p:cNvPr>
          <p:cNvSpPr/>
          <p:nvPr/>
        </p:nvSpPr>
        <p:spPr>
          <a:xfrm>
            <a:off x="5127373" y="594036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31225" y="21235"/>
            <a:ext cx="85804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［参考］もしも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､</a:t>
            </a:r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亡くなってしまったら①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38546" y="900000"/>
            <a:ext cx="8408190" cy="1750191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3300"/>
              </a:lnSpc>
            </a:pP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B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さんは今年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45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歳。妻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(42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はパート</a:t>
            </a:r>
          </a:p>
          <a:p>
            <a:pPr>
              <a:lnSpc>
                <a:spcPts val="330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勤務で、長女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(10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・長男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(8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がいます。</a:t>
            </a:r>
            <a:endParaRPr lang="en-US" altLang="ja-JP" sz="2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ts val="330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もし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B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さんが亡くなってしまった場合、遺族の</a:t>
            </a:r>
          </a:p>
          <a:p>
            <a:pPr>
              <a:lnSpc>
                <a:spcPts val="330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生活費や教育費などこれから必要になる</a:t>
            </a:r>
          </a:p>
          <a:p>
            <a:pPr>
              <a:lnSpc>
                <a:spcPts val="330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お金はいくらになるでしょうか。</a:t>
            </a:r>
            <a:endParaRPr lang="en-US" altLang="ja-JP" sz="2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567" y="944076"/>
            <a:ext cx="4145419" cy="1753198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4AC2874-E572-4946-A25E-4BC07E5E4E5A}"/>
              </a:ext>
            </a:extLst>
          </p:cNvPr>
          <p:cNvGrpSpPr/>
          <p:nvPr/>
        </p:nvGrpSpPr>
        <p:grpSpPr>
          <a:xfrm>
            <a:off x="537739" y="3008392"/>
            <a:ext cx="8084983" cy="3710873"/>
            <a:chOff x="537739" y="2866405"/>
            <a:chExt cx="8084983" cy="371087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7B4DA78-9CEA-428C-9D49-A4669882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39" y="2866405"/>
              <a:ext cx="3886074" cy="3487057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CB2C85C7-FFA0-42A1-8988-CCA440D24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6648" y="2878315"/>
              <a:ext cx="3886074" cy="3487057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E8B24376-BA9F-4E70-8C08-3E0C04B45894}"/>
                </a:ext>
              </a:extLst>
            </p:cNvPr>
            <p:cNvSpPr/>
            <p:nvPr/>
          </p:nvSpPr>
          <p:spPr>
            <a:xfrm>
              <a:off x="975923" y="3707107"/>
              <a:ext cx="3257177" cy="944283"/>
            </a:xfrm>
            <a:prstGeom prst="rect">
              <a:avLst/>
            </a:prstGeom>
            <a:solidFill>
              <a:srgbClr val="FDEDE6"/>
            </a:soli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EB8B5A8-839E-476B-8048-42A22C02ECBA}"/>
                </a:ext>
              </a:extLst>
            </p:cNvPr>
            <p:cNvSpPr/>
            <p:nvPr/>
          </p:nvSpPr>
          <p:spPr>
            <a:xfrm>
              <a:off x="5187576" y="3717913"/>
              <a:ext cx="3257177" cy="944283"/>
            </a:xfrm>
            <a:prstGeom prst="rect">
              <a:avLst/>
            </a:prstGeom>
            <a:solidFill>
              <a:srgbClr val="E2E9F0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E8C25FB-1C1F-4C5A-AF88-20823B5022EE}"/>
                </a:ext>
              </a:extLst>
            </p:cNvPr>
            <p:cNvSpPr txBox="1"/>
            <p:nvPr/>
          </p:nvSpPr>
          <p:spPr>
            <a:xfrm>
              <a:off x="952018" y="3670830"/>
              <a:ext cx="3281081" cy="9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遺族の生活費の合計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48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9,190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万円、子どもの教育費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人分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2,220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万円に加え、住居費や葬儀費用といったその他の費用約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1,650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万円を合計すると、約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3,060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円になりました。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A07A442-551C-4AA7-91F0-9A3AE34315AF}"/>
                </a:ext>
              </a:extLst>
            </p:cNvPr>
            <p:cNvSpPr txBox="1"/>
            <p:nvPr/>
          </p:nvSpPr>
          <p:spPr>
            <a:xfrm>
              <a:off x="5187576" y="3670830"/>
              <a:ext cx="3212352" cy="9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公的保障として、遺族年金や妻の老齢年金から合計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(48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6,190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万円の支払いが見込まれ</a:t>
              </a:r>
              <a:endParaRPr kumimoji="1"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ます。企業保障として、死亡退職金約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400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万円が</a:t>
              </a:r>
              <a:endParaRPr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支払われました。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B4744719-50BA-4789-B851-66E6DBAE8E06}"/>
                </a:ext>
              </a:extLst>
            </p:cNvPr>
            <p:cNvSpPr txBox="1"/>
            <p:nvPr/>
          </p:nvSpPr>
          <p:spPr>
            <a:xfrm>
              <a:off x="859133" y="6331057"/>
              <a:ext cx="45094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＊生命保険文化センター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｢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遺族保障ガイド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｣(2021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年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12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月改訂版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をもとに作成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78708C43-4CB9-4DB2-9E10-5CFBC48288A0}"/>
                </a:ext>
              </a:extLst>
            </p:cNvPr>
            <p:cNvSpPr/>
            <p:nvPr/>
          </p:nvSpPr>
          <p:spPr>
            <a:xfrm>
              <a:off x="1186774" y="4863829"/>
              <a:ext cx="2714017" cy="1149427"/>
            </a:xfrm>
            <a:prstGeom prst="rect">
              <a:avLst/>
            </a:prstGeom>
            <a:solidFill>
              <a:srgbClr val="EA8C78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DACB7A6-7263-4FC6-9F03-3D2877E6BF61}"/>
                </a:ext>
              </a:extLst>
            </p:cNvPr>
            <p:cNvSpPr txBox="1"/>
            <p:nvPr/>
          </p:nvSpPr>
          <p:spPr>
            <a:xfrm>
              <a:off x="1169673" y="4861285"/>
              <a:ext cx="1310880" cy="86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生活費　　　　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子どもの教育費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その他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340A267-2BCA-4BF6-9617-62940EA31B8A}"/>
                </a:ext>
              </a:extLst>
            </p:cNvPr>
            <p:cNvSpPr txBox="1"/>
            <p:nvPr/>
          </p:nvSpPr>
          <p:spPr>
            <a:xfrm>
              <a:off x="1169673" y="5697547"/>
              <a:ext cx="774279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4E4EF0B-1841-4188-88D0-9EE9421F3F9D}"/>
                </a:ext>
              </a:extLst>
            </p:cNvPr>
            <p:cNvSpPr/>
            <p:nvPr/>
          </p:nvSpPr>
          <p:spPr>
            <a:xfrm>
              <a:off x="5368629" y="4863829"/>
              <a:ext cx="2859334" cy="1149427"/>
            </a:xfrm>
            <a:prstGeom prst="rect">
              <a:avLst/>
            </a:prstGeom>
            <a:solidFill>
              <a:srgbClr val="5381B6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80812BA-FC50-427F-9E43-68F0BFC1555B}"/>
                </a:ext>
              </a:extLst>
            </p:cNvPr>
            <p:cNvSpPr txBox="1"/>
            <p:nvPr/>
          </p:nvSpPr>
          <p:spPr>
            <a:xfrm>
              <a:off x="5422499" y="4897396"/>
              <a:ext cx="1250675" cy="830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企業保障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妻の就労収入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A7057533-0E2A-49C8-8DE8-456CAAE09013}"/>
                </a:ext>
              </a:extLst>
            </p:cNvPr>
            <p:cNvSpPr txBox="1"/>
            <p:nvPr/>
          </p:nvSpPr>
          <p:spPr>
            <a:xfrm>
              <a:off x="5422499" y="5731494"/>
              <a:ext cx="665363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AE808185-78D7-415A-85EE-DFDF5A5B5313}"/>
                </a:ext>
              </a:extLst>
            </p:cNvPr>
            <p:cNvCxnSpPr/>
            <p:nvPr/>
          </p:nvCxnSpPr>
          <p:spPr>
            <a:xfrm>
              <a:off x="5462394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3DB5743-A1EA-4A9A-98AC-68E4750DF1F3}"/>
                </a:ext>
              </a:extLst>
            </p:cNvPr>
            <p:cNvCxnSpPr/>
            <p:nvPr/>
          </p:nvCxnSpPr>
          <p:spPr>
            <a:xfrm>
              <a:off x="1195441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46D8229-97D4-43C0-9283-7BB3A7894520}"/>
                </a:ext>
              </a:extLst>
            </p:cNvPr>
            <p:cNvSpPr txBox="1"/>
            <p:nvPr/>
          </p:nvSpPr>
          <p:spPr>
            <a:xfrm>
              <a:off x="2626354" y="4861285"/>
              <a:ext cx="1320608" cy="72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9,190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2,220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1,650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036D762-6FE1-4EBF-B0E6-27712B86730F}"/>
                </a:ext>
              </a:extLst>
            </p:cNvPr>
            <p:cNvSpPr txBox="1"/>
            <p:nvPr/>
          </p:nvSpPr>
          <p:spPr>
            <a:xfrm>
              <a:off x="6833195" y="4897396"/>
              <a:ext cx="1299314" cy="724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6,190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400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2,340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583E4DF-5FAC-4B2D-92AE-24F14FD3E071}"/>
                </a:ext>
              </a:extLst>
            </p:cNvPr>
            <p:cNvSpPr txBox="1"/>
            <p:nvPr/>
          </p:nvSpPr>
          <p:spPr>
            <a:xfrm>
              <a:off x="2124383" y="5717478"/>
              <a:ext cx="1932826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3,060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D1F3BC3-9E8D-4DBF-B367-96815075D4A2}"/>
                </a:ext>
              </a:extLst>
            </p:cNvPr>
            <p:cNvSpPr txBox="1"/>
            <p:nvPr/>
          </p:nvSpPr>
          <p:spPr>
            <a:xfrm>
              <a:off x="6679685" y="5701143"/>
              <a:ext cx="1452824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8,930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EB23C0B-0EC2-4D8D-85F6-E21CBEB3D67A}"/>
              </a:ext>
            </a:extLst>
          </p:cNvPr>
          <p:cNvSpPr/>
          <p:nvPr/>
        </p:nvSpPr>
        <p:spPr>
          <a:xfrm>
            <a:off x="482423" y="-6236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さんこう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F85C359-1A22-73B2-2878-E9031DF665C5}"/>
              </a:ext>
            </a:extLst>
          </p:cNvPr>
          <p:cNvSpPr/>
          <p:nvPr/>
        </p:nvSpPr>
        <p:spPr>
          <a:xfrm>
            <a:off x="2549992" y="-7279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4A9533A-FC87-485A-199E-05219369465E}"/>
              </a:ext>
            </a:extLst>
          </p:cNvPr>
          <p:cNvSpPr/>
          <p:nvPr/>
        </p:nvSpPr>
        <p:spPr>
          <a:xfrm>
            <a:off x="952018" y="75406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ことし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EF66661-C884-4AD1-FC76-AFA0CE939B02}"/>
              </a:ext>
            </a:extLst>
          </p:cNvPr>
          <p:cNvSpPr/>
          <p:nvPr/>
        </p:nvSpPr>
        <p:spPr>
          <a:xfrm>
            <a:off x="1725418" y="76284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565DF73-8D79-E1F0-8DDE-7D47F387EECC}"/>
              </a:ext>
            </a:extLst>
          </p:cNvPr>
          <p:cNvSpPr/>
          <p:nvPr/>
        </p:nvSpPr>
        <p:spPr>
          <a:xfrm>
            <a:off x="2220519" y="76319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6E410B4-6491-126C-DA7A-7AFE5449AFCE}"/>
              </a:ext>
            </a:extLst>
          </p:cNvPr>
          <p:cNvSpPr/>
          <p:nvPr/>
        </p:nvSpPr>
        <p:spPr>
          <a:xfrm>
            <a:off x="2925590" y="76403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A5B7EFD0-FCCD-834C-93CA-A4D1D55DE43D}"/>
              </a:ext>
            </a:extLst>
          </p:cNvPr>
          <p:cNvSpPr/>
          <p:nvPr/>
        </p:nvSpPr>
        <p:spPr>
          <a:xfrm>
            <a:off x="135205" y="119208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A1986C2-BF8B-1062-3BBC-1C7842C6B8E2}"/>
              </a:ext>
            </a:extLst>
          </p:cNvPr>
          <p:cNvSpPr/>
          <p:nvPr/>
        </p:nvSpPr>
        <p:spPr>
          <a:xfrm>
            <a:off x="1057784" y="119588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ちょうじょ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E8A2966-FEDB-62E1-3F91-60FD0B4EE095}"/>
              </a:ext>
            </a:extLst>
          </p:cNvPr>
          <p:cNvSpPr/>
          <p:nvPr/>
        </p:nvSpPr>
        <p:spPr>
          <a:xfrm>
            <a:off x="1980363" y="118907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41CD262-EB66-A0DD-D8A5-46C0E44F4FC5}"/>
              </a:ext>
            </a:extLst>
          </p:cNvPr>
          <p:cNvSpPr/>
          <p:nvPr/>
        </p:nvSpPr>
        <p:spPr>
          <a:xfrm>
            <a:off x="3369132" y="119588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DBC9B40-EF8D-4FBF-9AF5-393ABBDA1A0B}"/>
              </a:ext>
            </a:extLst>
          </p:cNvPr>
          <p:cNvSpPr/>
          <p:nvPr/>
        </p:nvSpPr>
        <p:spPr>
          <a:xfrm>
            <a:off x="2654358" y="119873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ちょうなん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243971-B009-ACF1-4AF8-F947CFABDAEE}"/>
              </a:ext>
            </a:extLst>
          </p:cNvPr>
          <p:cNvSpPr/>
          <p:nvPr/>
        </p:nvSpPr>
        <p:spPr>
          <a:xfrm>
            <a:off x="1255003" y="160354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1A2633C5-9767-E470-E71D-D59F90EC2FEC}"/>
              </a:ext>
            </a:extLst>
          </p:cNvPr>
          <p:cNvSpPr/>
          <p:nvPr/>
        </p:nvSpPr>
        <p:spPr>
          <a:xfrm>
            <a:off x="3242452" y="1613352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</a:t>
            </a:r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C674C1D-0CD6-0428-88D0-D6AF80D539AC}"/>
              </a:ext>
            </a:extLst>
          </p:cNvPr>
          <p:cNvSpPr/>
          <p:nvPr/>
        </p:nvSpPr>
        <p:spPr>
          <a:xfrm>
            <a:off x="4013534" y="161017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6066937-871F-7D60-C6DB-69D9D7D3A8EB}"/>
              </a:ext>
            </a:extLst>
          </p:cNvPr>
          <p:cNvSpPr/>
          <p:nvPr/>
        </p:nvSpPr>
        <p:spPr>
          <a:xfrm>
            <a:off x="210564" y="202404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C827014-EF69-589E-3DB7-75975DE39E0C}"/>
              </a:ext>
            </a:extLst>
          </p:cNvPr>
          <p:cNvSpPr/>
          <p:nvPr/>
        </p:nvSpPr>
        <p:spPr>
          <a:xfrm>
            <a:off x="277054" y="203191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B9934EA-10DD-F2C3-0F2A-C30DEF4D4DAE}"/>
              </a:ext>
            </a:extLst>
          </p:cNvPr>
          <p:cNvSpPr/>
          <p:nvPr/>
        </p:nvSpPr>
        <p:spPr>
          <a:xfrm>
            <a:off x="1382941" y="204539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B729E09-F685-72B5-3A6A-579103A47EB5}"/>
              </a:ext>
            </a:extLst>
          </p:cNvPr>
          <p:cNvSpPr/>
          <p:nvPr/>
        </p:nvSpPr>
        <p:spPr>
          <a:xfrm>
            <a:off x="3321993" y="2031912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6C2F2FA-5CF5-B180-5A88-177D49FC2FC7}"/>
              </a:ext>
            </a:extLst>
          </p:cNvPr>
          <p:cNvSpPr/>
          <p:nvPr/>
        </p:nvSpPr>
        <p:spPr>
          <a:xfrm>
            <a:off x="210564" y="244760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0013E4E7-929C-56A9-AA9C-6D53CC73AC02}"/>
              </a:ext>
            </a:extLst>
          </p:cNvPr>
          <p:cNvSpPr/>
          <p:nvPr/>
        </p:nvSpPr>
        <p:spPr>
          <a:xfrm>
            <a:off x="1265992" y="318453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FC9BCD6-0ABE-BB82-515F-5566A5356B58}"/>
              </a:ext>
            </a:extLst>
          </p:cNvPr>
          <p:cNvSpPr/>
          <p:nvPr/>
        </p:nvSpPr>
        <p:spPr>
          <a:xfrm>
            <a:off x="2411191" y="318453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9C68EE-249C-953E-D4F2-AD4B31A9925E}"/>
              </a:ext>
            </a:extLst>
          </p:cNvPr>
          <p:cNvSpPr/>
          <p:nvPr/>
        </p:nvSpPr>
        <p:spPr>
          <a:xfrm>
            <a:off x="753129" y="365514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F69F359-C05A-E026-0305-132FDA0A4A66}"/>
              </a:ext>
            </a:extLst>
          </p:cNvPr>
          <p:cNvSpPr/>
          <p:nvPr/>
        </p:nvSpPr>
        <p:spPr>
          <a:xfrm>
            <a:off x="1262742" y="365514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5F82E5F-6F2F-03B2-E6CA-417D12DEFDE5}"/>
              </a:ext>
            </a:extLst>
          </p:cNvPr>
          <p:cNvSpPr/>
          <p:nvPr/>
        </p:nvSpPr>
        <p:spPr>
          <a:xfrm>
            <a:off x="1723297" y="365845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B04C6B8-6C4C-2136-6BAE-60E242D9C42A}"/>
              </a:ext>
            </a:extLst>
          </p:cNvPr>
          <p:cNvSpPr/>
          <p:nvPr/>
        </p:nvSpPr>
        <p:spPr>
          <a:xfrm>
            <a:off x="2272692" y="365514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FEA8F920-D48E-7CE4-C7B8-BED907FECD17}"/>
              </a:ext>
            </a:extLst>
          </p:cNvPr>
          <p:cNvSpPr/>
          <p:nvPr/>
        </p:nvSpPr>
        <p:spPr>
          <a:xfrm>
            <a:off x="1065623" y="391498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678B13B-5C4F-FF48-DDD4-D2AB3084F6A5}"/>
              </a:ext>
            </a:extLst>
          </p:cNvPr>
          <p:cNvSpPr/>
          <p:nvPr/>
        </p:nvSpPr>
        <p:spPr>
          <a:xfrm>
            <a:off x="1570512" y="3921658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りぶん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7A7D593B-4F4B-1EA9-E475-87A431243F7C}"/>
              </a:ext>
            </a:extLst>
          </p:cNvPr>
          <p:cNvSpPr/>
          <p:nvPr/>
        </p:nvSpPr>
        <p:spPr>
          <a:xfrm>
            <a:off x="2811497" y="392230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75E3221-D228-7841-068F-40D036989C96}"/>
              </a:ext>
            </a:extLst>
          </p:cNvPr>
          <p:cNvSpPr/>
          <p:nvPr/>
        </p:nvSpPr>
        <p:spPr>
          <a:xfrm>
            <a:off x="3355105" y="390501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じゅうきょひ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B89DDC92-480B-0223-37E4-EDADB88CD248}"/>
              </a:ext>
            </a:extLst>
          </p:cNvPr>
          <p:cNvSpPr/>
          <p:nvPr/>
        </p:nvSpPr>
        <p:spPr>
          <a:xfrm>
            <a:off x="908963" y="414897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そうぎひよう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FA8F081-23CB-5821-E82A-D462EB98E320}"/>
              </a:ext>
            </a:extLst>
          </p:cNvPr>
          <p:cNvSpPr/>
          <p:nvPr/>
        </p:nvSpPr>
        <p:spPr>
          <a:xfrm>
            <a:off x="1930044" y="414688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C13F8459-210F-8419-BF1B-50F511A4B9CC}"/>
              </a:ext>
            </a:extLst>
          </p:cNvPr>
          <p:cNvSpPr/>
          <p:nvPr/>
        </p:nvSpPr>
        <p:spPr>
          <a:xfrm>
            <a:off x="2254316" y="414024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5B399B69-9C79-161E-FC4C-61DA63CAF77A}"/>
              </a:ext>
            </a:extLst>
          </p:cNvPr>
          <p:cNvSpPr/>
          <p:nvPr/>
        </p:nvSpPr>
        <p:spPr>
          <a:xfrm>
            <a:off x="3498292" y="414897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7F8A809-05D9-8472-A55A-800A173E88A7}"/>
              </a:ext>
            </a:extLst>
          </p:cNvPr>
          <p:cNvSpPr/>
          <p:nvPr/>
        </p:nvSpPr>
        <p:spPr>
          <a:xfrm>
            <a:off x="1074219" y="484730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07925657-193C-B9B0-E20B-CA719269DFAC}"/>
              </a:ext>
            </a:extLst>
          </p:cNvPr>
          <p:cNvSpPr/>
          <p:nvPr/>
        </p:nvSpPr>
        <p:spPr>
          <a:xfrm>
            <a:off x="1601912" y="512997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</a:t>
            </a:r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B774BFA-815E-67D6-AAB0-42945E987CCE}"/>
              </a:ext>
            </a:extLst>
          </p:cNvPr>
          <p:cNvSpPr/>
          <p:nvPr/>
        </p:nvSpPr>
        <p:spPr>
          <a:xfrm>
            <a:off x="1156427" y="540918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30FF6CEF-B4F8-488D-73C4-43837E76F6B2}"/>
              </a:ext>
            </a:extLst>
          </p:cNvPr>
          <p:cNvSpPr/>
          <p:nvPr/>
        </p:nvSpPr>
        <p:spPr>
          <a:xfrm>
            <a:off x="1027402" y="595627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30078B1-4684-0986-43A4-F4C520F72841}"/>
              </a:ext>
            </a:extLst>
          </p:cNvPr>
          <p:cNvSpPr/>
          <p:nvPr/>
        </p:nvSpPr>
        <p:spPr>
          <a:xfrm>
            <a:off x="5257597" y="599278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E4143535-491C-E62D-113D-2A96421229E2}"/>
              </a:ext>
            </a:extLst>
          </p:cNvPr>
          <p:cNvSpPr/>
          <p:nvPr/>
        </p:nvSpPr>
        <p:spPr>
          <a:xfrm>
            <a:off x="5395950" y="485850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54D834B-8ACE-9128-6FE7-27B61F5E65B8}"/>
              </a:ext>
            </a:extLst>
          </p:cNvPr>
          <p:cNvSpPr/>
          <p:nvPr/>
        </p:nvSpPr>
        <p:spPr>
          <a:xfrm>
            <a:off x="5389439" y="516932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きぎょうほしょう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83D428B8-7AAB-ECA9-06F5-C47D6E62DE91}"/>
              </a:ext>
            </a:extLst>
          </p:cNvPr>
          <p:cNvSpPr/>
          <p:nvPr/>
        </p:nvSpPr>
        <p:spPr>
          <a:xfrm>
            <a:off x="5358547" y="5421898"/>
            <a:ext cx="143160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　しゅうろうしゅうにゅう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A07D512-EE39-C886-5D51-489EFF058D46}"/>
              </a:ext>
            </a:extLst>
          </p:cNvPr>
          <p:cNvSpPr/>
          <p:nvPr/>
        </p:nvSpPr>
        <p:spPr>
          <a:xfrm>
            <a:off x="5138749" y="366401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8AC9495E-FBE9-B473-9AB7-947C7E3F7D9D}"/>
              </a:ext>
            </a:extLst>
          </p:cNvPr>
          <p:cNvSpPr/>
          <p:nvPr/>
        </p:nvSpPr>
        <p:spPr>
          <a:xfrm>
            <a:off x="6145979" y="3647994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いぞくねんきん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76B1D5CE-DF5E-468A-79D7-C93496D7269A}"/>
              </a:ext>
            </a:extLst>
          </p:cNvPr>
          <p:cNvSpPr/>
          <p:nvPr/>
        </p:nvSpPr>
        <p:spPr>
          <a:xfrm>
            <a:off x="6858919" y="3640831"/>
            <a:ext cx="111901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　ろうれいねんきん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2C8956A-44B0-DAE5-73FA-8CAD2BC3A6E4}"/>
              </a:ext>
            </a:extLst>
          </p:cNvPr>
          <p:cNvSpPr/>
          <p:nvPr/>
        </p:nvSpPr>
        <p:spPr>
          <a:xfrm>
            <a:off x="7902728" y="3631934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9AE9CD7-9592-D1E9-7E9A-C66C6C13F466}"/>
              </a:ext>
            </a:extLst>
          </p:cNvPr>
          <p:cNvSpPr/>
          <p:nvPr/>
        </p:nvSpPr>
        <p:spPr>
          <a:xfrm>
            <a:off x="7675355" y="3647994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F2A8C005-08F0-0340-700E-F9163DED519C}"/>
              </a:ext>
            </a:extLst>
          </p:cNvPr>
          <p:cNvSpPr/>
          <p:nvPr/>
        </p:nvSpPr>
        <p:spPr>
          <a:xfrm>
            <a:off x="5151922" y="3918285"/>
            <a:ext cx="91111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けい　　　ねんかん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4E032B60-5C27-B557-BB5F-C3BD25EA6B63}"/>
              </a:ext>
            </a:extLst>
          </p:cNvPr>
          <p:cNvSpPr/>
          <p:nvPr/>
        </p:nvSpPr>
        <p:spPr>
          <a:xfrm>
            <a:off x="6825725" y="392853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E52E0B4F-021F-5987-1FFD-0DBC0F8E25EA}"/>
              </a:ext>
            </a:extLst>
          </p:cNvPr>
          <p:cNvSpPr/>
          <p:nvPr/>
        </p:nvSpPr>
        <p:spPr>
          <a:xfrm>
            <a:off x="7356831" y="391498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0379764-D1A2-AFB3-D10F-790157552AFE}"/>
              </a:ext>
            </a:extLst>
          </p:cNvPr>
          <p:cNvSpPr/>
          <p:nvPr/>
        </p:nvSpPr>
        <p:spPr>
          <a:xfrm>
            <a:off x="5507553" y="414221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きぎょうほしょう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392B86E-A1B2-0B3A-DD1B-3BF65AF1A96E}"/>
              </a:ext>
            </a:extLst>
          </p:cNvPr>
          <p:cNvSpPr/>
          <p:nvPr/>
        </p:nvSpPr>
        <p:spPr>
          <a:xfrm>
            <a:off x="6432024" y="4142211"/>
            <a:ext cx="101442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しぼうたいしょくきん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5F1D0EA3-A26A-C8FC-3C06-93BCAE311C57}"/>
              </a:ext>
            </a:extLst>
          </p:cNvPr>
          <p:cNvSpPr/>
          <p:nvPr/>
        </p:nvSpPr>
        <p:spPr>
          <a:xfrm>
            <a:off x="4990288" y="437678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D48B1326-165F-11C4-3452-D35A8062AE1A}"/>
              </a:ext>
            </a:extLst>
          </p:cNvPr>
          <p:cNvSpPr/>
          <p:nvPr/>
        </p:nvSpPr>
        <p:spPr>
          <a:xfrm>
            <a:off x="5314462" y="317897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</a:t>
            </a:r>
            <a:endParaRPr kumimoji="1" lang="ja-JP" altLang="en-US" sz="800" dirty="0">
              <a:solidFill>
                <a:schemeClr val="tx2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F38A4341-1E94-C0BF-7AA0-86F10AAD1E0F}"/>
              </a:ext>
            </a:extLst>
          </p:cNvPr>
          <p:cNvSpPr/>
          <p:nvPr/>
        </p:nvSpPr>
        <p:spPr>
          <a:xfrm>
            <a:off x="6552535" y="317724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2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E82005AB-AEE6-DB65-C47D-3D5F1966CE96}"/>
              </a:ext>
            </a:extLst>
          </p:cNvPr>
          <p:cNvSpPr/>
          <p:nvPr/>
        </p:nvSpPr>
        <p:spPr>
          <a:xfrm>
            <a:off x="3544808" y="366364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CD48C250-B771-1E6A-C8DD-BCC2F961191C}"/>
              </a:ext>
            </a:extLst>
          </p:cNvPr>
          <p:cNvSpPr/>
          <p:nvPr/>
        </p:nvSpPr>
        <p:spPr>
          <a:xfrm>
            <a:off x="1353406" y="4366134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DFD911B5-7BB4-951B-6107-43DFE81EC293}"/>
              </a:ext>
            </a:extLst>
          </p:cNvPr>
          <p:cNvSpPr/>
          <p:nvPr/>
        </p:nvSpPr>
        <p:spPr>
          <a:xfrm>
            <a:off x="906507" y="5144663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ED0E3BC1-BF11-5C0D-836C-3C33EB068C64}"/>
              </a:ext>
            </a:extLst>
          </p:cNvPr>
          <p:cNvSpPr/>
          <p:nvPr/>
        </p:nvSpPr>
        <p:spPr>
          <a:xfrm>
            <a:off x="2434933" y="597150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5032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将来を考える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1964" y="803202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将来の目標を持っていますか？</a:t>
            </a:r>
            <a:endParaRPr lang="en-US" altLang="ja-JP" sz="4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90" y="4173508"/>
            <a:ext cx="3044359" cy="285258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2524817-FF3D-D816-9A90-39A949F3233C}"/>
              </a:ext>
            </a:extLst>
          </p:cNvPr>
          <p:cNvSpPr/>
          <p:nvPr/>
        </p:nvSpPr>
        <p:spPr>
          <a:xfrm>
            <a:off x="2879665" y="649174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もくひょう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B99C88AC-D87F-BE48-0758-2FE9CF4BAE9A}"/>
              </a:ext>
            </a:extLst>
          </p:cNvPr>
          <p:cNvGrpSpPr/>
          <p:nvPr/>
        </p:nvGrpSpPr>
        <p:grpSpPr>
          <a:xfrm>
            <a:off x="179959" y="5279261"/>
            <a:ext cx="5964907" cy="738649"/>
            <a:chOff x="179959" y="5279261"/>
            <a:chExt cx="5964907" cy="73864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0D2D38C-AB48-4730-8442-45F746041F32}"/>
                </a:ext>
              </a:extLst>
            </p:cNvPr>
            <p:cNvSpPr/>
            <p:nvPr/>
          </p:nvSpPr>
          <p:spPr>
            <a:xfrm>
              <a:off x="179959" y="5477910"/>
              <a:ext cx="5964907" cy="54000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200" b="1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生活設計とは、</a:t>
              </a:r>
              <a:endParaRPr lang="en-US" altLang="ja-JP" sz="32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ED43505B-B782-85B5-7408-2237D1E1F8D6}"/>
                </a:ext>
              </a:extLst>
            </p:cNvPr>
            <p:cNvSpPr/>
            <p:nvPr/>
          </p:nvSpPr>
          <p:spPr>
            <a:xfrm>
              <a:off x="425213" y="527926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せいかつせっけい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38357EA-A87B-D767-A803-975091EA64BB}"/>
              </a:ext>
            </a:extLst>
          </p:cNvPr>
          <p:cNvSpPr/>
          <p:nvPr/>
        </p:nvSpPr>
        <p:spPr>
          <a:xfrm>
            <a:off x="1265783" y="65679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234232B-10B1-91BA-18E1-FBACA2D7B514}"/>
              </a:ext>
            </a:extLst>
          </p:cNvPr>
          <p:cNvSpPr/>
          <p:nvPr/>
        </p:nvSpPr>
        <p:spPr>
          <a:xfrm>
            <a:off x="311759" y="-5787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B4357A8-A1AF-95CC-6349-BF16EE3B7509}"/>
              </a:ext>
            </a:extLst>
          </p:cNvPr>
          <p:cNvSpPr/>
          <p:nvPr/>
        </p:nvSpPr>
        <p:spPr>
          <a:xfrm>
            <a:off x="1310368" y="-59542"/>
            <a:ext cx="111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34814B9-C8B6-4297-C436-6159D8544346}"/>
              </a:ext>
            </a:extLst>
          </p:cNvPr>
          <p:cNvSpPr/>
          <p:nvPr/>
        </p:nvSpPr>
        <p:spPr>
          <a:xfrm>
            <a:off x="4050391" y="656792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AE70706-13EC-1F10-7C3D-713B6E4F16EB}"/>
              </a:ext>
            </a:extLst>
          </p:cNvPr>
          <p:cNvGrpSpPr/>
          <p:nvPr/>
        </p:nvGrpSpPr>
        <p:grpSpPr>
          <a:xfrm>
            <a:off x="38117" y="5844853"/>
            <a:ext cx="7074002" cy="728010"/>
            <a:chOff x="38117" y="5844853"/>
            <a:chExt cx="7074002" cy="728010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BADB4C4-5251-41C1-8FED-B8404F1B59AB}"/>
                </a:ext>
              </a:extLst>
            </p:cNvPr>
            <p:cNvSpPr/>
            <p:nvPr/>
          </p:nvSpPr>
          <p:spPr>
            <a:xfrm>
              <a:off x="179959" y="6032863"/>
              <a:ext cx="6932160" cy="54000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200" b="1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自分の将来について</a:t>
              </a:r>
              <a:r>
                <a:rPr lang="ja-JP" altLang="en-US" sz="32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具体的に考える</a:t>
              </a:r>
              <a:r>
                <a:rPr lang="ja-JP" altLang="en-US" sz="32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こと</a:t>
              </a:r>
              <a:endParaRPr lang="en-US" altLang="ja-JP" sz="32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90CCF6C-2DB8-258B-5EA2-D0DF682A900C}"/>
                </a:ext>
              </a:extLst>
            </p:cNvPr>
            <p:cNvSpPr/>
            <p:nvPr/>
          </p:nvSpPr>
          <p:spPr>
            <a:xfrm>
              <a:off x="38117" y="586142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B6C5836-2BFC-A586-5EC7-7F1BB3EF9DE3}"/>
                </a:ext>
              </a:extLst>
            </p:cNvPr>
            <p:cNvSpPr/>
            <p:nvPr/>
          </p:nvSpPr>
          <p:spPr>
            <a:xfrm>
              <a:off x="1238801" y="5861950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しょうらい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1BC1E8E-4539-B045-1C8C-3431A157FA4B}"/>
                </a:ext>
              </a:extLst>
            </p:cNvPr>
            <p:cNvSpPr/>
            <p:nvPr/>
          </p:nvSpPr>
          <p:spPr>
            <a:xfrm>
              <a:off x="3588074" y="584485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ぐたいてき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996CCF5F-0688-ADC1-5BC5-31C095876CB1}"/>
                </a:ext>
              </a:extLst>
            </p:cNvPr>
            <p:cNvSpPr/>
            <p:nvPr/>
          </p:nvSpPr>
          <p:spPr>
            <a:xfrm>
              <a:off x="4756233" y="5848587"/>
              <a:ext cx="1224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F162C712-E94B-52EF-C6BC-2B60DC7A1D60}"/>
              </a:ext>
            </a:extLst>
          </p:cNvPr>
          <p:cNvGrpSpPr/>
          <p:nvPr/>
        </p:nvGrpSpPr>
        <p:grpSpPr>
          <a:xfrm>
            <a:off x="179959" y="1486622"/>
            <a:ext cx="7251972" cy="3925897"/>
            <a:chOff x="179959" y="1486622"/>
            <a:chExt cx="7251972" cy="392589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79959" y="1486622"/>
              <a:ext cx="7251972" cy="3925897"/>
              <a:chOff x="-257785" y="2449767"/>
              <a:chExt cx="7251972" cy="3925897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257785" y="2449767"/>
                <a:ext cx="7251972" cy="3925897"/>
              </a:xfrm>
              <a:prstGeom prst="round2DiagRect">
                <a:avLst>
                  <a:gd name="adj1" fmla="val 30295"/>
                  <a:gd name="adj2" fmla="val 27999"/>
                </a:avLst>
              </a:prstGeom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788883" y="3059026"/>
                <a:ext cx="5735513" cy="2703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6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kumimoji="1"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・卒業後はどうしたい</a:t>
                </a:r>
                <a:r>
                  <a:rPr kumimoji="1" lang="en-US" altLang="ja-JP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</a:t>
                </a:r>
                <a:r>
                  <a:rPr kumimoji="1"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？</a:t>
                </a:r>
                <a:endParaRPr kumimoji="1"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>
                  <a:lnSpc>
                    <a:spcPts val="46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kumimoji="1"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・どんな職業に就きたい</a:t>
                </a:r>
                <a:r>
                  <a:rPr kumimoji="1" lang="en-US" altLang="ja-JP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</a:t>
                </a:r>
                <a:r>
                  <a:rPr kumimoji="1"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？</a:t>
                </a:r>
                <a:endParaRPr kumimoji="1"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>
                  <a:lnSpc>
                    <a:spcPts val="46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・結婚したい</a:t>
                </a:r>
                <a:r>
                  <a:rPr lang="en-US" altLang="ja-JP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</a:t>
                </a:r>
                <a:r>
                  <a:rPr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？</a:t>
                </a:r>
                <a:endParaRPr lang="en-US" altLang="ja-JP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>
                  <a:lnSpc>
                    <a:spcPts val="46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kumimoji="1"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・子どもはほしい</a:t>
                </a:r>
                <a:r>
                  <a:rPr kumimoji="1" lang="en-US" altLang="ja-JP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</a:t>
                </a:r>
                <a:r>
                  <a:rPr kumimoji="1" lang="ja-JP" altLang="en-US" sz="3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？</a:t>
                </a:r>
                <a:endParaRPr kumimoji="1" lang="en-US" altLang="ja-JP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7A93E7D-4FAD-C3B3-9790-B9078501FF69}"/>
                </a:ext>
              </a:extLst>
            </p:cNvPr>
            <p:cNvSpPr/>
            <p:nvPr/>
          </p:nvSpPr>
          <p:spPr>
            <a:xfrm>
              <a:off x="1770193" y="1914365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そつぎょうご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2D4CCF4-557E-4E6A-1BF0-FB6276247C8D}"/>
                </a:ext>
              </a:extLst>
            </p:cNvPr>
            <p:cNvSpPr/>
            <p:nvPr/>
          </p:nvSpPr>
          <p:spPr>
            <a:xfrm>
              <a:off x="2644969" y="2600385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しょくぎょう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E7587779-1D20-198F-4B18-8080709F2326}"/>
                </a:ext>
              </a:extLst>
            </p:cNvPr>
            <p:cNvSpPr/>
            <p:nvPr/>
          </p:nvSpPr>
          <p:spPr>
            <a:xfrm>
              <a:off x="3695210" y="2600385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845BA2D-A82C-4D71-14A6-457C80954A08}"/>
                </a:ext>
              </a:extLst>
            </p:cNvPr>
            <p:cNvSpPr/>
            <p:nvPr/>
          </p:nvSpPr>
          <p:spPr>
            <a:xfrm>
              <a:off x="1525911" y="3302200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けっこん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DDCD5A5E-9074-7954-0189-5A415CD40270}"/>
                </a:ext>
              </a:extLst>
            </p:cNvPr>
            <p:cNvSpPr/>
            <p:nvPr/>
          </p:nvSpPr>
          <p:spPr>
            <a:xfrm>
              <a:off x="1286912" y="3973557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4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F84041A-6425-4471-B943-9C5E8502D528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0286065-0CFB-4B82-856E-A4A4EFEE0555}"/>
              </a:ext>
            </a:extLst>
          </p:cNvPr>
          <p:cNvSpPr/>
          <p:nvPr/>
        </p:nvSpPr>
        <p:spPr bwMode="white">
          <a:xfrm>
            <a:off x="31225" y="21235"/>
            <a:ext cx="85804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［参考］もしも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､</a:t>
            </a:r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亡くなってしまったら②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EE0D24F-D4E0-4986-8E9E-B97A59AF3E6E}"/>
              </a:ext>
            </a:extLst>
          </p:cNvPr>
          <p:cNvSpPr/>
          <p:nvPr/>
        </p:nvSpPr>
        <p:spPr>
          <a:xfrm>
            <a:off x="120074" y="900000"/>
            <a:ext cx="8426662" cy="145801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4300"/>
              </a:lnSpc>
            </a:pP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C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さんは今年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32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歳。妻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(30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は正社員で、長女</a:t>
            </a:r>
          </a:p>
          <a:p>
            <a:pPr>
              <a:lnSpc>
                <a:spcPts val="3600"/>
              </a:lnSpc>
            </a:pP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(2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・長男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(0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歳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がいます。もし</a:t>
            </a:r>
            <a:r>
              <a:rPr lang="en-US" altLang="ja-JP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C</a:t>
            </a:r>
            <a:r>
              <a:rPr lang="ja-JP" altLang="en-US" sz="2200" dirty="0" err="1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さんが</a:t>
            </a: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亡くなって</a:t>
            </a:r>
          </a:p>
          <a:p>
            <a:pPr>
              <a:lnSpc>
                <a:spcPts val="360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しまった場合、遺族の生活費や教育費などこれから</a:t>
            </a:r>
          </a:p>
          <a:p>
            <a:pPr>
              <a:lnSpc>
                <a:spcPts val="3600"/>
              </a:lnSpc>
            </a:pPr>
            <a:r>
              <a:rPr lang="ja-JP" altLang="en-US" sz="2200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必要になるお金はいくらになるでしょうか。</a:t>
            </a:r>
            <a:endParaRPr lang="en-US" altLang="ja-JP" sz="2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B0E819D-2224-4914-8520-D99018C8B60A}"/>
              </a:ext>
            </a:extLst>
          </p:cNvPr>
          <p:cNvGrpSpPr/>
          <p:nvPr/>
        </p:nvGrpSpPr>
        <p:grpSpPr>
          <a:xfrm>
            <a:off x="537739" y="2866405"/>
            <a:ext cx="8084983" cy="3710873"/>
            <a:chOff x="537739" y="2866405"/>
            <a:chExt cx="8084983" cy="3710873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54860619-D7B5-4FF5-AA40-1CBA876AC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739" y="2866405"/>
              <a:ext cx="3886074" cy="3487057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191F7202-8941-4E49-AC38-3856B4D45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6648" y="2878315"/>
              <a:ext cx="3886074" cy="3487057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DE3A25E-1050-41EC-830C-36022B6EB034}"/>
                </a:ext>
              </a:extLst>
            </p:cNvPr>
            <p:cNvSpPr/>
            <p:nvPr/>
          </p:nvSpPr>
          <p:spPr>
            <a:xfrm>
              <a:off x="975923" y="3707107"/>
              <a:ext cx="3257177" cy="944283"/>
            </a:xfrm>
            <a:prstGeom prst="rect">
              <a:avLst/>
            </a:prstGeom>
            <a:solidFill>
              <a:srgbClr val="FDEDE6"/>
            </a:soli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D70BE7E-C360-433B-92C9-013068AB6063}"/>
                </a:ext>
              </a:extLst>
            </p:cNvPr>
            <p:cNvSpPr/>
            <p:nvPr/>
          </p:nvSpPr>
          <p:spPr>
            <a:xfrm>
              <a:off x="5187576" y="3717913"/>
              <a:ext cx="3257177" cy="944283"/>
            </a:xfrm>
            <a:prstGeom prst="rect">
              <a:avLst/>
            </a:prstGeom>
            <a:solidFill>
              <a:srgbClr val="E2E9F0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060A6FE-5CCC-4750-85FE-437C36CA344B}"/>
                </a:ext>
              </a:extLst>
            </p:cNvPr>
            <p:cNvSpPr txBox="1"/>
            <p:nvPr/>
          </p:nvSpPr>
          <p:spPr>
            <a:xfrm>
              <a:off x="952018" y="3670830"/>
              <a:ext cx="3281081" cy="9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遺族の生活費の合計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59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1,660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万円、子どもの教育費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人分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2,550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万円に加え、住居費や葬儀費用といったその他の費用約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5,260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万円を合計すると、約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9,470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円になりました。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56BCE98-521D-4E77-A78E-29CB8F818BAE}"/>
                </a:ext>
              </a:extLst>
            </p:cNvPr>
            <p:cNvSpPr txBox="1"/>
            <p:nvPr/>
          </p:nvSpPr>
          <p:spPr>
            <a:xfrm>
              <a:off x="5187576" y="3670830"/>
              <a:ext cx="3212352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公的保障として、遺族年金や妻の老齢年金から合計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(59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年間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で約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8,030</a:t>
              </a: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万円の支払いが見込まれ</a:t>
              </a:r>
              <a:endParaRPr kumimoji="1"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kumimoji="1"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ます。企業保障として、死亡退職金約</a:t>
              </a:r>
              <a:r>
                <a:rPr kumimoji="1" lang="en-US" altLang="ja-JP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300</a:t>
              </a: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万円が</a:t>
              </a:r>
              <a:endParaRPr lang="en-US" altLang="ja-JP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000"/>
                </a:lnSpc>
              </a:pPr>
              <a:r>
                <a:rPr lang="ja-JP" altLang="en-US" sz="1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支払われました。</a:t>
              </a:r>
              <a:endParaRPr kumimoji="1" lang="ja-JP" altLang="en-US" sz="115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FA93166E-4378-4326-968C-E5D6D7CA7BCA}"/>
                </a:ext>
              </a:extLst>
            </p:cNvPr>
            <p:cNvSpPr txBox="1"/>
            <p:nvPr/>
          </p:nvSpPr>
          <p:spPr>
            <a:xfrm>
              <a:off x="859133" y="6331057"/>
              <a:ext cx="45094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＊生命保険文化センター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｢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遺族保障ガイド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｣(2021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年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12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月改訂版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)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3"/>
                </a:rPr>
                <a:t>をもとに作成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16D025FE-FB43-4D87-A74A-F8AE38C5AF91}"/>
                </a:ext>
              </a:extLst>
            </p:cNvPr>
            <p:cNvSpPr/>
            <p:nvPr/>
          </p:nvSpPr>
          <p:spPr>
            <a:xfrm>
              <a:off x="1186774" y="4863829"/>
              <a:ext cx="2714017" cy="1149427"/>
            </a:xfrm>
            <a:prstGeom prst="rect">
              <a:avLst/>
            </a:prstGeom>
            <a:solidFill>
              <a:srgbClr val="EA8C78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5886112-2449-4A59-8111-4820CD29BC81}"/>
                </a:ext>
              </a:extLst>
            </p:cNvPr>
            <p:cNvSpPr txBox="1"/>
            <p:nvPr/>
          </p:nvSpPr>
          <p:spPr>
            <a:xfrm>
              <a:off x="1169673" y="4871013"/>
              <a:ext cx="1369246" cy="86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生活費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子どもの教育費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21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その他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E98A57A-D2D3-409A-B37A-617E230090A2}"/>
                </a:ext>
              </a:extLst>
            </p:cNvPr>
            <p:cNvSpPr txBox="1"/>
            <p:nvPr/>
          </p:nvSpPr>
          <p:spPr>
            <a:xfrm>
              <a:off x="1169673" y="5697547"/>
              <a:ext cx="588430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1BF59CFD-710F-4855-9E6F-145CC0C02998}"/>
                </a:ext>
              </a:extLst>
            </p:cNvPr>
            <p:cNvSpPr/>
            <p:nvPr/>
          </p:nvSpPr>
          <p:spPr>
            <a:xfrm>
              <a:off x="5368629" y="4863829"/>
              <a:ext cx="2859334" cy="1149427"/>
            </a:xfrm>
            <a:prstGeom prst="rect">
              <a:avLst/>
            </a:prstGeom>
            <a:solidFill>
              <a:srgbClr val="5381B6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F0692393-FD84-4385-B211-1628D16F45FE}"/>
                </a:ext>
              </a:extLst>
            </p:cNvPr>
            <p:cNvSpPr txBox="1"/>
            <p:nvPr/>
          </p:nvSpPr>
          <p:spPr>
            <a:xfrm>
              <a:off x="5381744" y="4741152"/>
              <a:ext cx="1310884" cy="99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企業保障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妻の就労収入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ts val="18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妻の退職金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D3121A5-05B1-4E90-A1DF-C4AA7986BD9C}"/>
                </a:ext>
              </a:extLst>
            </p:cNvPr>
            <p:cNvSpPr txBox="1"/>
            <p:nvPr/>
          </p:nvSpPr>
          <p:spPr>
            <a:xfrm>
              <a:off x="5381744" y="5731494"/>
              <a:ext cx="588004" cy="288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BBEB2424-B5FE-4ED5-A827-8B0728D76084}"/>
                </a:ext>
              </a:extLst>
            </p:cNvPr>
            <p:cNvCxnSpPr/>
            <p:nvPr/>
          </p:nvCxnSpPr>
          <p:spPr>
            <a:xfrm>
              <a:off x="5433210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28EA01A-410E-43CA-9B60-5B55B04A8A6A}"/>
                </a:ext>
              </a:extLst>
            </p:cNvPr>
            <p:cNvCxnSpPr/>
            <p:nvPr/>
          </p:nvCxnSpPr>
          <p:spPr>
            <a:xfrm>
              <a:off x="1195441" y="5680255"/>
              <a:ext cx="2705350" cy="0"/>
            </a:xfrm>
            <a:prstGeom prst="line">
              <a:avLst/>
            </a:prstGeom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D403F3A-351B-419E-9B35-9E37C9A06E7F}"/>
                </a:ext>
              </a:extLst>
            </p:cNvPr>
            <p:cNvSpPr txBox="1"/>
            <p:nvPr/>
          </p:nvSpPr>
          <p:spPr>
            <a:xfrm>
              <a:off x="2324388" y="4871013"/>
              <a:ext cx="1610938" cy="727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1,660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2,550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5,260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24F1766A-5650-4607-8F76-19616E68A8A0}"/>
                </a:ext>
              </a:extLst>
            </p:cNvPr>
            <p:cNvSpPr txBox="1"/>
            <p:nvPr/>
          </p:nvSpPr>
          <p:spPr>
            <a:xfrm>
              <a:off x="2070939" y="5697547"/>
              <a:ext cx="1864388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9,470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4AEF9735-4529-47DE-9BF5-5B37DF957D84}"/>
                </a:ext>
              </a:extLst>
            </p:cNvPr>
            <p:cNvSpPr txBox="1"/>
            <p:nvPr/>
          </p:nvSpPr>
          <p:spPr>
            <a:xfrm>
              <a:off x="6282583" y="5731494"/>
              <a:ext cx="1848100" cy="310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kumimoji="1" lang="ja-JP" altLang="en-US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億</a:t>
              </a:r>
              <a:r>
                <a:rPr kumimoji="1" lang="en-US" altLang="ja-JP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6,330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D381B56-EA9D-4559-B465-645400962E70}"/>
                </a:ext>
              </a:extLst>
            </p:cNvPr>
            <p:cNvSpPr txBox="1"/>
            <p:nvPr/>
          </p:nvSpPr>
          <p:spPr>
            <a:xfrm>
              <a:off x="6803980" y="4741152"/>
              <a:ext cx="1326703" cy="94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8,030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300</a:t>
              </a:r>
              <a:r>
                <a:rPr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7,200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en-US" altLang="ja-JP" sz="13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r">
                <a:lnSpc>
                  <a:spcPts val="1700"/>
                </a:lnSpc>
              </a:pP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800</a:t>
              </a:r>
              <a:r>
                <a:rPr kumimoji="1" lang="ja-JP" altLang="en-US" sz="13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</p:grpSp>
      <p:pic>
        <p:nvPicPr>
          <p:cNvPr id="13" name="図 12" descr="ウィンドウ, 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6A68D7F7-DBA0-4525-AFBB-2EAB13F4E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083" y="797655"/>
            <a:ext cx="1950670" cy="2227079"/>
          </a:xfrm>
          <a:prstGeom prst="rect">
            <a:avLst/>
          </a:prstGeom>
        </p:spPr>
      </p:pic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32003D3-6B4E-3016-8C6C-2A74ED3433C5}"/>
              </a:ext>
            </a:extLst>
          </p:cNvPr>
          <p:cNvSpPr/>
          <p:nvPr/>
        </p:nvSpPr>
        <p:spPr>
          <a:xfrm>
            <a:off x="482423" y="-6236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さんこう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D7238EC-4704-3D02-60A1-156B7CA1582D}"/>
              </a:ext>
            </a:extLst>
          </p:cNvPr>
          <p:cNvSpPr/>
          <p:nvPr/>
        </p:nvSpPr>
        <p:spPr>
          <a:xfrm>
            <a:off x="2549992" y="-72793"/>
            <a:ext cx="88785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7F70B9D-68A3-9602-F55F-56C7671D343D}"/>
              </a:ext>
            </a:extLst>
          </p:cNvPr>
          <p:cNvSpPr/>
          <p:nvPr/>
        </p:nvSpPr>
        <p:spPr>
          <a:xfrm>
            <a:off x="926350" y="84379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ことし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A04ECA3-064E-2C10-B5D1-139BB3961D03}"/>
              </a:ext>
            </a:extLst>
          </p:cNvPr>
          <p:cNvSpPr/>
          <p:nvPr/>
        </p:nvSpPr>
        <p:spPr>
          <a:xfrm>
            <a:off x="1684239" y="84379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C78569D-BF40-6B96-78C0-DA7926DBBD45}"/>
              </a:ext>
            </a:extLst>
          </p:cNvPr>
          <p:cNvSpPr/>
          <p:nvPr/>
        </p:nvSpPr>
        <p:spPr>
          <a:xfrm>
            <a:off x="2205858" y="82941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4BC420E-F173-88EA-6951-270E59164353}"/>
              </a:ext>
            </a:extLst>
          </p:cNvPr>
          <p:cNvSpPr/>
          <p:nvPr/>
        </p:nvSpPr>
        <p:spPr>
          <a:xfrm>
            <a:off x="2933554" y="82941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F82569C-DF98-0F41-5F91-58546233A214}"/>
              </a:ext>
            </a:extLst>
          </p:cNvPr>
          <p:cNvSpPr/>
          <p:nvPr/>
        </p:nvSpPr>
        <p:spPr>
          <a:xfrm>
            <a:off x="3846400" y="83160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せいしゃいん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70E5469-F30A-B674-AB5A-E6620A38E66F}"/>
              </a:ext>
            </a:extLst>
          </p:cNvPr>
          <p:cNvSpPr/>
          <p:nvPr/>
        </p:nvSpPr>
        <p:spPr>
          <a:xfrm>
            <a:off x="4962794" y="83758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ちょうじょ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8398CF1-D142-C973-FEE6-99B993384213}"/>
              </a:ext>
            </a:extLst>
          </p:cNvPr>
          <p:cNvSpPr/>
          <p:nvPr/>
        </p:nvSpPr>
        <p:spPr>
          <a:xfrm>
            <a:off x="307719" y="1322542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99367FD-9C34-BB5A-2939-0FE3B16F9C85}"/>
              </a:ext>
            </a:extLst>
          </p:cNvPr>
          <p:cNvSpPr/>
          <p:nvPr/>
        </p:nvSpPr>
        <p:spPr>
          <a:xfrm>
            <a:off x="975923" y="131590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ちょうなん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36631FD3-17CC-5920-EB2F-F6B56773687B}"/>
              </a:ext>
            </a:extLst>
          </p:cNvPr>
          <p:cNvSpPr/>
          <p:nvPr/>
        </p:nvSpPr>
        <p:spPr>
          <a:xfrm>
            <a:off x="1680913" y="1322542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AA6215D-CE95-B1C0-0FBF-9C5FA1915F38}"/>
              </a:ext>
            </a:extLst>
          </p:cNvPr>
          <p:cNvSpPr/>
          <p:nvPr/>
        </p:nvSpPr>
        <p:spPr>
          <a:xfrm>
            <a:off x="4414176" y="1322542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949EE26-DBEA-55D1-FE10-5E5BF3CE0625}"/>
              </a:ext>
            </a:extLst>
          </p:cNvPr>
          <p:cNvSpPr/>
          <p:nvPr/>
        </p:nvSpPr>
        <p:spPr>
          <a:xfrm>
            <a:off x="948270" y="178488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A7A8F1B-F192-95DD-FAE3-C25C874EEF8E}"/>
              </a:ext>
            </a:extLst>
          </p:cNvPr>
          <p:cNvSpPr/>
          <p:nvPr/>
        </p:nvSpPr>
        <p:spPr>
          <a:xfrm>
            <a:off x="1676595" y="1784887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7AF38D6-1CE6-0BDF-264E-29249A55DEB8}"/>
              </a:ext>
            </a:extLst>
          </p:cNvPr>
          <p:cNvSpPr/>
          <p:nvPr/>
        </p:nvSpPr>
        <p:spPr>
          <a:xfrm>
            <a:off x="2604511" y="179389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BEFCECA-28B2-D1A9-2B29-222D271AC181}"/>
              </a:ext>
            </a:extLst>
          </p:cNvPr>
          <p:cNvSpPr/>
          <p:nvPr/>
        </p:nvSpPr>
        <p:spPr>
          <a:xfrm>
            <a:off x="3650413" y="178515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4019D20-F993-FA91-A109-B505A8B0E0E2}"/>
              </a:ext>
            </a:extLst>
          </p:cNvPr>
          <p:cNvSpPr/>
          <p:nvPr/>
        </p:nvSpPr>
        <p:spPr>
          <a:xfrm>
            <a:off x="151039" y="224520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7FC5E31-C9E6-C6F8-A025-7D3A86C29180}"/>
              </a:ext>
            </a:extLst>
          </p:cNvPr>
          <p:cNvSpPr/>
          <p:nvPr/>
        </p:nvSpPr>
        <p:spPr>
          <a:xfrm>
            <a:off x="1412959" y="225424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B4F4A482-4C09-3971-8ADE-8D84C132E388}"/>
              </a:ext>
            </a:extLst>
          </p:cNvPr>
          <p:cNvSpPr/>
          <p:nvPr/>
        </p:nvSpPr>
        <p:spPr>
          <a:xfrm>
            <a:off x="1252028" y="352240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8A13B68B-FC15-13E7-ED21-DD6F7E9064AF}"/>
              </a:ext>
            </a:extLst>
          </p:cNvPr>
          <p:cNvSpPr/>
          <p:nvPr/>
        </p:nvSpPr>
        <p:spPr>
          <a:xfrm>
            <a:off x="722457" y="352242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2068B03F-5D83-EC36-F7C7-9CEEAFAEEB18}"/>
              </a:ext>
            </a:extLst>
          </p:cNvPr>
          <p:cNvSpPr/>
          <p:nvPr/>
        </p:nvSpPr>
        <p:spPr>
          <a:xfrm>
            <a:off x="1706651" y="351757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DD31359-E0C4-DD11-E2C5-2EB44695734C}"/>
              </a:ext>
            </a:extLst>
          </p:cNvPr>
          <p:cNvSpPr/>
          <p:nvPr/>
        </p:nvSpPr>
        <p:spPr>
          <a:xfrm>
            <a:off x="2279621" y="351512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83557D9-DCD5-BEB4-E53E-D98A0DA6F113}"/>
              </a:ext>
            </a:extLst>
          </p:cNvPr>
          <p:cNvSpPr/>
          <p:nvPr/>
        </p:nvSpPr>
        <p:spPr>
          <a:xfrm>
            <a:off x="685812" y="377300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1415A2D-DEAF-80BA-BC5D-34A89C8DB0A7}"/>
              </a:ext>
            </a:extLst>
          </p:cNvPr>
          <p:cNvSpPr/>
          <p:nvPr/>
        </p:nvSpPr>
        <p:spPr>
          <a:xfrm>
            <a:off x="1329182" y="376302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0CC9F656-BFAA-AA74-1ED7-328883248B51}"/>
              </a:ext>
            </a:extLst>
          </p:cNvPr>
          <p:cNvSpPr/>
          <p:nvPr/>
        </p:nvSpPr>
        <p:spPr>
          <a:xfrm>
            <a:off x="1822643" y="377842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りぶん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B331EAA-CD5E-DF80-4735-6793EE6ADDF6}"/>
              </a:ext>
            </a:extLst>
          </p:cNvPr>
          <p:cNvSpPr/>
          <p:nvPr/>
        </p:nvSpPr>
        <p:spPr>
          <a:xfrm>
            <a:off x="3053726" y="3772203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19DCC993-1408-70FC-B1C8-2D6FD9C3139F}"/>
              </a:ext>
            </a:extLst>
          </p:cNvPr>
          <p:cNvSpPr/>
          <p:nvPr/>
        </p:nvSpPr>
        <p:spPr>
          <a:xfrm>
            <a:off x="3498292" y="377136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じゅうきょ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1C9F29B-CB63-39F1-81E9-55402440B5D7}"/>
              </a:ext>
            </a:extLst>
          </p:cNvPr>
          <p:cNvSpPr/>
          <p:nvPr/>
        </p:nvSpPr>
        <p:spPr>
          <a:xfrm>
            <a:off x="696769" y="3988807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D348BB9-29C8-AAFA-E351-6A4798F8D4A8}"/>
              </a:ext>
            </a:extLst>
          </p:cNvPr>
          <p:cNvSpPr/>
          <p:nvPr/>
        </p:nvSpPr>
        <p:spPr>
          <a:xfrm>
            <a:off x="1186774" y="399745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そうぎひよう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E23A4C0F-BD68-6CAF-7379-F70D7E53F9D0}"/>
              </a:ext>
            </a:extLst>
          </p:cNvPr>
          <p:cNvSpPr/>
          <p:nvPr/>
        </p:nvSpPr>
        <p:spPr>
          <a:xfrm>
            <a:off x="2186359" y="399558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5570EDB-DF51-C698-C4AC-3D68C531E9F0}"/>
              </a:ext>
            </a:extLst>
          </p:cNvPr>
          <p:cNvSpPr/>
          <p:nvPr/>
        </p:nvSpPr>
        <p:spPr>
          <a:xfrm>
            <a:off x="2538919" y="399745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822B65E3-AF24-F8CA-DC65-9281F40B8903}"/>
              </a:ext>
            </a:extLst>
          </p:cNvPr>
          <p:cNvSpPr/>
          <p:nvPr/>
        </p:nvSpPr>
        <p:spPr>
          <a:xfrm>
            <a:off x="763230" y="423259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D1B9CA9-92F9-25C4-D759-3FC13DC183F2}"/>
              </a:ext>
            </a:extLst>
          </p:cNvPr>
          <p:cNvSpPr/>
          <p:nvPr/>
        </p:nvSpPr>
        <p:spPr>
          <a:xfrm>
            <a:off x="1091421" y="472998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EB1A5BC-2981-0A80-7738-439F75732C11}"/>
              </a:ext>
            </a:extLst>
          </p:cNvPr>
          <p:cNvSpPr/>
          <p:nvPr/>
        </p:nvSpPr>
        <p:spPr>
          <a:xfrm>
            <a:off x="1601883" y="498813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</a:t>
            </a:r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398E754-6472-8420-967D-6133928CAB6F}"/>
              </a:ext>
            </a:extLst>
          </p:cNvPr>
          <p:cNvSpPr/>
          <p:nvPr/>
        </p:nvSpPr>
        <p:spPr>
          <a:xfrm>
            <a:off x="1174971" y="526527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904916B-EAA7-0AC2-073E-55C95A392F30}"/>
              </a:ext>
            </a:extLst>
          </p:cNvPr>
          <p:cNvSpPr/>
          <p:nvPr/>
        </p:nvSpPr>
        <p:spPr>
          <a:xfrm>
            <a:off x="1013317" y="581413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F69AB888-120B-A2C2-5D8D-0E53645B061B}"/>
              </a:ext>
            </a:extLst>
          </p:cNvPr>
          <p:cNvSpPr/>
          <p:nvPr/>
        </p:nvSpPr>
        <p:spPr>
          <a:xfrm>
            <a:off x="5243535" y="583953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ごうけい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8D27F697-37AF-BE4B-6D11-1E0F5AAEB795}"/>
              </a:ext>
            </a:extLst>
          </p:cNvPr>
          <p:cNvSpPr/>
          <p:nvPr/>
        </p:nvSpPr>
        <p:spPr>
          <a:xfrm>
            <a:off x="6107956" y="474115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10FE4DCD-55D5-1F89-7B89-94E99BB47E12}"/>
              </a:ext>
            </a:extLst>
          </p:cNvPr>
          <p:cNvSpPr/>
          <p:nvPr/>
        </p:nvSpPr>
        <p:spPr>
          <a:xfrm>
            <a:off x="6115024" y="4944448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きぎょう</a:t>
            </a:r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5EA6783-E7C6-20F9-12A1-6DE55E88DB9C}"/>
              </a:ext>
            </a:extLst>
          </p:cNvPr>
          <p:cNvSpPr/>
          <p:nvPr/>
        </p:nvSpPr>
        <p:spPr>
          <a:xfrm>
            <a:off x="6107956" y="5304109"/>
            <a:ext cx="109321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しゅうろうしゅうにゅう</a:t>
            </a:r>
            <a:endParaRPr kumimoji="1" lang="ja-JP" altLang="en-US" sz="650" dirty="0">
              <a:solidFill>
                <a:schemeClr val="bg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CBC9C78-B534-4CB6-D0CA-EB0286658862}"/>
              </a:ext>
            </a:extLst>
          </p:cNvPr>
          <p:cNvSpPr/>
          <p:nvPr/>
        </p:nvSpPr>
        <p:spPr>
          <a:xfrm>
            <a:off x="4917283" y="522919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DFC46B6-02A7-87E0-2A1A-470D5E44ACED}"/>
              </a:ext>
            </a:extLst>
          </p:cNvPr>
          <p:cNvSpPr/>
          <p:nvPr/>
        </p:nvSpPr>
        <p:spPr>
          <a:xfrm>
            <a:off x="6215352" y="5430855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たいしょくきん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42F94D2-27F4-C7F5-3403-CBB5BCD6C517}"/>
              </a:ext>
            </a:extLst>
          </p:cNvPr>
          <p:cNvSpPr/>
          <p:nvPr/>
        </p:nvSpPr>
        <p:spPr>
          <a:xfrm>
            <a:off x="4927544" y="543984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421D85F8-F270-B194-088F-743417490F74}"/>
              </a:ext>
            </a:extLst>
          </p:cNvPr>
          <p:cNvSpPr/>
          <p:nvPr/>
        </p:nvSpPr>
        <p:spPr>
          <a:xfrm>
            <a:off x="5145284" y="3522420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62873D8-EADD-9FB4-3340-4A32691ACBB0}"/>
              </a:ext>
            </a:extLst>
          </p:cNvPr>
          <p:cNvSpPr/>
          <p:nvPr/>
        </p:nvSpPr>
        <p:spPr>
          <a:xfrm>
            <a:off x="6107956" y="3522862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いぞくねんきん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F5ED8021-21B0-6AA6-9EFC-DA2429E334CD}"/>
              </a:ext>
            </a:extLst>
          </p:cNvPr>
          <p:cNvSpPr/>
          <p:nvPr/>
        </p:nvSpPr>
        <p:spPr>
          <a:xfrm>
            <a:off x="6817986" y="3515120"/>
            <a:ext cx="111395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つま　ろうれいねんきん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E8410994-CE75-7B1C-CCB0-66F0FD8B48E6}"/>
              </a:ext>
            </a:extLst>
          </p:cNvPr>
          <p:cNvSpPr/>
          <p:nvPr/>
        </p:nvSpPr>
        <p:spPr>
          <a:xfrm>
            <a:off x="7674031" y="352384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C759BE21-1E38-6264-26B7-DF73A1D38F12}"/>
              </a:ext>
            </a:extLst>
          </p:cNvPr>
          <p:cNvSpPr/>
          <p:nvPr/>
        </p:nvSpPr>
        <p:spPr>
          <a:xfrm>
            <a:off x="5140467" y="3801477"/>
            <a:ext cx="96748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けい　　　ねんかん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B951A8D5-CA47-F9CD-40D8-4A435D143B6F}"/>
              </a:ext>
            </a:extLst>
          </p:cNvPr>
          <p:cNvSpPr/>
          <p:nvPr/>
        </p:nvSpPr>
        <p:spPr>
          <a:xfrm>
            <a:off x="6823602" y="3807924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590B7B77-D403-A54A-078B-441B095865D2}"/>
              </a:ext>
            </a:extLst>
          </p:cNvPr>
          <p:cNvSpPr/>
          <p:nvPr/>
        </p:nvSpPr>
        <p:spPr>
          <a:xfrm>
            <a:off x="7337292" y="3807924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23120560-EE49-86B5-9707-1C2A15B47436}"/>
              </a:ext>
            </a:extLst>
          </p:cNvPr>
          <p:cNvSpPr/>
          <p:nvPr/>
        </p:nvSpPr>
        <p:spPr>
          <a:xfrm>
            <a:off x="5505166" y="405262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きぎょう</a:t>
            </a:r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AEDC665-8D1D-089D-5504-CFCE23D14B3D}"/>
              </a:ext>
            </a:extLst>
          </p:cNvPr>
          <p:cNvSpPr/>
          <p:nvPr/>
        </p:nvSpPr>
        <p:spPr>
          <a:xfrm>
            <a:off x="6422469" y="4051708"/>
            <a:ext cx="111395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しぼうたいしょくきん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1BDF2891-B5E9-BC2F-8D61-53871607E49B}"/>
              </a:ext>
            </a:extLst>
          </p:cNvPr>
          <p:cNvSpPr/>
          <p:nvPr/>
        </p:nvSpPr>
        <p:spPr>
          <a:xfrm>
            <a:off x="5020073" y="4312273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6B73ADAB-B9E2-5EC2-9A2A-5C1BCB8AF614}"/>
              </a:ext>
            </a:extLst>
          </p:cNvPr>
          <p:cNvSpPr/>
          <p:nvPr/>
        </p:nvSpPr>
        <p:spPr>
          <a:xfrm>
            <a:off x="1265992" y="303380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7BFC0769-2F93-EEAA-782B-23322B4D8F19}"/>
              </a:ext>
            </a:extLst>
          </p:cNvPr>
          <p:cNvSpPr/>
          <p:nvPr/>
        </p:nvSpPr>
        <p:spPr>
          <a:xfrm>
            <a:off x="2418383" y="3050328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90E855D7-D200-DE9F-BE13-149DAB846D23}"/>
              </a:ext>
            </a:extLst>
          </p:cNvPr>
          <p:cNvSpPr/>
          <p:nvPr/>
        </p:nvSpPr>
        <p:spPr>
          <a:xfrm>
            <a:off x="5306448" y="303550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</a:t>
            </a:r>
            <a:endParaRPr kumimoji="1" lang="ja-JP" altLang="en-US" sz="800" dirty="0">
              <a:solidFill>
                <a:schemeClr val="tx2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0A8AEA9E-6E6E-3B51-002C-47912C9A3F30}"/>
              </a:ext>
            </a:extLst>
          </p:cNvPr>
          <p:cNvSpPr/>
          <p:nvPr/>
        </p:nvSpPr>
        <p:spPr>
          <a:xfrm>
            <a:off x="6540166" y="3042689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800" dirty="0">
              <a:solidFill>
                <a:schemeClr val="tx2"/>
              </a:solidFill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5967FC7A-9DAD-FF82-2B21-71899755093E}"/>
              </a:ext>
            </a:extLst>
          </p:cNvPr>
          <p:cNvSpPr/>
          <p:nvPr/>
        </p:nvSpPr>
        <p:spPr>
          <a:xfrm>
            <a:off x="2822167" y="352728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F0532F11-AC3D-6AC9-DC65-5670F801B9D4}"/>
              </a:ext>
            </a:extLst>
          </p:cNvPr>
          <p:cNvSpPr/>
          <p:nvPr/>
        </p:nvSpPr>
        <p:spPr>
          <a:xfrm>
            <a:off x="1653995" y="4224231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5677E27-696F-FB21-D6D5-A3BC02B9497A}"/>
              </a:ext>
            </a:extLst>
          </p:cNvPr>
          <p:cNvSpPr/>
          <p:nvPr/>
        </p:nvSpPr>
        <p:spPr>
          <a:xfrm>
            <a:off x="2542876" y="4682386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F358B6A8-9D1A-117D-6D5D-516B02D37C8E}"/>
              </a:ext>
            </a:extLst>
          </p:cNvPr>
          <p:cNvSpPr/>
          <p:nvPr/>
        </p:nvSpPr>
        <p:spPr>
          <a:xfrm>
            <a:off x="2326019" y="5825683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1CB9B000-658B-7E24-41DB-A4DEA652D71F}"/>
              </a:ext>
            </a:extLst>
          </p:cNvPr>
          <p:cNvSpPr/>
          <p:nvPr/>
        </p:nvSpPr>
        <p:spPr>
          <a:xfrm>
            <a:off x="903454" y="5006583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0487587E-B0F6-B33B-2DC9-A5AC7194D2FA}"/>
              </a:ext>
            </a:extLst>
          </p:cNvPr>
          <p:cNvSpPr/>
          <p:nvPr/>
        </p:nvSpPr>
        <p:spPr>
          <a:xfrm>
            <a:off x="6494655" y="5835579"/>
            <a:ext cx="8644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おく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71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31</a:t>
            </a:fld>
            <a:endParaRPr kumimoji="1" lang="ja-JP" altLang="en-US"/>
          </a:p>
        </p:txBody>
      </p:sp>
      <p:grpSp>
        <p:nvGrpSpPr>
          <p:cNvPr id="14" name="グループ化 13"/>
          <p:cNvGrpSpPr/>
          <p:nvPr/>
        </p:nvGrpSpPr>
        <p:grpSpPr>
          <a:xfrm>
            <a:off x="200536" y="4724560"/>
            <a:ext cx="8500023" cy="1341087"/>
            <a:chOff x="200536" y="4724560"/>
            <a:chExt cx="8500023" cy="1341087"/>
          </a:xfrm>
        </p:grpSpPr>
        <p:sp>
          <p:nvSpPr>
            <p:cNvPr id="16" name="正方形/長方形 15"/>
            <p:cNvSpPr/>
            <p:nvPr/>
          </p:nvSpPr>
          <p:spPr>
            <a:xfrm>
              <a:off x="621004" y="5087217"/>
              <a:ext cx="8079555" cy="97843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4800"/>
                </a:lnSpc>
              </a:pP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家族構成や年齢などによって必要な保障は異なる。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に応じて、リスクへの備えを考えよう。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200536" y="4724560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④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90095" y="976721"/>
            <a:ext cx="8953904" cy="870051"/>
            <a:chOff x="190095" y="976721"/>
            <a:chExt cx="8953904" cy="870051"/>
          </a:xfrm>
        </p:grpSpPr>
        <p:sp>
          <p:nvSpPr>
            <p:cNvPr id="19" name="正方形/長方形 1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生活設計と資金計画は、セットで考える必要がある。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94711" y="2177113"/>
            <a:ext cx="8857385" cy="1007227"/>
            <a:chOff x="194711" y="2177113"/>
            <a:chExt cx="8857385" cy="1007227"/>
          </a:xfrm>
        </p:grpSpPr>
        <p:sp>
          <p:nvSpPr>
            <p:cNvPr id="22" name="正方形/長方形 21"/>
            <p:cNvSpPr/>
            <p:nvPr/>
          </p:nvSpPr>
          <p:spPr>
            <a:xfrm>
              <a:off x="645345" y="2230980"/>
              <a:ext cx="8406751" cy="953360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リスクに対して</a:t>
              </a:r>
              <a:r>
                <a:rPr lang="en-US" altLang="ja-JP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3</a:t>
              </a:r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つの保障手段で備えることができる。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194711" y="2177113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②</a:t>
              </a:r>
              <a:endParaRPr lang="ja-JP" altLang="en-US" sz="28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198681" y="3414553"/>
            <a:ext cx="9040568" cy="1083980"/>
            <a:chOff x="198681" y="3414553"/>
            <a:chExt cx="9040568" cy="1083980"/>
          </a:xfrm>
        </p:grpSpPr>
        <p:sp>
          <p:nvSpPr>
            <p:cNvPr id="25" name="正方形/長方形 24"/>
            <p:cNvSpPr/>
            <p:nvPr/>
          </p:nvSpPr>
          <p:spPr>
            <a:xfrm>
              <a:off x="610248" y="3438374"/>
              <a:ext cx="8629001" cy="1060159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公的保障と企業保障で不足する部分を私的保障で補う。</a:t>
              </a:r>
              <a:endParaRPr lang="en-US" altLang="ja-JP" sz="3600" b="1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198681" y="3414553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dirty="0">
                  <a:solidFill>
                    <a:schemeClr val="bg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</a:t>
              </a: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773F87-0984-9E79-EB0F-C00E8360B193}"/>
              </a:ext>
            </a:extLst>
          </p:cNvPr>
          <p:cNvSpPr/>
          <p:nvPr/>
        </p:nvSpPr>
        <p:spPr>
          <a:xfrm>
            <a:off x="2846087" y="5116142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 せっけい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FD19BD3-E610-01DE-E64F-450B6AD8B994}"/>
              </a:ext>
            </a:extLst>
          </p:cNvPr>
          <p:cNvSpPr/>
          <p:nvPr/>
        </p:nvSpPr>
        <p:spPr>
          <a:xfrm>
            <a:off x="924264" y="4507768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かぞくこうせい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53F306C-4DEC-09A2-8508-8A3568E9DC65}"/>
              </a:ext>
            </a:extLst>
          </p:cNvPr>
          <p:cNvSpPr/>
          <p:nvPr/>
        </p:nvSpPr>
        <p:spPr>
          <a:xfrm>
            <a:off x="2676864" y="4507768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ねんれい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F36DAAE-B7C1-551F-EDC7-3CD545FD5D94}"/>
              </a:ext>
            </a:extLst>
          </p:cNvPr>
          <p:cNvSpPr/>
          <p:nvPr/>
        </p:nvSpPr>
        <p:spPr>
          <a:xfrm>
            <a:off x="5753439" y="4505747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BA2707A-7B51-14F4-307C-9C2A0736A9D4}"/>
              </a:ext>
            </a:extLst>
          </p:cNvPr>
          <p:cNvSpPr/>
          <p:nvPr/>
        </p:nvSpPr>
        <p:spPr>
          <a:xfrm>
            <a:off x="7058364" y="4498955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A96706E-AEBB-A729-C47F-12A23182EDBC}"/>
              </a:ext>
            </a:extLst>
          </p:cNvPr>
          <p:cNvSpPr/>
          <p:nvPr/>
        </p:nvSpPr>
        <p:spPr>
          <a:xfrm>
            <a:off x="636192" y="5115502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48488B6-B662-D8E5-1A6B-0741EA5A61DB}"/>
              </a:ext>
            </a:extLst>
          </p:cNvPr>
          <p:cNvSpPr/>
          <p:nvPr/>
        </p:nvSpPr>
        <p:spPr>
          <a:xfrm>
            <a:off x="4379517" y="5111288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C54F74-4C7E-70D7-B265-E5C4C0EBAE91}"/>
              </a:ext>
            </a:extLst>
          </p:cNvPr>
          <p:cNvSpPr/>
          <p:nvPr/>
        </p:nvSpPr>
        <p:spPr>
          <a:xfrm>
            <a:off x="238464" y="5728635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344C4E7-2F3E-6897-2F56-9B83E94DBEED}"/>
              </a:ext>
            </a:extLst>
          </p:cNvPr>
          <p:cNvSpPr/>
          <p:nvPr/>
        </p:nvSpPr>
        <p:spPr>
          <a:xfrm>
            <a:off x="1446156" y="5730995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84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 bwMode="white">
          <a:xfrm>
            <a:off x="304800" y="342901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835634"/>
            <a:ext cx="8428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en-US" altLang="ja-JP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r>
              <a:rPr kumimoji="1" lang="ja-JP" altLang="en-US" sz="66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33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0CC9717-2E37-15BA-D030-982B629C644C}"/>
              </a:ext>
            </a:extLst>
          </p:cNvPr>
          <p:cNvGrpSpPr/>
          <p:nvPr/>
        </p:nvGrpSpPr>
        <p:grpSpPr>
          <a:xfrm>
            <a:off x="186322" y="747009"/>
            <a:ext cx="8910053" cy="1099763"/>
            <a:chOff x="186322" y="747009"/>
            <a:chExt cx="8910053" cy="1099763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86322" y="976721"/>
              <a:ext cx="8865774" cy="870051"/>
              <a:chOff x="190095" y="976721"/>
              <a:chExt cx="8953904" cy="870051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610248" y="1121590"/>
                <a:ext cx="8533751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3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生活設計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と</a:t>
                </a:r>
                <a:r>
                  <a:rPr lang="ja-JP" altLang="en-US" sz="3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資金計画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は、セットで考える必要がある。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>
              <a:xfrm>
                <a:off x="190095" y="976721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①</a:t>
                </a:r>
                <a:endParaRPr lang="ja-JP" alt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F4CB3EB9-CFCA-1117-9CF1-78D2A53851C0}"/>
                </a:ext>
              </a:extLst>
            </p:cNvPr>
            <p:cNvSpPr/>
            <p:nvPr/>
          </p:nvSpPr>
          <p:spPr>
            <a:xfrm>
              <a:off x="724512" y="748739"/>
              <a:ext cx="1790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 せっけい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7896CC0-8FC0-6E34-DC10-DA0ADDB25476}"/>
                </a:ext>
              </a:extLst>
            </p:cNvPr>
            <p:cNvSpPr/>
            <p:nvPr/>
          </p:nvSpPr>
          <p:spPr>
            <a:xfrm>
              <a:off x="2858112" y="747009"/>
              <a:ext cx="1790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しきん けいかく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464D22F-0617-EB7F-20CB-3CECC927D7D8}"/>
                </a:ext>
              </a:extLst>
            </p:cNvPr>
            <p:cNvSpPr/>
            <p:nvPr/>
          </p:nvSpPr>
          <p:spPr>
            <a:xfrm>
              <a:off x="6362100" y="74873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4C443357-E703-5799-AFA4-4F3C6650A6B5}"/>
                </a:ext>
              </a:extLst>
            </p:cNvPr>
            <p:cNvSpPr/>
            <p:nvPr/>
          </p:nvSpPr>
          <p:spPr>
            <a:xfrm>
              <a:off x="7800375" y="753908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24C26112-BED0-0F49-D3FE-41EED746B0A9}"/>
              </a:ext>
            </a:extLst>
          </p:cNvPr>
          <p:cNvGrpSpPr/>
          <p:nvPr/>
        </p:nvGrpSpPr>
        <p:grpSpPr>
          <a:xfrm>
            <a:off x="186322" y="4584680"/>
            <a:ext cx="8790274" cy="1593805"/>
            <a:chOff x="186322" y="4584680"/>
            <a:chExt cx="8790274" cy="159380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186322" y="4819808"/>
              <a:ext cx="8790274" cy="1322039"/>
              <a:chOff x="267648" y="4819808"/>
              <a:chExt cx="8469225" cy="1322039"/>
            </a:xfrm>
          </p:grpSpPr>
          <p:sp>
            <p:nvSpPr>
              <p:cNvPr id="15" name="正方形/長方形 14"/>
              <p:cNvSpPr/>
              <p:nvPr/>
            </p:nvSpPr>
            <p:spPr>
              <a:xfrm>
                <a:off x="657318" y="5163417"/>
                <a:ext cx="8079555" cy="978430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4800"/>
                  </a:lnSpc>
                </a:pP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家族構成や年齢などによって必要な保障は異なる。</a:t>
                </a:r>
                <a:r>
                  <a:rPr lang="ja-JP" altLang="en-US" sz="3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生活設計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に応じて、リスクへの備えを考えよう。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16" name="正方形/長方形 15"/>
              <p:cNvSpPr/>
              <p:nvPr/>
            </p:nvSpPr>
            <p:spPr>
              <a:xfrm>
                <a:off x="267648" y="481980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④</a:t>
                </a:r>
                <a:endParaRPr lang="ja-JP" alt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28B0C91A-E30E-7F7F-CE18-21A14163A25C}"/>
                </a:ext>
              </a:extLst>
            </p:cNvPr>
            <p:cNvSpPr/>
            <p:nvPr/>
          </p:nvSpPr>
          <p:spPr>
            <a:xfrm>
              <a:off x="2417462" y="5201867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 せっけい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8255BDAD-17AE-CE27-84E5-63058CC3402E}"/>
                </a:ext>
              </a:extLst>
            </p:cNvPr>
            <p:cNvSpPr/>
            <p:nvPr/>
          </p:nvSpPr>
          <p:spPr>
            <a:xfrm>
              <a:off x="867114" y="4593493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かぞくこうせい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58BC2D6-F50C-9794-59D8-18E180C96224}"/>
                </a:ext>
              </a:extLst>
            </p:cNvPr>
            <p:cNvSpPr/>
            <p:nvPr/>
          </p:nvSpPr>
          <p:spPr>
            <a:xfrm>
              <a:off x="2619714" y="4593493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ねんれい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2E7B8AA-8787-6CC9-FE8D-6EDB096EC8A0}"/>
                </a:ext>
              </a:extLst>
            </p:cNvPr>
            <p:cNvSpPr/>
            <p:nvPr/>
          </p:nvSpPr>
          <p:spPr>
            <a:xfrm>
              <a:off x="5715339" y="4591472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482F6C6-AA12-5495-8F89-1FC0282CC517}"/>
                </a:ext>
              </a:extLst>
            </p:cNvPr>
            <p:cNvSpPr/>
            <p:nvPr/>
          </p:nvSpPr>
          <p:spPr>
            <a:xfrm>
              <a:off x="7020264" y="4584680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ほしょう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6B8A1742-3489-7D1C-DAA8-E7A675DEE792}"/>
                </a:ext>
              </a:extLst>
            </p:cNvPr>
            <p:cNvSpPr/>
            <p:nvPr/>
          </p:nvSpPr>
          <p:spPr>
            <a:xfrm>
              <a:off x="198042" y="5201227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CACC77A-0F6F-546E-C9D2-8F4B96EE1407}"/>
                </a:ext>
              </a:extLst>
            </p:cNvPr>
            <p:cNvSpPr/>
            <p:nvPr/>
          </p:nvSpPr>
          <p:spPr>
            <a:xfrm>
              <a:off x="3950892" y="5197013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4447301-6A23-79C1-D85F-5ECE78E9268F}"/>
                </a:ext>
              </a:extLst>
            </p:cNvPr>
            <p:cNvSpPr/>
            <p:nvPr/>
          </p:nvSpPr>
          <p:spPr>
            <a:xfrm>
              <a:off x="7286964" y="5195235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EAF4D06-EADB-105E-C48B-E38B6864AAB6}"/>
                </a:ext>
              </a:extLst>
            </p:cNvPr>
            <p:cNvSpPr/>
            <p:nvPr/>
          </p:nvSpPr>
          <p:spPr>
            <a:xfrm>
              <a:off x="541281" y="5816720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5D095B11-94FE-C7FF-3EEE-71183FCE763A}"/>
              </a:ext>
            </a:extLst>
          </p:cNvPr>
          <p:cNvGrpSpPr/>
          <p:nvPr/>
        </p:nvGrpSpPr>
        <p:grpSpPr>
          <a:xfrm>
            <a:off x="186322" y="1965684"/>
            <a:ext cx="8865774" cy="1218656"/>
            <a:chOff x="186322" y="1965684"/>
            <a:chExt cx="8865774" cy="1218656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186322" y="2177113"/>
              <a:ext cx="8865774" cy="1007227"/>
              <a:chOff x="186322" y="2177113"/>
              <a:chExt cx="8865774" cy="1007227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645345" y="2230980"/>
                <a:ext cx="8406751" cy="953360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リスクに対して</a:t>
                </a:r>
                <a:r>
                  <a:rPr lang="en-US" altLang="ja-JP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3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つの保障手段で備えることができる。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186322" y="2177113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②</a:t>
                </a:r>
                <a:endParaRPr lang="ja-JP" alt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AA9E68B9-1A1C-1B48-2B8A-8F3770C2CF9F}"/>
                </a:ext>
              </a:extLst>
            </p:cNvPr>
            <p:cNvSpPr/>
            <p:nvPr/>
          </p:nvSpPr>
          <p:spPr>
            <a:xfrm>
              <a:off x="1722137" y="1965684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C3641E76-0A96-281C-1931-55E6DF7F5B6D}"/>
                </a:ext>
              </a:extLst>
            </p:cNvPr>
            <p:cNvSpPr/>
            <p:nvPr/>
          </p:nvSpPr>
          <p:spPr>
            <a:xfrm>
              <a:off x="4642729" y="1965684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ほしょう しゅだん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81BE91C-87DE-E5B7-0D9C-EF898AD97A22}"/>
                </a:ext>
              </a:extLst>
            </p:cNvPr>
            <p:cNvSpPr/>
            <p:nvPr/>
          </p:nvSpPr>
          <p:spPr>
            <a:xfrm>
              <a:off x="6195304" y="1965684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B17167D6-37E6-029B-1CC9-A6CEC8B1A15B}"/>
              </a:ext>
            </a:extLst>
          </p:cNvPr>
          <p:cNvGrpSpPr/>
          <p:nvPr/>
        </p:nvGrpSpPr>
        <p:grpSpPr>
          <a:xfrm>
            <a:off x="186323" y="3189060"/>
            <a:ext cx="8932884" cy="1309473"/>
            <a:chOff x="186323" y="3189060"/>
            <a:chExt cx="8932884" cy="1309473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186323" y="3385978"/>
              <a:ext cx="8932884" cy="1112555"/>
              <a:chOff x="240626" y="3385978"/>
              <a:chExt cx="9066741" cy="1112555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678366" y="3438374"/>
                <a:ext cx="8629001" cy="1060159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4800"/>
                  </a:lnSpc>
                </a:pPr>
                <a:r>
                  <a:rPr lang="ja-JP" altLang="en-US" sz="3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公的保障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と企業保障で不足する部分を</a:t>
                </a:r>
                <a:r>
                  <a:rPr lang="ja-JP" altLang="en-US" sz="3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私的保障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で補う。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2" name="正方形/長方形 31"/>
              <p:cNvSpPr/>
              <p:nvPr/>
            </p:nvSpPr>
            <p:spPr>
              <a:xfrm>
                <a:off x="240626" y="3385978"/>
                <a:ext cx="5437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2800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③</a:t>
                </a:r>
              </a:p>
            </p:txBody>
          </p:sp>
        </p:grp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73515FDD-238D-BBFF-E6E5-F49478033618}"/>
                </a:ext>
              </a:extLst>
            </p:cNvPr>
            <p:cNvSpPr/>
            <p:nvPr/>
          </p:nvSpPr>
          <p:spPr>
            <a:xfrm>
              <a:off x="912512" y="3192092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 ほしょう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995CAA52-70A1-B83C-2E35-B178CFB4D6DA}"/>
                </a:ext>
              </a:extLst>
            </p:cNvPr>
            <p:cNvSpPr/>
            <p:nvPr/>
          </p:nvSpPr>
          <p:spPr>
            <a:xfrm>
              <a:off x="8018162" y="3189060"/>
              <a:ext cx="9639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してき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D3E93722-D13C-BE2B-19F2-994732287C39}"/>
                </a:ext>
              </a:extLst>
            </p:cNvPr>
            <p:cNvSpPr/>
            <p:nvPr/>
          </p:nvSpPr>
          <p:spPr>
            <a:xfrm>
              <a:off x="595315" y="3805385"/>
              <a:ext cx="117444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ほしょう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DF755967-5BA4-409B-7F7F-30107539EF31}"/>
                </a:ext>
              </a:extLst>
            </p:cNvPr>
            <p:cNvSpPr/>
            <p:nvPr/>
          </p:nvSpPr>
          <p:spPr>
            <a:xfrm>
              <a:off x="3067389" y="3193318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きぎょう ほしょう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E2CFFFE-F5AE-08CD-B3CE-FC6CD4B2D73B}"/>
                </a:ext>
              </a:extLst>
            </p:cNvPr>
            <p:cNvSpPr/>
            <p:nvPr/>
          </p:nvSpPr>
          <p:spPr>
            <a:xfrm>
              <a:off x="4832518" y="3193318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ふそく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05C69AEC-E6F9-77D0-EDE9-99E4D2B352DA}"/>
                </a:ext>
              </a:extLst>
            </p:cNvPr>
            <p:cNvSpPr/>
            <p:nvPr/>
          </p:nvSpPr>
          <p:spPr>
            <a:xfrm>
              <a:off x="6591639" y="3193318"/>
              <a:ext cx="126648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7B882E6-2B21-CCFB-22A6-010E7F255DF5}"/>
                </a:ext>
              </a:extLst>
            </p:cNvPr>
            <p:cNvSpPr/>
            <p:nvPr/>
          </p:nvSpPr>
          <p:spPr>
            <a:xfrm>
              <a:off x="1542917" y="3804068"/>
              <a:ext cx="142875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おぎな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53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1964" y="30760"/>
            <a:ext cx="66500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さまざまなライフコース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1964" y="82367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33081" y="873004"/>
            <a:ext cx="8275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それぞれの生き方を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｢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ライフコース</a:t>
            </a:r>
            <a:r>
              <a:rPr lang="en-US" altLang="ja-JP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｣</a:t>
            </a:r>
            <a:r>
              <a:rPr lang="ja-JP" altLang="en-US" sz="38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とよぶ</a:t>
            </a:r>
            <a:endParaRPr lang="en-US" altLang="ja-JP" sz="38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0448D07-2DB5-42FD-A663-D3E356F08B20}"/>
              </a:ext>
            </a:extLst>
          </p:cNvPr>
          <p:cNvGrpSpPr/>
          <p:nvPr/>
        </p:nvGrpSpPr>
        <p:grpSpPr>
          <a:xfrm>
            <a:off x="621774" y="2088359"/>
            <a:ext cx="8156827" cy="4305077"/>
            <a:chOff x="621774" y="2088359"/>
            <a:chExt cx="8156827" cy="4305077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82ED1609-E4E2-4A00-AE66-6ECE5F0D9A73}"/>
                </a:ext>
              </a:extLst>
            </p:cNvPr>
            <p:cNvGrpSpPr/>
            <p:nvPr/>
          </p:nvGrpSpPr>
          <p:grpSpPr>
            <a:xfrm>
              <a:off x="621774" y="2088359"/>
              <a:ext cx="8156827" cy="4305077"/>
              <a:chOff x="474037" y="1715465"/>
              <a:chExt cx="8156827" cy="4305077"/>
            </a:xfrm>
          </p:grpSpPr>
          <p:cxnSp>
            <p:nvCxnSpPr>
              <p:cNvPr id="9" name="直線コネクタ 8"/>
              <p:cNvCxnSpPr/>
              <p:nvPr/>
            </p:nvCxnSpPr>
            <p:spPr bwMode="white">
              <a:xfrm>
                <a:off x="2740714" y="4055522"/>
                <a:ext cx="298800" cy="0"/>
              </a:xfrm>
              <a:prstGeom prst="line">
                <a:avLst/>
              </a:prstGeom>
              <a:ln w="19367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角丸四角形 3"/>
              <p:cNvSpPr/>
              <p:nvPr/>
            </p:nvSpPr>
            <p:spPr>
              <a:xfrm>
                <a:off x="1357387" y="2134779"/>
                <a:ext cx="540000" cy="3492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角丸四角形 35"/>
              <p:cNvSpPr/>
              <p:nvPr/>
            </p:nvSpPr>
            <p:spPr>
              <a:xfrm>
                <a:off x="515045" y="1717524"/>
                <a:ext cx="540000" cy="4284000"/>
              </a:xfrm>
              <a:prstGeom prst="roundRect">
                <a:avLst/>
              </a:prstGeom>
              <a:solidFill>
                <a:srgbClr val="7ABD5F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/>
              <p:cNvSpPr txBox="1"/>
              <p:nvPr/>
            </p:nvSpPr>
            <p:spPr bwMode="white">
              <a:xfrm>
                <a:off x="474037" y="2978403"/>
                <a:ext cx="475655" cy="176123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高 等 学 校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 bwMode="white">
              <a:xfrm>
                <a:off x="1299059" y="2286001"/>
                <a:ext cx="523220" cy="313234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大学・短大・専門学校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8" name="角丸四角形 37"/>
              <p:cNvSpPr/>
              <p:nvPr/>
            </p:nvSpPr>
            <p:spPr>
              <a:xfrm>
                <a:off x="2198691" y="1716620"/>
                <a:ext cx="540000" cy="3060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テキスト ボックス 40"/>
              <p:cNvSpPr txBox="1"/>
              <p:nvPr/>
            </p:nvSpPr>
            <p:spPr bwMode="white">
              <a:xfrm>
                <a:off x="2175027" y="1788747"/>
                <a:ext cx="475655" cy="29053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就 職</a:t>
                </a:r>
              </a:p>
            </p:txBody>
          </p:sp>
          <p:sp>
            <p:nvSpPr>
              <p:cNvPr id="39" name="角丸四角形 38"/>
              <p:cNvSpPr/>
              <p:nvPr/>
            </p:nvSpPr>
            <p:spPr>
              <a:xfrm>
                <a:off x="3045287" y="2348542"/>
                <a:ext cx="540000" cy="367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 bwMode="white">
              <a:xfrm>
                <a:off x="2968226" y="2880277"/>
                <a:ext cx="523220" cy="23834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結 婚</a:t>
                </a:r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3883206" y="4275589"/>
                <a:ext cx="540000" cy="1332000"/>
              </a:xfrm>
              <a:prstGeom prst="roundRect">
                <a:avLst/>
              </a:prstGeom>
              <a:solidFill>
                <a:srgbClr val="EC8E4E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 bwMode="white">
              <a:xfrm>
                <a:off x="3867858" y="4240898"/>
                <a:ext cx="475655" cy="12543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</a:t>
                </a:r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 </a:t>
                </a:r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職</a:t>
                </a:r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4720692" y="2564568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/>
              <p:cNvSpPr txBox="1"/>
              <p:nvPr/>
            </p:nvSpPr>
            <p:spPr bwMode="white">
              <a:xfrm>
                <a:off x="4652281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4729699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角丸四角形 51"/>
              <p:cNvSpPr/>
              <p:nvPr/>
            </p:nvSpPr>
            <p:spPr>
              <a:xfrm>
                <a:off x="6404232" y="2561327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テキスト ボックス 52"/>
              <p:cNvSpPr txBox="1"/>
              <p:nvPr/>
            </p:nvSpPr>
            <p:spPr bwMode="white">
              <a:xfrm>
                <a:off x="6333195" y="2683153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共働き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 bwMode="white">
              <a:xfrm>
                <a:off x="4655256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5" name="角丸四角形 54"/>
              <p:cNvSpPr/>
              <p:nvPr/>
            </p:nvSpPr>
            <p:spPr>
              <a:xfrm>
                <a:off x="6412504" y="4275402"/>
                <a:ext cx="540000" cy="1332000"/>
              </a:xfrm>
              <a:prstGeom prst="roundRect">
                <a:avLst/>
              </a:prstGeom>
              <a:solidFill>
                <a:srgbClr val="888C8B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 bwMode="white">
              <a:xfrm>
                <a:off x="6338061" y="4396836"/>
                <a:ext cx="523220" cy="105887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片働き</a:t>
                </a:r>
                <a:endParaRPr kumimoji="1" lang="ja-JP" altLang="en-US" sz="2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57" name="角丸四角形 56"/>
              <p:cNvSpPr/>
              <p:nvPr/>
            </p:nvSpPr>
            <p:spPr>
              <a:xfrm>
                <a:off x="5584088" y="2570178"/>
                <a:ext cx="517118" cy="2998841"/>
              </a:xfrm>
              <a:prstGeom prst="roundRect">
                <a:avLst/>
              </a:prstGeom>
              <a:solidFill>
                <a:srgbClr val="8C89B5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 bwMode="white">
              <a:xfrm>
                <a:off x="5556006" y="2901435"/>
                <a:ext cx="475655" cy="213734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親になる</a:t>
                </a:r>
              </a:p>
            </p:txBody>
          </p:sp>
          <p:sp>
            <p:nvSpPr>
              <p:cNvPr id="60" name="角丸四角形 59"/>
              <p:cNvSpPr/>
              <p:nvPr/>
            </p:nvSpPr>
            <p:spPr>
              <a:xfrm>
                <a:off x="7251080" y="171546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テキスト ボックス 60"/>
              <p:cNvSpPr txBox="1"/>
              <p:nvPr/>
            </p:nvSpPr>
            <p:spPr bwMode="white">
              <a:xfrm>
                <a:off x="7163921" y="1828162"/>
                <a:ext cx="523220" cy="4085873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退 職</a:t>
                </a: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8090864" y="1722225"/>
                <a:ext cx="540000" cy="4284000"/>
              </a:xfrm>
              <a:prstGeom prst="roundRect">
                <a:avLst/>
              </a:prstGeom>
              <a:solidFill>
                <a:srgbClr val="CABA80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 bwMode="white">
              <a:xfrm>
                <a:off x="8009043" y="1799890"/>
                <a:ext cx="523220" cy="415289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ja-JP" altLang="en-US" sz="22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老 後</a:t>
                </a:r>
              </a:p>
            </p:txBody>
          </p:sp>
          <p:cxnSp>
            <p:nvCxnSpPr>
              <p:cNvPr id="5" name="直線矢印コネクタ 4">
                <a:extLst>
                  <a:ext uri="{FF2B5EF4-FFF2-40B4-BE49-F238E27FC236}">
                    <a16:creationId xmlns:a16="http://schemas.microsoft.com/office/drawing/2014/main" id="{95B9DA19-CCF8-40D2-8DA5-A42FF4BC8829}"/>
                  </a:ext>
                </a:extLst>
              </p:cNvPr>
              <p:cNvCxnSpPr/>
              <p:nvPr/>
            </p:nvCxnSpPr>
            <p:spPr>
              <a:xfrm>
                <a:off x="1055045" y="1917184"/>
                <a:ext cx="11436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F974279F-8D2D-4121-A4A6-E76EBC277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77E58F3B-FB00-4715-8077-5C4807689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CCD1A4F3-1E09-471E-9D09-F43B3E13FE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3207442"/>
                <a:ext cx="324934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1324C5EE-0F9E-4C7A-8C72-D819B28BC9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85287" y="3207442"/>
                <a:ext cx="1135405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9330C342-F585-40EE-AAB8-A0AFFAC0D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7387" y="4912826"/>
                <a:ext cx="1135405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0D2756D7-A171-43A5-9622-68E89DA88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5045" y="5771128"/>
                <a:ext cx="1977747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51107C6B-21A3-4FB2-9703-409ABA3A38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85287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矢印コネクタ 61">
                <a:extLst>
                  <a:ext uri="{FF2B5EF4-FFF2-40B4-BE49-F238E27FC236}">
                    <a16:creationId xmlns:a16="http://schemas.microsoft.com/office/drawing/2014/main" id="{D69ACBC4-176C-4528-85A1-3CB668C78D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0000" y="490584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矢印コネクタ 62">
                <a:extLst>
                  <a:ext uri="{FF2B5EF4-FFF2-40B4-BE49-F238E27FC236}">
                    <a16:creationId xmlns:a16="http://schemas.microsoft.com/office/drawing/2014/main" id="{3AF3A156-3864-47A1-8A76-0D45FB5B31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0088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>
                <a:extLst>
                  <a:ext uri="{FF2B5EF4-FFF2-40B4-BE49-F238E27FC236}">
                    <a16:creationId xmlns:a16="http://schemas.microsoft.com/office/drawing/2014/main" id="{3739A4CD-2FCE-40CA-8597-FBC3DC136A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4477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矢印コネクタ 64">
                <a:extLst>
                  <a:ext uri="{FF2B5EF4-FFF2-40B4-BE49-F238E27FC236}">
                    <a16:creationId xmlns:a16="http://schemas.microsoft.com/office/drawing/2014/main" id="{0C07F56B-13AB-4324-AAC3-BDAB432F9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68918" y="3893327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矢印コネクタ 65">
                <a:extLst>
                  <a:ext uri="{FF2B5EF4-FFF2-40B4-BE49-F238E27FC236}">
                    <a16:creationId xmlns:a16="http://schemas.microsoft.com/office/drawing/2014/main" id="{146A2947-0C2F-437B-AC92-8D0B554A8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2091" y="3896568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>
                <a:extLst>
                  <a:ext uri="{FF2B5EF4-FFF2-40B4-BE49-F238E27FC236}">
                    <a16:creationId xmlns:a16="http://schemas.microsoft.com/office/drawing/2014/main" id="{A84C876E-855F-4B95-9131-54A107A7E9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1206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矢印コネクタ 67">
                <a:extLst>
                  <a:ext uri="{FF2B5EF4-FFF2-40B4-BE49-F238E27FC236}">
                    <a16:creationId xmlns:a16="http://schemas.microsoft.com/office/drawing/2014/main" id="{D75BDD67-A2DD-4AF2-B58B-D44054942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8545" y="3207442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矢印コネクタ 68">
                <a:extLst>
                  <a:ext uri="{FF2B5EF4-FFF2-40B4-BE49-F238E27FC236}">
                    <a16:creationId xmlns:a16="http://schemas.microsoft.com/office/drawing/2014/main" id="{1156568F-7671-4EAB-BF5D-924CE9576A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97191" y="4912826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矢印コネクタ 69">
                <a:extLst>
                  <a:ext uri="{FF2B5EF4-FFF2-40B4-BE49-F238E27FC236}">
                    <a16:creationId xmlns:a16="http://schemas.microsoft.com/office/drawing/2014/main" id="{05E19902-731F-40DA-B4CB-C86342732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52504" y="4922673"/>
                <a:ext cx="324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矢印コネクタ 70">
                <a:extLst>
                  <a:ext uri="{FF2B5EF4-FFF2-40B4-BE49-F238E27FC236}">
                    <a16:creationId xmlns:a16="http://schemas.microsoft.com/office/drawing/2014/main" id="{CDAF434A-C12E-4B62-8B94-799C220A8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57472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矢印コネクタ 71">
                <a:extLst>
                  <a:ext uri="{FF2B5EF4-FFF2-40B4-BE49-F238E27FC236}">
                    <a16:creationId xmlns:a16="http://schemas.microsoft.com/office/drawing/2014/main" id="{7FC0E1D6-E838-4760-8D71-5FC93209DC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0645" y="3893326"/>
                <a:ext cx="0" cy="382076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円弧 16">
                <a:extLst>
                  <a:ext uri="{FF2B5EF4-FFF2-40B4-BE49-F238E27FC236}">
                    <a16:creationId xmlns:a16="http://schemas.microsoft.com/office/drawing/2014/main" id="{B3C0C087-BB6A-45FE-AF01-6D66B2A026B5}"/>
                  </a:ext>
                </a:extLst>
              </p:cNvPr>
              <p:cNvSpPr/>
              <p:nvPr/>
            </p:nvSpPr>
            <p:spPr>
              <a:xfrm rot="11176756">
                <a:off x="4971339" y="5466078"/>
                <a:ext cx="307733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3" name="直線矢印コネクタ 72">
                <a:extLst>
                  <a:ext uri="{FF2B5EF4-FFF2-40B4-BE49-F238E27FC236}">
                    <a16:creationId xmlns:a16="http://schemas.microsoft.com/office/drawing/2014/main" id="{79296785-8F9A-4DA6-B3B9-40A3050AF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11470" y="5758969"/>
                <a:ext cx="2153846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円弧 73">
                <a:extLst>
                  <a:ext uri="{FF2B5EF4-FFF2-40B4-BE49-F238E27FC236}">
                    <a16:creationId xmlns:a16="http://schemas.microsoft.com/office/drawing/2014/main" id="{1462D8E7-8BEB-4751-A6C2-2A6D2DDEAFB4}"/>
                  </a:ext>
                </a:extLst>
              </p:cNvPr>
              <p:cNvSpPr/>
              <p:nvPr/>
            </p:nvSpPr>
            <p:spPr>
              <a:xfrm rot="16368965">
                <a:off x="4931313" y="2413437"/>
                <a:ext cx="375167" cy="292821"/>
              </a:xfrm>
              <a:prstGeom prst="arc">
                <a:avLst>
                  <a:gd name="adj1" fmla="val 15847106"/>
                  <a:gd name="adj2" fmla="val 21332550"/>
                </a:avLst>
              </a:prstGeom>
              <a:ln w="50800">
                <a:solidFill>
                  <a:srgbClr val="8A87B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5" name="直線矢印コネクタ 74">
                <a:extLst>
                  <a:ext uri="{FF2B5EF4-FFF2-40B4-BE49-F238E27FC236}">
                    <a16:creationId xmlns:a16="http://schemas.microsoft.com/office/drawing/2014/main" id="{E948A3B1-0A37-4041-889A-5F75155B76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1974" y="2371470"/>
                <a:ext cx="2160000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矢印コネクタ 75">
                <a:extLst>
                  <a:ext uri="{FF2B5EF4-FFF2-40B4-BE49-F238E27FC236}">
                    <a16:creationId xmlns:a16="http://schemas.microsoft.com/office/drawing/2014/main" id="{37F70706-9665-47C6-A990-215901EAAD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8691" y="1917184"/>
                <a:ext cx="4512389" cy="0"/>
              </a:xfrm>
              <a:prstGeom prst="straightConnector1">
                <a:avLst/>
              </a:prstGeom>
              <a:ln w="50800">
                <a:solidFill>
                  <a:srgbClr val="8A87B3"/>
                </a:solidFill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C21E169C-8DCE-4D75-AA6F-858564094080}"/>
                </a:ext>
              </a:extLst>
            </p:cNvPr>
            <p:cNvCxnSpPr>
              <a:cxnSpLocks/>
            </p:cNvCxnSpPr>
            <p:nvPr/>
          </p:nvCxnSpPr>
          <p:spPr>
            <a:xfrm>
              <a:off x="7936868" y="4269462"/>
              <a:ext cx="324934" cy="0"/>
            </a:xfrm>
            <a:prstGeom prst="straightConnector1">
              <a:avLst/>
            </a:prstGeom>
            <a:ln w="50800">
              <a:solidFill>
                <a:srgbClr val="8A87B3"/>
              </a:solidFill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BA032FC-CAFD-82CD-66B2-B6BFC2436352}"/>
              </a:ext>
            </a:extLst>
          </p:cNvPr>
          <p:cNvSpPr/>
          <p:nvPr/>
        </p:nvSpPr>
        <p:spPr>
          <a:xfrm>
            <a:off x="2495395" y="707966"/>
            <a:ext cx="57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CB36929-2FFC-C4DB-9971-106EEDDDE651}"/>
              </a:ext>
            </a:extLst>
          </p:cNvPr>
          <p:cNvSpPr/>
          <p:nvPr/>
        </p:nvSpPr>
        <p:spPr>
          <a:xfrm>
            <a:off x="3008611" y="70687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かた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C255544-8E1D-92DB-F66C-034F3352BE24}"/>
              </a:ext>
            </a:extLst>
          </p:cNvPr>
          <p:cNvSpPr/>
          <p:nvPr/>
        </p:nvSpPr>
        <p:spPr>
          <a:xfrm>
            <a:off x="443894" y="404221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3FB0AB8-7C3D-DFFC-04DC-E79B380F6746}"/>
              </a:ext>
            </a:extLst>
          </p:cNvPr>
          <p:cNvSpPr/>
          <p:nvPr/>
        </p:nvSpPr>
        <p:spPr>
          <a:xfrm>
            <a:off x="1292023" y="407440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E8876FA-7271-181D-0FE6-338857FB38F0}"/>
              </a:ext>
            </a:extLst>
          </p:cNvPr>
          <p:cNvSpPr/>
          <p:nvPr/>
        </p:nvSpPr>
        <p:spPr>
          <a:xfrm>
            <a:off x="2135395" y="354216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ゅ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31B6D2F-9322-E66A-555D-016BB9B6B02D}"/>
              </a:ext>
            </a:extLst>
          </p:cNvPr>
          <p:cNvSpPr/>
          <p:nvPr/>
        </p:nvSpPr>
        <p:spPr>
          <a:xfrm>
            <a:off x="2975710" y="425707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っ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799ADE8-3886-A7DF-C1B2-DF2EBDCD620B}"/>
              </a:ext>
            </a:extLst>
          </p:cNvPr>
          <p:cNvSpPr/>
          <p:nvPr/>
        </p:nvSpPr>
        <p:spPr>
          <a:xfrm>
            <a:off x="3815392" y="509785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236B6F1-F373-A5D5-4A2B-0099B2877C09}"/>
              </a:ext>
            </a:extLst>
          </p:cNvPr>
          <p:cNvSpPr/>
          <p:nvPr/>
        </p:nvSpPr>
        <p:spPr>
          <a:xfrm>
            <a:off x="7170620" y="405238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768B5A1-5752-8C3B-0868-22DDE3AE6EC1}"/>
              </a:ext>
            </a:extLst>
          </p:cNvPr>
          <p:cNvSpPr/>
          <p:nvPr/>
        </p:nvSpPr>
        <p:spPr>
          <a:xfrm>
            <a:off x="8017322" y="405479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437170A-DDAD-883C-B1DF-3E11DE23A65E}"/>
              </a:ext>
            </a:extLst>
          </p:cNvPr>
          <p:cNvSpPr/>
          <p:nvPr/>
        </p:nvSpPr>
        <p:spPr>
          <a:xfrm>
            <a:off x="6325491" y="333194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7E8F3F7-47D0-973F-7677-80B9F043A9F9}"/>
              </a:ext>
            </a:extLst>
          </p:cNvPr>
          <p:cNvSpPr/>
          <p:nvPr/>
        </p:nvSpPr>
        <p:spPr>
          <a:xfrm>
            <a:off x="4634172" y="333255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C8BBED6-1589-EF7E-C668-A53A6DEF938F}"/>
              </a:ext>
            </a:extLst>
          </p:cNvPr>
          <p:cNvSpPr/>
          <p:nvPr/>
        </p:nvSpPr>
        <p:spPr>
          <a:xfrm>
            <a:off x="4634171" y="500895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EE621B7-9E85-3558-3481-2903C8C46FE3}"/>
              </a:ext>
            </a:extLst>
          </p:cNvPr>
          <p:cNvSpPr/>
          <p:nvPr/>
        </p:nvSpPr>
        <p:spPr>
          <a:xfrm>
            <a:off x="6324868" y="505052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1CA794E-41DF-3C92-49DD-66F53565EF00}"/>
              </a:ext>
            </a:extLst>
          </p:cNvPr>
          <p:cNvSpPr/>
          <p:nvPr/>
        </p:nvSpPr>
        <p:spPr>
          <a:xfrm>
            <a:off x="5494792" y="373578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9956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927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38EDBB4-39E6-4EFC-9798-E456D29A6927}"/>
              </a:ext>
            </a:extLst>
          </p:cNvPr>
          <p:cNvGrpSpPr/>
          <p:nvPr/>
        </p:nvGrpSpPr>
        <p:grpSpPr>
          <a:xfrm>
            <a:off x="1705191" y="4009189"/>
            <a:ext cx="2680448" cy="2394935"/>
            <a:chOff x="1705191" y="4009189"/>
            <a:chExt cx="2680448" cy="239493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gray">
            <a:xfrm>
              <a:off x="1705191" y="4009189"/>
              <a:ext cx="2680448" cy="2214831"/>
            </a:xfrm>
            <a:prstGeom prst="rect">
              <a:avLst/>
            </a:prstGeom>
          </p:spPr>
        </p:pic>
        <p:sp>
          <p:nvSpPr>
            <p:cNvPr id="55" name="角丸四角形 54"/>
            <p:cNvSpPr/>
            <p:nvPr/>
          </p:nvSpPr>
          <p:spPr bwMode="gray">
            <a:xfrm>
              <a:off x="1806789" y="5961002"/>
              <a:ext cx="2578850" cy="443122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 bwMode="gray">
            <a:xfrm>
              <a:off x="1834787" y="5995861"/>
              <a:ext cx="2522855" cy="373404"/>
            </a:xfrm>
            <a:prstGeom prst="roundRect">
              <a:avLst>
                <a:gd name="adj" fmla="val 43219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gray">
            <a:xfrm>
              <a:off x="2052782" y="5977890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親になる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D518B15-01F3-4D53-9609-78876A0A73ED}"/>
              </a:ext>
            </a:extLst>
          </p:cNvPr>
          <p:cNvGrpSpPr/>
          <p:nvPr/>
        </p:nvGrpSpPr>
        <p:grpSpPr>
          <a:xfrm>
            <a:off x="5867670" y="725196"/>
            <a:ext cx="3220077" cy="2900500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gray"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 bwMode="gray">
            <a:xfrm>
              <a:off x="6187537" y="3157055"/>
              <a:ext cx="2727364" cy="46864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 bwMode="gray">
            <a:xfrm>
              <a:off x="6217147" y="3178357"/>
              <a:ext cx="2668145" cy="426037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gray">
            <a:xfrm>
              <a:off x="6492886" y="3186702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 婚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3E17615-1C84-4214-A1B6-8566DB036204}"/>
              </a:ext>
            </a:extLst>
          </p:cNvPr>
          <p:cNvGrpSpPr/>
          <p:nvPr/>
        </p:nvGrpSpPr>
        <p:grpSpPr>
          <a:xfrm>
            <a:off x="269577" y="1016804"/>
            <a:ext cx="2933824" cy="2624239"/>
            <a:chOff x="269577" y="1016804"/>
            <a:chExt cx="2933824" cy="262423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577" y="1016804"/>
              <a:ext cx="2933824" cy="2245818"/>
            </a:xfrm>
            <a:prstGeom prst="rect">
              <a:avLst/>
            </a:prstGeom>
          </p:spPr>
        </p:pic>
        <p:sp>
          <p:nvSpPr>
            <p:cNvPr id="32" name="角丸四角形 31"/>
            <p:cNvSpPr/>
            <p:nvPr/>
          </p:nvSpPr>
          <p:spPr bwMode="gray">
            <a:xfrm>
              <a:off x="482438" y="3154100"/>
              <a:ext cx="2657847" cy="486943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 bwMode="white">
            <a:xfrm>
              <a:off x="511292" y="3176234"/>
              <a:ext cx="2600138" cy="44267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white">
            <a:xfrm>
              <a:off x="757360" y="3200561"/>
              <a:ext cx="2108002" cy="39402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進 学</a:t>
              </a:r>
              <a:endPara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C20616C-9BE9-4B64-8575-2C1409B03438}"/>
              </a:ext>
            </a:extLst>
          </p:cNvPr>
          <p:cNvGrpSpPr/>
          <p:nvPr/>
        </p:nvGrpSpPr>
        <p:grpSpPr>
          <a:xfrm>
            <a:off x="3024283" y="1318345"/>
            <a:ext cx="3211753" cy="2336290"/>
            <a:chOff x="3024283" y="1318345"/>
            <a:chExt cx="3211753" cy="233629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024283" y="1318345"/>
              <a:ext cx="3157673" cy="1982378"/>
            </a:xfrm>
            <a:prstGeom prst="rect">
              <a:avLst/>
            </a:prstGeom>
          </p:spPr>
        </p:pic>
        <p:sp>
          <p:nvSpPr>
            <p:cNvPr id="47" name="角丸四角形 46"/>
            <p:cNvSpPr/>
            <p:nvPr/>
          </p:nvSpPr>
          <p:spPr bwMode="gray">
            <a:xfrm>
              <a:off x="3416516" y="3224256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6" name="角丸四角形 45"/>
            <p:cNvSpPr/>
            <p:nvPr/>
          </p:nvSpPr>
          <p:spPr bwMode="gray">
            <a:xfrm>
              <a:off x="3388229" y="3157055"/>
              <a:ext cx="2622051" cy="497580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gray">
            <a:xfrm>
              <a:off x="3207633" y="3182651"/>
              <a:ext cx="3028403" cy="432437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独 立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(1</a:t>
              </a:r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人暮らし</a:t>
              </a:r>
              <a:r>
                <a: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</a:p>
          </p:txBody>
        </p:sp>
        <p:sp>
          <p:nvSpPr>
            <p:cNvPr id="29" name="角丸四角形 32"/>
            <p:cNvSpPr/>
            <p:nvPr/>
          </p:nvSpPr>
          <p:spPr bwMode="gray">
            <a:xfrm>
              <a:off x="3424905" y="3178641"/>
              <a:ext cx="2548698" cy="440456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9D8741C-A40A-344D-0451-79B74B15A501}"/>
              </a:ext>
            </a:extLst>
          </p:cNvPr>
          <p:cNvGrpSpPr/>
          <p:nvPr/>
        </p:nvGrpSpPr>
        <p:grpSpPr>
          <a:xfrm>
            <a:off x="5097188" y="4065597"/>
            <a:ext cx="2980011" cy="2395448"/>
            <a:chOff x="173325" y="4329789"/>
            <a:chExt cx="2606493" cy="2156896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AFA7BDA-B7B2-C106-5485-1B92A9E1A9BF}"/>
                </a:ext>
              </a:extLst>
            </p:cNvPr>
            <p:cNvGrpSpPr/>
            <p:nvPr/>
          </p:nvGrpSpPr>
          <p:grpSpPr>
            <a:xfrm>
              <a:off x="173325" y="4329789"/>
              <a:ext cx="2534321" cy="2156896"/>
              <a:chOff x="216265" y="4378394"/>
              <a:chExt cx="2502734" cy="2087895"/>
            </a:xfrm>
          </p:grpSpPr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B48618EF-6647-9DEE-E0F3-0853F82B2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5" y="4378394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39" name="角丸四角形 30">
                <a:extLst>
                  <a:ext uri="{FF2B5EF4-FFF2-40B4-BE49-F238E27FC236}">
                    <a16:creationId xmlns:a16="http://schemas.microsoft.com/office/drawing/2014/main" id="{46D4DDD7-6CFD-C112-D282-D6A3054BFE8A}"/>
                  </a:ext>
                </a:extLst>
              </p:cNvPr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角丸四角形 31">
                <a:extLst>
                  <a:ext uri="{FF2B5EF4-FFF2-40B4-BE49-F238E27FC236}">
                    <a16:creationId xmlns:a16="http://schemas.microsoft.com/office/drawing/2014/main" id="{6C5B7548-FC29-464A-C8EC-CB29EE2722B5}"/>
                  </a:ext>
                </a:extLst>
              </p:cNvPr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10EE8FD6-51B2-2BCC-030B-BAA6B60B8FEC}"/>
                  </a:ext>
                </a:extLst>
              </p:cNvPr>
              <p:cNvSpPr/>
              <p:nvPr/>
            </p:nvSpPr>
            <p:spPr bwMode="gray">
              <a:xfrm>
                <a:off x="646415" y="5998523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7F90D57B-E988-B177-2C87-8F6BDD15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1042" y="4701736"/>
              <a:ext cx="1308776" cy="1284794"/>
            </a:xfrm>
            <a:prstGeom prst="rect">
              <a:avLst/>
            </a:prstGeom>
          </p:spPr>
        </p:pic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4C8824D-EA35-E035-5BF3-288F0C4951BE}"/>
              </a:ext>
            </a:extLst>
          </p:cNvPr>
          <p:cNvSpPr/>
          <p:nvPr/>
        </p:nvSpPr>
        <p:spPr>
          <a:xfrm>
            <a:off x="1191570" y="359689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しんがく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ECA451-1D9D-1D20-57E1-6CEC7A5DD8A4}"/>
              </a:ext>
            </a:extLst>
          </p:cNvPr>
          <p:cNvSpPr/>
          <p:nvPr/>
        </p:nvSpPr>
        <p:spPr>
          <a:xfrm>
            <a:off x="3309836" y="3596896"/>
            <a:ext cx="228535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どくりつ　　　　　ひとりぐ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F76604F-865A-C33B-AFE4-B0E356C600B1}"/>
              </a:ext>
            </a:extLst>
          </p:cNvPr>
          <p:cNvSpPr/>
          <p:nvPr/>
        </p:nvSpPr>
        <p:spPr>
          <a:xfrm>
            <a:off x="6927603" y="357888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8CD6DF-7572-4921-DF61-E0FB4F3856DD}"/>
              </a:ext>
            </a:extLst>
          </p:cNvPr>
          <p:cNvSpPr/>
          <p:nvPr/>
        </p:nvSpPr>
        <p:spPr>
          <a:xfrm>
            <a:off x="1995244" y="635627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E0C40E4-B7E5-9645-98C7-60E2B810EB94}"/>
              </a:ext>
            </a:extLst>
          </p:cNvPr>
          <p:cNvSpPr/>
          <p:nvPr/>
        </p:nvSpPr>
        <p:spPr>
          <a:xfrm>
            <a:off x="5744687" y="6408642"/>
            <a:ext cx="18523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じゅうたくこうにゅう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2718999" y="1083730"/>
            <a:ext cx="6251265" cy="1680156"/>
            <a:chOff x="2718999" y="1083730"/>
            <a:chExt cx="6251265" cy="1680156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790245" y="1083730"/>
              <a:ext cx="6180017" cy="95740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215968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問題１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結婚にかかる費用はどれくらい？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None/>
              </a:pPr>
              <a:r>
                <a:rPr lang="en-US" altLang="ja-JP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    </a:t>
              </a:r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注　結納・婚約～新婚旅行までにかかった総額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コンテンツ プレースホルダー 1"/>
            <p:cNvSpPr txBox="1">
              <a:spLocks/>
            </p:cNvSpPr>
            <p:nvPr/>
          </p:nvSpPr>
          <p:spPr bwMode="auto">
            <a:xfrm>
              <a:off x="2718999" y="2154978"/>
              <a:ext cx="6251265" cy="60890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370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470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570</a:t>
              </a:r>
              <a:r>
                <a:rPr lang="ja-JP" altLang="en-US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790244" y="2837602"/>
            <a:ext cx="6244028" cy="917839"/>
          </a:xfrm>
          <a:prstGeom prst="rect">
            <a:avLst/>
          </a:prstGeom>
          <a:solidFill>
            <a:srgbClr val="FEFECD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370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371.3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sz="10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 注 親、親族等からの結婚援助費用は考慮せず</a:t>
            </a: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リクルート「ゼクシィ結婚トレンド調査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2022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」調べ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61741" y="5838376"/>
            <a:ext cx="6172531" cy="684277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4,196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Font typeface="Symbol" pitchFamily="18" charset="2"/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住宅金融支援機構「フラット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2021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377440" y="4079244"/>
            <a:ext cx="7068311" cy="1709172"/>
            <a:chOff x="2377440" y="4079244"/>
            <a:chExt cx="7068311" cy="1709172"/>
          </a:xfrm>
        </p:grpSpPr>
        <p:sp>
          <p:nvSpPr>
            <p:cNvPr id="23" name="コンテンツ プレースホルダー 1"/>
            <p:cNvSpPr txBox="1">
              <a:spLocks/>
            </p:cNvSpPr>
            <p:nvPr/>
          </p:nvSpPr>
          <p:spPr bwMode="auto">
            <a:xfrm>
              <a:off x="2377440" y="5178816"/>
              <a:ext cx="7068311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2,000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4,000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6,000</a:t>
              </a:r>
              <a:r>
                <a:rPr lang="ja-JP" altLang="en-US" sz="2200" b="1" spc="-6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sz="2200" b="1" spc="-6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5" name="コンテンツ プレースホルダー 1"/>
            <p:cNvSpPr txBox="1">
              <a:spLocks/>
            </p:cNvSpPr>
            <p:nvPr/>
          </p:nvSpPr>
          <p:spPr bwMode="auto">
            <a:xfrm>
              <a:off x="2790245" y="4079244"/>
              <a:ext cx="6180017" cy="1151124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問題２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】 </a:t>
              </a: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新築住宅を購入するのに必要な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  <a:p>
              <a:pPr eaLnBrk="1" hangingPunct="1">
                <a:lnSpc>
                  <a:spcPct val="80000"/>
                </a:lnSpc>
                <a:buFont typeface="Symbol" pitchFamily="18" charset="2"/>
                <a:buNone/>
              </a:pP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　　 費用はどれくらい？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メイリオ" pitchFamily="50" charset="-128"/>
                </a:rPr>
                <a:t>　　注　土地付き注文住宅・建売住宅・マンションの全国平均</a:t>
              </a:r>
              <a:endPara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endParaRPr>
            </a:p>
          </p:txBody>
        </p:sp>
      </p:grp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39" y="790664"/>
            <a:ext cx="3220077" cy="2504368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 bwMode="gray">
          <a:xfrm>
            <a:off x="440539" y="3295463"/>
            <a:ext cx="2267107" cy="428511"/>
          </a:xfrm>
          <a:prstGeom prst="roundRect">
            <a:avLst>
              <a:gd name="adj" fmla="val 43388"/>
            </a:avLst>
          </a:prstGeom>
          <a:solidFill>
            <a:schemeClr val="tx2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 bwMode="gray">
          <a:xfrm>
            <a:off x="465152" y="3314941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 bwMode="gray">
          <a:xfrm>
            <a:off x="611971" y="3305045"/>
            <a:ext cx="1924243" cy="40934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結婚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13A808-EB36-0904-3F0A-1D21E0B5F476}"/>
              </a:ext>
            </a:extLst>
          </p:cNvPr>
          <p:cNvGrpSpPr/>
          <p:nvPr/>
        </p:nvGrpSpPr>
        <p:grpSpPr>
          <a:xfrm>
            <a:off x="173326" y="4060221"/>
            <a:ext cx="2534320" cy="2426464"/>
            <a:chOff x="173326" y="4060221"/>
            <a:chExt cx="2534320" cy="2426464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FCFBCC86-8DC6-48F7-8815-80BEDF30C13B}"/>
                </a:ext>
              </a:extLst>
            </p:cNvPr>
            <p:cNvGrpSpPr/>
            <p:nvPr/>
          </p:nvGrpSpPr>
          <p:grpSpPr>
            <a:xfrm>
              <a:off x="173326" y="4060221"/>
              <a:ext cx="2534320" cy="2426464"/>
              <a:chOff x="216266" y="4117450"/>
              <a:chExt cx="2502733" cy="2348839"/>
            </a:xfrm>
          </p:grpSpPr>
          <p:pic>
            <p:nvPicPr>
              <p:cNvPr id="30" name="図 2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6266" y="4117450"/>
                <a:ext cx="1369179" cy="1151125"/>
              </a:xfrm>
              <a:prstGeom prst="rect">
                <a:avLst/>
              </a:prstGeom>
            </p:spPr>
          </p:pic>
          <p:sp>
            <p:nvSpPr>
              <p:cNvPr id="31" name="角丸四角形 30"/>
              <p:cNvSpPr/>
              <p:nvPr/>
            </p:nvSpPr>
            <p:spPr bwMode="gray">
              <a:xfrm>
                <a:off x="451892" y="6018151"/>
                <a:ext cx="2267107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2" name="角丸四角形 31"/>
              <p:cNvSpPr/>
              <p:nvPr/>
            </p:nvSpPr>
            <p:spPr bwMode="gray">
              <a:xfrm>
                <a:off x="476505" y="6037629"/>
                <a:ext cx="2217881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" name="正方形/長方形 32"/>
              <p:cNvSpPr/>
              <p:nvPr/>
            </p:nvSpPr>
            <p:spPr bwMode="gray">
              <a:xfrm>
                <a:off x="646415" y="5998523"/>
                <a:ext cx="1878060" cy="46776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住宅購入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7AEC2E8-AC3C-371C-8878-40EDAA3E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AF8F4"/>
                </a:clrFrom>
                <a:clrTo>
                  <a:srgbClr val="FAF8F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98743" y="4612075"/>
              <a:ext cx="1308776" cy="1284794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C49AA0D-D594-B9BF-2221-2B8F014D0B75}"/>
              </a:ext>
            </a:extLst>
          </p:cNvPr>
          <p:cNvSpPr/>
          <p:nvPr/>
        </p:nvSpPr>
        <p:spPr>
          <a:xfrm>
            <a:off x="3896290" y="-4289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9A3BF8C-90A6-AE3B-AE86-D134E2C76196}"/>
              </a:ext>
            </a:extLst>
          </p:cNvPr>
          <p:cNvSpPr/>
          <p:nvPr/>
        </p:nvSpPr>
        <p:spPr>
          <a:xfrm>
            <a:off x="923590" y="366060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38B2C9D-C92E-A355-26E7-27FBE39BE0AB}"/>
              </a:ext>
            </a:extLst>
          </p:cNvPr>
          <p:cNvSpPr/>
          <p:nvPr/>
        </p:nvSpPr>
        <p:spPr>
          <a:xfrm>
            <a:off x="669971" y="6388165"/>
            <a:ext cx="18523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じゅうたくこうにゅう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85C5347-45D2-C19A-FA42-9BAC842E6363}"/>
              </a:ext>
            </a:extLst>
          </p:cNvPr>
          <p:cNvSpPr/>
          <p:nvPr/>
        </p:nvSpPr>
        <p:spPr>
          <a:xfrm>
            <a:off x="2620435" y="111265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1237DA2-01FE-B563-C85D-7FE7B111D0DF}"/>
              </a:ext>
            </a:extLst>
          </p:cNvPr>
          <p:cNvSpPr/>
          <p:nvPr/>
        </p:nvSpPr>
        <p:spPr>
          <a:xfrm>
            <a:off x="3685640" y="101520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21E0A65-59B1-1474-C35C-1706BE351320}"/>
              </a:ext>
            </a:extLst>
          </p:cNvPr>
          <p:cNvSpPr/>
          <p:nvPr/>
        </p:nvSpPr>
        <p:spPr>
          <a:xfrm>
            <a:off x="5583715" y="101520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C82CEAD-B8A2-7BCA-F62D-CD93805EAF8B}"/>
              </a:ext>
            </a:extLst>
          </p:cNvPr>
          <p:cNvSpPr/>
          <p:nvPr/>
        </p:nvSpPr>
        <p:spPr>
          <a:xfrm>
            <a:off x="2586573" y="2686049"/>
            <a:ext cx="109906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D4F1BFB-DA87-BDBE-42A3-6BC1C384CF5A}"/>
              </a:ext>
            </a:extLst>
          </p:cNvPr>
          <p:cNvSpPr/>
          <p:nvPr/>
        </p:nvSpPr>
        <p:spPr>
          <a:xfrm>
            <a:off x="5816921" y="264278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へいきん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31D9290-D5D9-F9C3-4277-3CB46712B457}"/>
              </a:ext>
            </a:extLst>
          </p:cNvPr>
          <p:cNvSpPr/>
          <p:nvPr/>
        </p:nvSpPr>
        <p:spPr>
          <a:xfrm>
            <a:off x="2628599" y="397527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A1B9134-BE31-56D4-FAD4-5E0E8637C4C3}"/>
              </a:ext>
            </a:extLst>
          </p:cNvPr>
          <p:cNvSpPr/>
          <p:nvPr/>
        </p:nvSpPr>
        <p:spPr>
          <a:xfrm>
            <a:off x="3685640" y="3794394"/>
            <a:ext cx="199693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しんちくこうにゅうじゅうたく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4B38D1BD-8BBE-2024-470F-3D0076354584}"/>
              </a:ext>
            </a:extLst>
          </p:cNvPr>
          <p:cNvSpPr/>
          <p:nvPr/>
        </p:nvSpPr>
        <p:spPr>
          <a:xfrm>
            <a:off x="5390649" y="381458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こうにゅう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79CEC9B-F0A9-AFB8-4C6D-F529413422C3}"/>
              </a:ext>
            </a:extLst>
          </p:cNvPr>
          <p:cNvSpPr/>
          <p:nvPr/>
        </p:nvSpPr>
        <p:spPr>
          <a:xfrm>
            <a:off x="7355035" y="382549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E54864E-763F-7CF2-4F5B-EF0CB2CC4E62}"/>
              </a:ext>
            </a:extLst>
          </p:cNvPr>
          <p:cNvSpPr/>
          <p:nvPr/>
        </p:nvSpPr>
        <p:spPr>
          <a:xfrm>
            <a:off x="3695817" y="433704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0D4A19F-EFE2-1CA5-B888-BFA7BF86AC57}"/>
              </a:ext>
            </a:extLst>
          </p:cNvPr>
          <p:cNvSpPr/>
          <p:nvPr/>
        </p:nvSpPr>
        <p:spPr>
          <a:xfrm>
            <a:off x="2680163" y="5657493"/>
            <a:ext cx="109906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9304462-29BC-EF65-28D8-D8102571A39A}"/>
              </a:ext>
            </a:extLst>
          </p:cNvPr>
          <p:cNvSpPr/>
          <p:nvPr/>
        </p:nvSpPr>
        <p:spPr>
          <a:xfrm>
            <a:off x="6059035" y="563251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へいきん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DCE5398-FD5C-5F6B-4D1C-FB2A896E1EE8}"/>
              </a:ext>
            </a:extLst>
          </p:cNvPr>
          <p:cNvSpPr/>
          <p:nvPr/>
        </p:nvSpPr>
        <p:spPr>
          <a:xfrm>
            <a:off x="2986626" y="1752420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ゆいのう・こんやく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3624783-45AB-145C-2EFA-42102218985E}"/>
              </a:ext>
            </a:extLst>
          </p:cNvPr>
          <p:cNvSpPr/>
          <p:nvPr/>
        </p:nvSpPr>
        <p:spPr>
          <a:xfrm>
            <a:off x="3812829" y="1752832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しんこんりょこう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0FC8181-43EE-FF9D-0E13-A474F17294AD}"/>
              </a:ext>
            </a:extLst>
          </p:cNvPr>
          <p:cNvSpPr/>
          <p:nvPr/>
        </p:nvSpPr>
        <p:spPr>
          <a:xfrm>
            <a:off x="5054088" y="1762005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F44E275-1927-F3B1-C1F6-170830A80127}"/>
              </a:ext>
            </a:extLst>
          </p:cNvPr>
          <p:cNvSpPr/>
          <p:nvPr/>
        </p:nvSpPr>
        <p:spPr>
          <a:xfrm>
            <a:off x="2394724" y="1752832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ちゅう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BFA0001-2454-1A92-D31F-1A6C6288AF46}"/>
              </a:ext>
            </a:extLst>
          </p:cNvPr>
          <p:cNvSpPr/>
          <p:nvPr/>
        </p:nvSpPr>
        <p:spPr>
          <a:xfrm>
            <a:off x="2718999" y="4741947"/>
            <a:ext cx="167523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とち　つ　　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09C4A5E-EA7B-BDB6-76C4-92D0ED455C18}"/>
              </a:ext>
            </a:extLst>
          </p:cNvPr>
          <p:cNvSpPr/>
          <p:nvPr/>
        </p:nvSpPr>
        <p:spPr>
          <a:xfrm>
            <a:off x="3596522" y="4741946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ちゅうもんじゅうたく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C42C6F9-C789-12CC-5F17-83592EB72CC5}"/>
              </a:ext>
            </a:extLst>
          </p:cNvPr>
          <p:cNvSpPr/>
          <p:nvPr/>
        </p:nvSpPr>
        <p:spPr>
          <a:xfrm>
            <a:off x="4520631" y="4741945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・たてうりじゅうたく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7B69ADA9-DE17-D9D5-6191-BD9C254D75AD}"/>
              </a:ext>
            </a:extLst>
          </p:cNvPr>
          <p:cNvSpPr/>
          <p:nvPr/>
        </p:nvSpPr>
        <p:spPr>
          <a:xfrm>
            <a:off x="5547479" y="4739008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ぜんこくへいきん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CEA94AE-D90F-1022-3A5C-ACF4B96098C5}"/>
              </a:ext>
            </a:extLst>
          </p:cNvPr>
          <p:cNvSpPr/>
          <p:nvPr/>
        </p:nvSpPr>
        <p:spPr>
          <a:xfrm>
            <a:off x="2444808" y="4746615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ちゅう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  <p:bldP spid="29" grpId="0"/>
      <p:bldP spid="9" grpId="0"/>
      <p:bldP spid="11" grpId="0"/>
      <p:bldP spid="14" grpId="0"/>
      <p:bldP spid="15" grpId="0"/>
      <p:bldP spid="16" grpId="0"/>
      <p:bldP spid="18" grpId="0"/>
      <p:bldP spid="19" grpId="0"/>
      <p:bldP spid="22" grpId="0"/>
      <p:bldP spid="35" grpId="0"/>
      <p:bldP spid="36" grpId="0"/>
      <p:bldP spid="37" grpId="0"/>
      <p:bldP spid="38" grpId="0"/>
      <p:bldP spid="39" grpId="0"/>
      <p:bldP spid="40" grpId="0"/>
      <p:bldP spid="3" grpId="0"/>
      <p:bldP spid="17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ライフイベントにかかる費用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19F4394-B9CC-4BBB-8896-D1F84B3222A0}"/>
              </a:ext>
            </a:extLst>
          </p:cNvPr>
          <p:cNvGrpSpPr/>
          <p:nvPr/>
        </p:nvGrpSpPr>
        <p:grpSpPr>
          <a:xfrm>
            <a:off x="261638" y="658429"/>
            <a:ext cx="2680448" cy="2390208"/>
            <a:chOff x="261638" y="658429"/>
            <a:chExt cx="2680448" cy="2390208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638" y="658429"/>
              <a:ext cx="2680448" cy="2214831"/>
            </a:xfrm>
            <a:prstGeom prst="rect">
              <a:avLst/>
            </a:prstGeom>
          </p:spPr>
        </p:pic>
        <p:sp>
          <p:nvSpPr>
            <p:cNvPr id="7" name="角丸四角形 6"/>
            <p:cNvSpPr/>
            <p:nvPr/>
          </p:nvSpPr>
          <p:spPr bwMode="gray">
            <a:xfrm>
              <a:off x="476592" y="2620126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" name="角丸四角形 7"/>
            <p:cNvSpPr/>
            <p:nvPr/>
          </p:nvSpPr>
          <p:spPr bwMode="gray">
            <a:xfrm>
              <a:off x="501205" y="2640290"/>
              <a:ext cx="2217881" cy="388183"/>
            </a:xfrm>
            <a:prstGeom prst="roundRect">
              <a:avLst>
                <a:gd name="adj" fmla="val 50000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gray">
            <a:xfrm>
              <a:off x="661570" y="2629708"/>
              <a:ext cx="1897150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親になる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961592" y="2605095"/>
            <a:ext cx="6025389" cy="641295"/>
          </a:xfrm>
          <a:prstGeom prst="rect">
            <a:avLst/>
          </a:prstGeom>
          <a:solidFill>
            <a:srgbClr val="FEFECD"/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2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万円⇒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（平均）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982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lang="en-US" altLang="ja-JP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                                                   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注　教育費とは別に養育費（食事、衣服費等）が必要</a:t>
            </a: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266186" y="755943"/>
            <a:ext cx="7154905" cy="1925723"/>
            <a:chOff x="2266186" y="755943"/>
            <a:chExt cx="7154905" cy="1925723"/>
          </a:xfrm>
        </p:grpSpPr>
        <p:sp>
          <p:nvSpPr>
            <p:cNvPr id="13" name="コンテンツ プレースホルダー 1"/>
            <p:cNvSpPr txBox="1">
              <a:spLocks/>
            </p:cNvSpPr>
            <p:nvPr/>
          </p:nvSpPr>
          <p:spPr bwMode="auto">
            <a:xfrm>
              <a:off x="2266186" y="1960941"/>
              <a:ext cx="7154905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algn="ctr" eaLnBrk="1" hangingPunct="1">
                <a:buFont typeface="Symbol" pitchFamily="18" charset="2"/>
                <a:buNone/>
              </a:pP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A.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500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B.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750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C.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約</a:t>
              </a:r>
              <a:r>
                <a:rPr lang="en-US" altLang="ja-JP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ja-JP" altLang="en-US" sz="2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</a:t>
              </a:r>
              <a:endParaRPr lang="en-US" altLang="ja-JP" sz="2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2961593" y="755943"/>
              <a:ext cx="5949188" cy="134854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3366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2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子ども一人にかかる教育費は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28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　　 どれくらい？</a:t>
              </a:r>
              <a:endParaRPr lang="en-US" altLang="ja-JP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幼稚園～高校は公立、大学は私立文系の場合　注</a:t>
              </a:r>
              <a:r>
                <a:rPr lang="en-US" altLang="ja-JP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2</a:t>
              </a:r>
              <a:r>
                <a:rPr lang="ja-JP" altLang="en-US" sz="11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授業料等を費用負担した場合</a:t>
              </a:r>
              <a:endPara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11007"/>
              </p:ext>
            </p:extLst>
          </p:nvPr>
        </p:nvGraphicFramePr>
        <p:xfrm>
          <a:off x="438150" y="3494667"/>
          <a:ext cx="3971925" cy="25690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076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幼稚園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</a:t>
                      </a:r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65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159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小学校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211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1000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中学校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162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430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高等学校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154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316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3775728" y="3224126"/>
            <a:ext cx="952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6349" y="6056693"/>
            <a:ext cx="4063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 文部科学省「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子供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の学習費調査」（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①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歳までの子どもが利用する幼稚園・保育所の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利用料は無料。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②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月から公立・私立共に所得要件を満たした世帯を対象に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 授業料への支援金を給付。</a:t>
            </a:r>
            <a:endParaRPr kumimoji="1"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63120"/>
              </p:ext>
            </p:extLst>
          </p:nvPr>
        </p:nvGraphicFramePr>
        <p:xfrm>
          <a:off x="4667252" y="3495318"/>
          <a:ext cx="3973002" cy="25607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734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1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公立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私立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（文系）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243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408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（理系）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551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大学</a:t>
                      </a:r>
                      <a:endParaRPr kumimoji="1" lang="en-US" altLang="ja-JP" sz="16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12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（医歯系）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350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2,396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短期大学</a:t>
                      </a:r>
                      <a:endParaRPr kumimoji="1" lang="en-US" altLang="ja-JP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（</a:t>
                      </a:r>
                      <a:r>
                        <a:rPr kumimoji="1" lang="en-US" altLang="ja-JP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</a:t>
                      </a:r>
                      <a:r>
                        <a:rPr kumimoji="1" lang="ja-JP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年間）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95</a:t>
                      </a:r>
                      <a:endParaRPr kumimoji="1" lang="ja-JP" altLang="en-US" sz="2200" b="0" i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0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202</a:t>
                      </a:r>
                      <a:endParaRPr kumimoji="1" lang="ja-JP" altLang="en-US" sz="2200" b="0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7999556" y="3226364"/>
            <a:ext cx="911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（万円）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91316" y="6056429"/>
            <a:ext cx="41335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＊国立・公立は、文部科学省令による標準額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＊私立大学学費は、文部科学省「私立大学入学者に係る初年度学生納付金平均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 額調査」（令和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年度）をもとに生命保険文化センターが作成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 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月から「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高等教育の修学支援新制度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」の適用により、要件を満た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す場合は授業料等の免除または減額。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2E1D6-5D2D-F7FA-3C50-5FE8958FB861}"/>
              </a:ext>
            </a:extLst>
          </p:cNvPr>
          <p:cNvSpPr/>
          <p:nvPr/>
        </p:nvSpPr>
        <p:spPr>
          <a:xfrm>
            <a:off x="3896290" y="-4289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1C07193-A9E5-6F02-90AD-DDE67303D473}"/>
              </a:ext>
            </a:extLst>
          </p:cNvPr>
          <p:cNvSpPr/>
          <p:nvPr/>
        </p:nvSpPr>
        <p:spPr>
          <a:xfrm>
            <a:off x="582184" y="297548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86392C-2EF5-DCF0-403F-2EE5EC97D359}"/>
              </a:ext>
            </a:extLst>
          </p:cNvPr>
          <p:cNvSpPr/>
          <p:nvPr/>
        </p:nvSpPr>
        <p:spPr>
          <a:xfrm>
            <a:off x="2784177" y="74258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E4911A-4126-FE0C-C13D-3AA3923007CF}"/>
              </a:ext>
            </a:extLst>
          </p:cNvPr>
          <p:cNvSpPr/>
          <p:nvPr/>
        </p:nvSpPr>
        <p:spPr>
          <a:xfrm>
            <a:off x="3602510" y="67351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0E9B7AD-DCD7-A800-AF0F-00E54D58FE50}"/>
              </a:ext>
            </a:extLst>
          </p:cNvPr>
          <p:cNvSpPr/>
          <p:nvPr/>
        </p:nvSpPr>
        <p:spPr>
          <a:xfrm>
            <a:off x="4631675" y="68878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9AE5580-58F2-BB21-627B-9D7826F41514}"/>
              </a:ext>
            </a:extLst>
          </p:cNvPr>
          <p:cNvSpPr/>
          <p:nvPr/>
        </p:nvSpPr>
        <p:spPr>
          <a:xfrm>
            <a:off x="6775195" y="67493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9E0B9C5-DE8B-54B8-86FF-F661703EF2DA}"/>
              </a:ext>
            </a:extLst>
          </p:cNvPr>
          <p:cNvSpPr/>
          <p:nvPr/>
        </p:nvSpPr>
        <p:spPr>
          <a:xfrm>
            <a:off x="2766189" y="2440328"/>
            <a:ext cx="109906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611EC9F-8F8B-06C4-CC38-7A9D8F10B86A}"/>
              </a:ext>
            </a:extLst>
          </p:cNvPr>
          <p:cNvSpPr/>
          <p:nvPr/>
        </p:nvSpPr>
        <p:spPr>
          <a:xfrm>
            <a:off x="6323107" y="243051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へいきん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95F311C-449F-396D-EDA3-342A1B53E278}"/>
              </a:ext>
            </a:extLst>
          </p:cNvPr>
          <p:cNvSpPr/>
          <p:nvPr/>
        </p:nvSpPr>
        <p:spPr>
          <a:xfrm>
            <a:off x="1774710" y="339621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こうりつ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41F9825-ED44-382C-DC84-81BA2A45DEDD}"/>
              </a:ext>
            </a:extLst>
          </p:cNvPr>
          <p:cNvSpPr/>
          <p:nvPr/>
        </p:nvSpPr>
        <p:spPr>
          <a:xfrm>
            <a:off x="3103907" y="339615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しりつ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8C53119-E38D-3479-2553-0B73FA3914F5}"/>
              </a:ext>
            </a:extLst>
          </p:cNvPr>
          <p:cNvSpPr/>
          <p:nvPr/>
        </p:nvSpPr>
        <p:spPr>
          <a:xfrm>
            <a:off x="489818" y="376692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ようちえん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465F845-4008-A2C8-6C20-C395AA6616F4}"/>
              </a:ext>
            </a:extLst>
          </p:cNvPr>
          <p:cNvSpPr/>
          <p:nvPr/>
        </p:nvSpPr>
        <p:spPr>
          <a:xfrm>
            <a:off x="475848" y="472642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しょうがっこう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0A4B8ED-9402-CB8E-B83E-FEAAAE54B934}"/>
              </a:ext>
            </a:extLst>
          </p:cNvPr>
          <p:cNvSpPr/>
          <p:nvPr/>
        </p:nvSpPr>
        <p:spPr>
          <a:xfrm>
            <a:off x="501205" y="524889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ちゅ</a:t>
            </a:r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うがっこう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C5EB573-5A8F-43A5-F192-215C57141C35}"/>
              </a:ext>
            </a:extLst>
          </p:cNvPr>
          <p:cNvSpPr/>
          <p:nvPr/>
        </p:nvSpPr>
        <p:spPr>
          <a:xfrm>
            <a:off x="461965" y="579800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こうとうがっこう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F827010-3802-3B1C-C2EC-57E68190A54E}"/>
              </a:ext>
            </a:extLst>
          </p:cNvPr>
          <p:cNvSpPr/>
          <p:nvPr/>
        </p:nvSpPr>
        <p:spPr>
          <a:xfrm>
            <a:off x="5006195" y="3746994"/>
            <a:ext cx="86561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だいがく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D7EA489-5B73-4F14-3217-C8F66DC55CCE}"/>
              </a:ext>
            </a:extLst>
          </p:cNvPr>
          <p:cNvSpPr/>
          <p:nvPr/>
        </p:nvSpPr>
        <p:spPr>
          <a:xfrm>
            <a:off x="4978028" y="4287806"/>
            <a:ext cx="86561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だいがく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005312D-9B97-BE2C-1DE5-0F912E04600F}"/>
              </a:ext>
            </a:extLst>
          </p:cNvPr>
          <p:cNvSpPr/>
          <p:nvPr/>
        </p:nvSpPr>
        <p:spPr>
          <a:xfrm>
            <a:off x="4978028" y="4818750"/>
            <a:ext cx="86561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だいがく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264581A-46DA-2ADF-B3AD-0AEA5C1BC137}"/>
              </a:ext>
            </a:extLst>
          </p:cNvPr>
          <p:cNvSpPr/>
          <p:nvPr/>
        </p:nvSpPr>
        <p:spPr>
          <a:xfrm>
            <a:off x="4675381" y="5365452"/>
            <a:ext cx="14450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たんきだいがく　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388D46C-69FE-2078-479F-6F777173527C}"/>
              </a:ext>
            </a:extLst>
          </p:cNvPr>
          <p:cNvSpPr/>
          <p:nvPr/>
        </p:nvSpPr>
        <p:spPr>
          <a:xfrm>
            <a:off x="6091688" y="339392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こうりつ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ADA3FB9-6EEF-70BE-E063-6C7568CC7476}"/>
              </a:ext>
            </a:extLst>
          </p:cNvPr>
          <p:cNvSpPr/>
          <p:nvPr/>
        </p:nvSpPr>
        <p:spPr>
          <a:xfrm>
            <a:off x="7331081" y="339386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しりつ</a:t>
            </a:r>
            <a:endParaRPr kumimoji="1" lang="ja-JP" altLang="en-US" sz="900" dirty="0">
              <a:solidFill>
                <a:schemeClr val="bg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7A0BDA4-CC41-4DF7-62A7-117FE53CFCD1}"/>
              </a:ext>
            </a:extLst>
          </p:cNvPr>
          <p:cNvSpPr/>
          <p:nvPr/>
        </p:nvSpPr>
        <p:spPr>
          <a:xfrm>
            <a:off x="5440703" y="4115655"/>
            <a:ext cx="86561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ぶんけい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E6AD2D25-E620-50C3-B1E3-ABAB70D9C4D1}"/>
              </a:ext>
            </a:extLst>
          </p:cNvPr>
          <p:cNvSpPr/>
          <p:nvPr/>
        </p:nvSpPr>
        <p:spPr>
          <a:xfrm>
            <a:off x="5389762" y="4666743"/>
            <a:ext cx="86561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りけい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5BF9BBC-3229-9E5B-2367-A949B46C6035}"/>
              </a:ext>
            </a:extLst>
          </p:cNvPr>
          <p:cNvSpPr/>
          <p:nvPr/>
        </p:nvSpPr>
        <p:spPr>
          <a:xfrm>
            <a:off x="5389762" y="5190029"/>
            <a:ext cx="104497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いしけい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2D9BC75-C89B-8017-BB2A-FCF2E2B850D3}"/>
              </a:ext>
            </a:extLst>
          </p:cNvPr>
          <p:cNvSpPr/>
          <p:nvPr/>
        </p:nvSpPr>
        <p:spPr>
          <a:xfrm>
            <a:off x="2979870" y="1611369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ようちえん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19E5CC0-452D-61CF-3136-A32CD30B3A2A}"/>
              </a:ext>
            </a:extLst>
          </p:cNvPr>
          <p:cNvSpPr/>
          <p:nvPr/>
        </p:nvSpPr>
        <p:spPr>
          <a:xfrm>
            <a:off x="3682783" y="1612532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こうこう　こうりつ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8E5C7FB-C1F0-3BBD-828D-1EC65E24B4B2}"/>
              </a:ext>
            </a:extLst>
          </p:cNvPr>
          <p:cNvSpPr/>
          <p:nvPr/>
        </p:nvSpPr>
        <p:spPr>
          <a:xfrm>
            <a:off x="4307845" y="1621333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、だいがく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3DBE92E0-328E-4A60-2842-CEF3295E6985}"/>
              </a:ext>
            </a:extLst>
          </p:cNvPr>
          <p:cNvSpPr/>
          <p:nvPr/>
        </p:nvSpPr>
        <p:spPr>
          <a:xfrm>
            <a:off x="4874538" y="1628007"/>
            <a:ext cx="15056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しりつぶんけい　　　　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5B39F80-BDCE-997C-4459-10F36F030C1B}"/>
              </a:ext>
            </a:extLst>
          </p:cNvPr>
          <p:cNvSpPr/>
          <p:nvPr/>
        </p:nvSpPr>
        <p:spPr>
          <a:xfrm>
            <a:off x="5414893" y="1620668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ばあい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06D645E4-B718-D10E-A3FA-49CB235B6172}"/>
              </a:ext>
            </a:extLst>
          </p:cNvPr>
          <p:cNvSpPr/>
          <p:nvPr/>
        </p:nvSpPr>
        <p:spPr>
          <a:xfrm>
            <a:off x="6351160" y="1620003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じゅぎょうりょうなど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0B39B94F-AF77-7795-F5E0-3C3987A8C9A0}"/>
              </a:ext>
            </a:extLst>
          </p:cNvPr>
          <p:cNvSpPr/>
          <p:nvPr/>
        </p:nvSpPr>
        <p:spPr>
          <a:xfrm>
            <a:off x="7331081" y="1620668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ひようふたん　ばあい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F8A7020-AD1E-2C7C-8FD2-B585E04D3AC3}"/>
              </a:ext>
            </a:extLst>
          </p:cNvPr>
          <p:cNvSpPr/>
          <p:nvPr/>
        </p:nvSpPr>
        <p:spPr>
          <a:xfrm>
            <a:off x="5717795" y="1612532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ちゅう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9E7F0F0-0D2C-E02F-1DDB-4A9F90AB6C5B}"/>
              </a:ext>
            </a:extLst>
          </p:cNvPr>
          <p:cNvSpPr/>
          <p:nvPr/>
        </p:nvSpPr>
        <p:spPr>
          <a:xfrm>
            <a:off x="2523250" y="1612532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ちゅう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89AD3B0-02B7-BEBD-5506-7C1CFA622A8F}"/>
              </a:ext>
            </a:extLst>
          </p:cNvPr>
          <p:cNvSpPr/>
          <p:nvPr/>
        </p:nvSpPr>
        <p:spPr>
          <a:xfrm>
            <a:off x="427341" y="4222620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78C5C17-83F6-3696-9964-FC7485E82CF2}"/>
              </a:ext>
            </a:extLst>
          </p:cNvPr>
          <p:cNvSpPr/>
          <p:nvPr/>
        </p:nvSpPr>
        <p:spPr>
          <a:xfrm>
            <a:off x="4728228" y="5822792"/>
            <a:ext cx="146292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ねんかん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20" grpId="0"/>
      <p:bldP spid="21" grpId="0"/>
      <p:bldP spid="9" grpId="0"/>
      <p:bldP spid="1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 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8</a:t>
            </a:fld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95048" y="1064915"/>
            <a:ext cx="8953904" cy="870051"/>
            <a:chOff x="190095" y="976721"/>
            <a:chExt cx="8953904" cy="870051"/>
          </a:xfrm>
        </p:grpSpPr>
        <p:sp>
          <p:nvSpPr>
            <p:cNvPr id="9" name="正方形/長方形 8"/>
            <p:cNvSpPr/>
            <p:nvPr/>
          </p:nvSpPr>
          <p:spPr>
            <a:xfrm>
              <a:off x="610248" y="1121590"/>
              <a:ext cx="8533751" cy="725182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生活設計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と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資金計画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は、セットで考える必要がある。</a:t>
              </a:r>
              <a:endPara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90095" y="976721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①</a:t>
              </a:r>
              <a:endParaRPr lang="ja-JP" alt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97D283B-E849-42F7-AB15-54D1B70177A4}"/>
              </a:ext>
            </a:extLst>
          </p:cNvPr>
          <p:cNvSpPr/>
          <p:nvPr/>
        </p:nvSpPr>
        <p:spPr>
          <a:xfrm>
            <a:off x="638787" y="796364"/>
            <a:ext cx="1790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 せっけい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D5246BE-F880-6381-C847-3F9F6359F8FC}"/>
              </a:ext>
            </a:extLst>
          </p:cNvPr>
          <p:cNvSpPr/>
          <p:nvPr/>
        </p:nvSpPr>
        <p:spPr>
          <a:xfrm>
            <a:off x="2772387" y="794634"/>
            <a:ext cx="1790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しきん けいかく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153DB0C-7ED4-8EA4-F921-BFEACDF4267B}"/>
              </a:ext>
            </a:extLst>
          </p:cNvPr>
          <p:cNvSpPr/>
          <p:nvPr/>
        </p:nvSpPr>
        <p:spPr>
          <a:xfrm>
            <a:off x="6276375" y="79636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7704F32-1892-2A54-E041-F9E1E49E9C1C}"/>
              </a:ext>
            </a:extLst>
          </p:cNvPr>
          <p:cNvSpPr/>
          <p:nvPr/>
        </p:nvSpPr>
        <p:spPr>
          <a:xfrm>
            <a:off x="7714650" y="80153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1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white"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614937"/>
            <a:ext cx="85471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２</a:t>
            </a:r>
            <a:r>
              <a:rPr lang="en-US" altLang="ja-JP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 </a:t>
            </a:r>
            <a:r>
              <a:rPr lang="ja-JP" altLang="en-US" sz="6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リスクへの備え</a:t>
            </a:r>
            <a:endParaRPr lang="en-US" altLang="ja-JP" sz="66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>
              <a:spcBef>
                <a:spcPts val="1200"/>
              </a:spcBef>
            </a:pPr>
            <a:r>
              <a:rPr lang="ja-JP" altLang="en-US" sz="36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～３つの保障を理解しよう～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6EE2826-2D42-0C8B-387D-CAFA073A51CE}"/>
              </a:ext>
            </a:extLst>
          </p:cNvPr>
          <p:cNvSpPr/>
          <p:nvPr/>
        </p:nvSpPr>
        <p:spPr>
          <a:xfrm>
            <a:off x="6070654" y="2401238"/>
            <a:ext cx="112214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2A974FB-EA29-958C-6D9B-78E790A391AA}"/>
              </a:ext>
            </a:extLst>
          </p:cNvPr>
          <p:cNvSpPr/>
          <p:nvPr/>
        </p:nvSpPr>
        <p:spPr>
          <a:xfrm>
            <a:off x="3372795" y="358737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B67EDF-C4DF-64FE-28CE-DD88A50592EA}"/>
              </a:ext>
            </a:extLst>
          </p:cNvPr>
          <p:cNvSpPr/>
          <p:nvPr/>
        </p:nvSpPr>
        <p:spPr>
          <a:xfrm>
            <a:off x="4658670" y="358555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りかい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0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3982</Words>
  <Application>Microsoft Office PowerPoint</Application>
  <PresentationFormat>画面に合わせる (4:3)</PresentationFormat>
  <Paragraphs>1329</Paragraphs>
  <Slides>33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42" baseType="lpstr">
      <vt:lpstr>BIZ UDPゴシック</vt:lpstr>
      <vt:lpstr>Meiryo UI</vt:lpstr>
      <vt:lpstr>ヒラギノ角ゴ Pro W3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2018-03-06T07:59:55Z</dcterms:created>
  <dcterms:modified xsi:type="dcterms:W3CDTF">2023-04-07T04:29:09Z</dcterms:modified>
</cp:coreProperties>
</file>