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460" r:id="rId5"/>
    <p:sldId id="264" r:id="rId6"/>
    <p:sldId id="343" r:id="rId7"/>
    <p:sldId id="344" r:id="rId8"/>
    <p:sldId id="474" r:id="rId9"/>
    <p:sldId id="473" r:id="rId10"/>
    <p:sldId id="347" r:id="rId11"/>
    <p:sldId id="348" r:id="rId12"/>
    <p:sldId id="290" r:id="rId13"/>
    <p:sldId id="341" r:id="rId14"/>
    <p:sldId id="336" r:id="rId15"/>
    <p:sldId id="337" r:id="rId16"/>
    <p:sldId id="340" r:id="rId17"/>
    <p:sldId id="466" r:id="rId18"/>
    <p:sldId id="399" r:id="rId19"/>
    <p:sldId id="270" r:id="rId20"/>
    <p:sldId id="467" r:id="rId21"/>
    <p:sldId id="470" r:id="rId22"/>
    <p:sldId id="454" r:id="rId23"/>
    <p:sldId id="471" r:id="rId24"/>
    <p:sldId id="475" r:id="rId25"/>
    <p:sldId id="425" r:id="rId26"/>
    <p:sldId id="294" r:id="rId27"/>
    <p:sldId id="355" r:id="rId28"/>
    <p:sldId id="476" r:id="rId29"/>
    <p:sldId id="477" r:id="rId30"/>
    <p:sldId id="346" r:id="rId31"/>
    <p:sldId id="342" r:id="rId32"/>
    <p:sldId id="463" r:id="rId33"/>
    <p:sldId id="345" r:id="rId34"/>
    <p:sldId id="447" r:id="rId35"/>
    <p:sldId id="462" r:id="rId36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uhou-note004" initials="j" lastIdx="1" clrIdx="0">
    <p:extLst>
      <p:ext uri="{19B8F6BF-5375-455C-9EA6-DF929625EA0E}">
        <p15:presenceInfo xmlns:p15="http://schemas.microsoft.com/office/powerpoint/2012/main" userId="jouhou-note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0504D"/>
    <a:srgbClr val="17375E"/>
    <a:srgbClr val="558ED5"/>
    <a:srgbClr val="4C5A6A"/>
    <a:srgbClr val="E46C0A"/>
    <a:srgbClr val="424C59"/>
    <a:srgbClr val="BFBFBF"/>
    <a:srgbClr val="E1F3F8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9010" autoAdjust="0"/>
  </p:normalViewPr>
  <p:slideViewPr>
    <p:cSldViewPr snapToGrid="0" snapToObjects="1">
      <p:cViewPr varScale="1">
        <p:scale>
          <a:sx n="60" d="100"/>
          <a:sy n="60" d="100"/>
        </p:scale>
        <p:origin x="90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月改訂の情報ブック</a:t>
            </a:r>
            <a:endParaRPr lang="en-US" altLang="ja-JP" dirty="0"/>
          </a:p>
          <a:p>
            <a:r>
              <a:rPr lang="ja-JP" altLang="en-US" dirty="0"/>
              <a:t>結婚⇒</a:t>
            </a:r>
            <a:r>
              <a:rPr lang="en-US" altLang="ja-JP" dirty="0"/>
              <a:t>9P 423.1+104.5</a:t>
            </a:r>
          </a:p>
          <a:p>
            <a:r>
              <a:rPr lang="ja-JP" altLang="en-US" dirty="0"/>
              <a:t>出産⇒</a:t>
            </a:r>
            <a:r>
              <a:rPr lang="en-US" altLang="ja-JP" dirty="0"/>
              <a:t>14P </a:t>
            </a:r>
            <a:r>
              <a:rPr lang="ja-JP" altLang="en-US" dirty="0"/>
              <a:t>幼稚園～高等学校までの公立 </a:t>
            </a:r>
            <a:r>
              <a:rPr lang="en-US" altLang="ja-JP" dirty="0"/>
              <a:t>+ 15P </a:t>
            </a:r>
            <a:r>
              <a:rPr lang="ja-JP" altLang="en-US" dirty="0"/>
              <a:t>大学 国立</a:t>
            </a:r>
            <a:r>
              <a:rPr lang="en-US" altLang="ja-JP" dirty="0"/>
              <a:t>(</a:t>
            </a:r>
            <a:r>
              <a:rPr lang="ja-JP" altLang="en-US" dirty="0"/>
              <a:t>自宅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住宅⇒</a:t>
            </a:r>
            <a:r>
              <a:rPr lang="en-US" altLang="ja-JP" dirty="0"/>
              <a:t>17P </a:t>
            </a:r>
            <a:r>
              <a:rPr lang="ja-JP" altLang="en-US" dirty="0"/>
              <a:t>土地付注文住宅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月改訂の情報ブック</a:t>
            </a:r>
            <a:endParaRPr lang="en-US" altLang="ja-JP" dirty="0"/>
          </a:p>
          <a:p>
            <a:r>
              <a:rPr lang="ja-JP" altLang="en-US" dirty="0"/>
              <a:t>結婚⇒</a:t>
            </a:r>
            <a:r>
              <a:rPr lang="en-US" altLang="ja-JP" dirty="0"/>
              <a:t>9P 423.1+104.5</a:t>
            </a:r>
          </a:p>
          <a:p>
            <a:r>
              <a:rPr lang="ja-JP" altLang="en-US" dirty="0"/>
              <a:t>出産⇒</a:t>
            </a:r>
            <a:r>
              <a:rPr lang="en-US" altLang="ja-JP" dirty="0"/>
              <a:t>14P </a:t>
            </a:r>
            <a:r>
              <a:rPr lang="ja-JP" altLang="en-US" dirty="0"/>
              <a:t>幼稚園～高等学校までの公立 </a:t>
            </a:r>
            <a:r>
              <a:rPr lang="en-US" altLang="ja-JP" dirty="0"/>
              <a:t>+ 15P </a:t>
            </a:r>
            <a:r>
              <a:rPr lang="ja-JP" altLang="en-US" dirty="0"/>
              <a:t>大学 国立</a:t>
            </a:r>
            <a:r>
              <a:rPr lang="en-US" altLang="ja-JP" dirty="0"/>
              <a:t>(</a:t>
            </a:r>
            <a:r>
              <a:rPr lang="ja-JP" altLang="en-US" dirty="0"/>
              <a:t>自宅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住宅⇒</a:t>
            </a:r>
            <a:r>
              <a:rPr lang="en-US" altLang="ja-JP" dirty="0"/>
              <a:t>17P </a:t>
            </a:r>
            <a:r>
              <a:rPr lang="ja-JP" altLang="en-US" dirty="0"/>
              <a:t>土地付注文住宅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5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月改訂の情報ブック</a:t>
            </a:r>
            <a:endParaRPr lang="en-US" altLang="ja-JP" dirty="0"/>
          </a:p>
          <a:p>
            <a:r>
              <a:rPr lang="ja-JP" altLang="en-US" dirty="0"/>
              <a:t>結婚⇒</a:t>
            </a:r>
            <a:r>
              <a:rPr lang="en-US" altLang="ja-JP" dirty="0"/>
              <a:t>9P 423.1+104.5</a:t>
            </a:r>
          </a:p>
          <a:p>
            <a:r>
              <a:rPr lang="ja-JP" altLang="en-US" dirty="0"/>
              <a:t>出産⇒</a:t>
            </a:r>
            <a:r>
              <a:rPr lang="en-US" altLang="ja-JP" dirty="0"/>
              <a:t>14P </a:t>
            </a:r>
            <a:r>
              <a:rPr lang="ja-JP" altLang="en-US" dirty="0"/>
              <a:t>幼稚園～高等学校までの公立 </a:t>
            </a:r>
            <a:r>
              <a:rPr lang="en-US" altLang="ja-JP" dirty="0"/>
              <a:t>+ 15P </a:t>
            </a:r>
            <a:r>
              <a:rPr lang="ja-JP" altLang="en-US" dirty="0"/>
              <a:t>大学 国立</a:t>
            </a:r>
            <a:r>
              <a:rPr lang="en-US" altLang="ja-JP" dirty="0"/>
              <a:t>(</a:t>
            </a:r>
            <a:r>
              <a:rPr lang="ja-JP" altLang="en-US" dirty="0"/>
              <a:t>自宅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住宅⇒</a:t>
            </a:r>
            <a:r>
              <a:rPr lang="en-US" altLang="ja-JP" dirty="0"/>
              <a:t>17P </a:t>
            </a:r>
            <a:r>
              <a:rPr lang="ja-JP" altLang="en-US" dirty="0"/>
              <a:t>土地付注文住宅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9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1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1362-4CCB-4CB2-847C-4CB162C42F1E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7675-5C19-40B0-A838-5A1CF65F15F4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E08-70BE-46C1-AD31-BF27F614F4AA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14D-CC65-44B0-A463-BCA95FE901B0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8792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0BCD-D682-4791-8F5C-602BEE25D77A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B2D2-F1C0-46A5-9095-963640292769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73E-E207-48B4-91D4-DD602FC56617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485-821A-4BEE-80FC-049CC0631B64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4CE8-B2FD-4C04-8344-2C3911FFFF49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4385-815A-42C5-AD2A-6C6FB9541FE8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53EE-3B93-41C9-AD8E-309EBE4ED0D4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5680-8639-4344-831F-23622A18483F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34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1800" y="431371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120" y="1925032"/>
            <a:ext cx="858002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34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リスクに備える</a:t>
            </a:r>
            <a:endParaRPr lang="ja-JP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66815" y="3749548"/>
            <a:ext cx="4340888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500"/>
              </a:lnSpc>
            </a:pP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1.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将来について考えてみよう</a:t>
            </a:r>
          </a:p>
          <a:p>
            <a:pPr>
              <a:lnSpc>
                <a:spcPts val="4500"/>
              </a:lnSpc>
            </a:pP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2.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リスクって何？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pPr>
              <a:lnSpc>
                <a:spcPts val="4500"/>
              </a:lnSpc>
            </a:pP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民間保険って何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  <a:p>
            <a:pPr>
              <a:lnSpc>
                <a:spcPts val="4500"/>
              </a:lnSpc>
            </a:pP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4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まとめ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3043740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68956" y="2888948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F38CFF-046B-D0E7-2FFD-E24D06E9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867845-BA4D-10C9-30ED-B6081FAA28C8}"/>
              </a:ext>
            </a:extLst>
          </p:cNvPr>
          <p:cNvSpPr/>
          <p:nvPr/>
        </p:nvSpPr>
        <p:spPr>
          <a:xfrm>
            <a:off x="3913112" y="1323068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0A7DD92-1556-981E-D842-CF870C97B8A7}"/>
              </a:ext>
            </a:extLst>
          </p:cNvPr>
          <p:cNvSpPr/>
          <p:nvPr/>
        </p:nvSpPr>
        <p:spPr>
          <a:xfrm>
            <a:off x="3335265" y="2751216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ほんじつ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55DBBD-6D04-7401-1EAC-520B58D47967}"/>
              </a:ext>
            </a:extLst>
          </p:cNvPr>
          <p:cNvSpPr/>
          <p:nvPr/>
        </p:nvSpPr>
        <p:spPr>
          <a:xfrm>
            <a:off x="4230426" y="2751216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じゅぎょうないよう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010880E-9AB2-5451-5056-74F2281BB280}"/>
              </a:ext>
            </a:extLst>
          </p:cNvPr>
          <p:cNvSpPr/>
          <p:nvPr/>
        </p:nvSpPr>
        <p:spPr>
          <a:xfrm>
            <a:off x="2618858" y="3422879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3F5175-A4CE-5296-2758-579380DC3F13}"/>
              </a:ext>
            </a:extLst>
          </p:cNvPr>
          <p:cNvSpPr/>
          <p:nvPr/>
        </p:nvSpPr>
        <p:spPr>
          <a:xfrm>
            <a:off x="4051671" y="3433247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01E26B1-D2F5-38E0-8386-0D92BFDFBE3A}"/>
              </a:ext>
            </a:extLst>
          </p:cNvPr>
          <p:cNvSpPr/>
          <p:nvPr/>
        </p:nvSpPr>
        <p:spPr>
          <a:xfrm>
            <a:off x="3584990" y="3974356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92ECAA5-90D6-742F-8D28-4171CFDE84FD}"/>
              </a:ext>
            </a:extLst>
          </p:cNvPr>
          <p:cNvSpPr/>
          <p:nvPr/>
        </p:nvSpPr>
        <p:spPr>
          <a:xfrm>
            <a:off x="3592380" y="3969891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E74B650-D121-4E23-BDE2-EA7A7AC1A514}"/>
              </a:ext>
            </a:extLst>
          </p:cNvPr>
          <p:cNvSpPr/>
          <p:nvPr/>
        </p:nvSpPr>
        <p:spPr>
          <a:xfrm>
            <a:off x="2726268" y="4527289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A9E12EB-879B-CDFA-D1CA-60F4CB2F9052}"/>
              </a:ext>
            </a:extLst>
          </p:cNvPr>
          <p:cNvSpPr/>
          <p:nvPr/>
        </p:nvSpPr>
        <p:spPr>
          <a:xfrm>
            <a:off x="2901550" y="4562092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1B4D1EF-4D40-C7D7-E62C-E6F1801E7904}"/>
              </a:ext>
            </a:extLst>
          </p:cNvPr>
          <p:cNvSpPr/>
          <p:nvPr/>
        </p:nvSpPr>
        <p:spPr>
          <a:xfrm>
            <a:off x="4088219" y="4557719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522FB5-A334-48D4-95ED-50F34E60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>
          <a:xfrm>
            <a:off x="0" y="0"/>
            <a:ext cx="9119941" cy="5871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2805763"/>
            <a:ext cx="6027490" cy="40522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134893"/>
      </p:ext>
    </p:extLst>
  </p:cSld>
  <p:clrMapOvr>
    <a:masterClrMapping/>
  </p:clrMapOvr>
  <p:transition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42000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85185E-6 L -1.4698 0.0393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77CF18-1FB5-418B-8309-384F3C79D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>
          <a:xfrm>
            <a:off x="-236943" y="-104776"/>
            <a:ext cx="9914676" cy="6962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8664D0-4C4D-48CB-8EE6-0B75082A1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72" y="182833"/>
            <a:ext cx="4052131" cy="18270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AD43EE-EAF2-49DC-A07E-7018FADB716B}"/>
              </a:ext>
            </a:extLst>
          </p:cNvPr>
          <p:cNvSpPr/>
          <p:nvPr/>
        </p:nvSpPr>
        <p:spPr>
          <a:xfrm rot="21220604">
            <a:off x="4382410" y="427663"/>
            <a:ext cx="3851769" cy="115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kumimoji="1" lang="ja-JP" altLang="en-US" sz="3200" b="1" dirty="0"/>
              <a:t>これは</a:t>
            </a:r>
            <a:r>
              <a:rPr kumimoji="1" lang="en-US" altLang="ja-JP" sz="3200" b="1" dirty="0"/>
              <a:t>…</a:t>
            </a:r>
          </a:p>
          <a:p>
            <a:pPr>
              <a:lnSpc>
                <a:spcPts val="4400"/>
              </a:lnSpc>
            </a:pPr>
            <a:r>
              <a:rPr kumimoji="1" lang="ja-JP" altLang="en-US" sz="3200" b="1" dirty="0"/>
              <a:t>手術が必要ですねぇ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44133" y="649287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F33CD4-D710-9E56-6598-45B0D40A9308}"/>
              </a:ext>
            </a:extLst>
          </p:cNvPr>
          <p:cNvSpPr/>
          <p:nvPr/>
        </p:nvSpPr>
        <p:spPr>
          <a:xfrm rot="21186907">
            <a:off x="4232479" y="974194"/>
            <a:ext cx="14626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しゅじゅつ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231822-64EF-765E-5118-C214B785DA58}"/>
              </a:ext>
            </a:extLst>
          </p:cNvPr>
          <p:cNvSpPr/>
          <p:nvPr/>
        </p:nvSpPr>
        <p:spPr>
          <a:xfrm rot="21186907">
            <a:off x="5446707" y="824053"/>
            <a:ext cx="14626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358005" y="1216077"/>
            <a:ext cx="8456811" cy="2928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ts val="7600"/>
              </a:lnSpc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この他に、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日常の生活の中にどんなリスクがある</a:t>
            </a: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かな？　　　　思いつくものを書いてみよう！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83" y="4715435"/>
            <a:ext cx="2754810" cy="17724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7" y="4338977"/>
            <a:ext cx="3405109" cy="22892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9199668-4D9B-C009-71ED-1735B4CA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28076A-3114-5011-5EBC-E91CFAAC53EA}"/>
              </a:ext>
            </a:extLst>
          </p:cNvPr>
          <p:cNvSpPr/>
          <p:nvPr/>
        </p:nvSpPr>
        <p:spPr>
          <a:xfrm>
            <a:off x="445031" y="-57058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8C3E2E8-29AD-458B-4736-BFB4160968B7}"/>
              </a:ext>
            </a:extLst>
          </p:cNvPr>
          <p:cNvSpPr/>
          <p:nvPr/>
        </p:nvSpPr>
        <p:spPr>
          <a:xfrm>
            <a:off x="1295683" y="114605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868972-64B5-618B-386C-C0B51793F301}"/>
              </a:ext>
            </a:extLst>
          </p:cNvPr>
          <p:cNvSpPr/>
          <p:nvPr/>
        </p:nvSpPr>
        <p:spPr>
          <a:xfrm>
            <a:off x="3290410" y="116283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にちじょう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B1A3DF-A232-2F95-B124-7EEE82068607}"/>
              </a:ext>
            </a:extLst>
          </p:cNvPr>
          <p:cNvSpPr/>
          <p:nvPr/>
        </p:nvSpPr>
        <p:spPr>
          <a:xfrm>
            <a:off x="5285137" y="116283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7D6C85-669A-73BE-E3F7-ECF00B4EDE41}"/>
              </a:ext>
            </a:extLst>
          </p:cNvPr>
          <p:cNvSpPr/>
          <p:nvPr/>
        </p:nvSpPr>
        <p:spPr>
          <a:xfrm>
            <a:off x="6966086" y="114986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なか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26EE925-A637-A59F-22C8-8E80C821344B}"/>
              </a:ext>
            </a:extLst>
          </p:cNvPr>
          <p:cNvSpPr/>
          <p:nvPr/>
        </p:nvSpPr>
        <p:spPr>
          <a:xfrm>
            <a:off x="162920" y="301242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0FD576B-6179-4967-5239-39FA4902DAD4}"/>
              </a:ext>
            </a:extLst>
          </p:cNvPr>
          <p:cNvSpPr/>
          <p:nvPr/>
        </p:nvSpPr>
        <p:spPr>
          <a:xfrm>
            <a:off x="4115532" y="298393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リスクとは何か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2620" y="848513"/>
            <a:ext cx="8009467" cy="475861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リスクとは</a:t>
            </a:r>
            <a:r>
              <a:rPr lang="en-US" altLang="ja-JP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…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2032230-361A-4607-88B5-E7BA7B161FD1}"/>
              </a:ext>
            </a:extLst>
          </p:cNvPr>
          <p:cNvGrpSpPr/>
          <p:nvPr/>
        </p:nvGrpSpPr>
        <p:grpSpPr>
          <a:xfrm>
            <a:off x="3364298" y="1584892"/>
            <a:ext cx="2505355" cy="2399189"/>
            <a:chOff x="5006826" y="4173752"/>
            <a:chExt cx="2505355" cy="239918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6826" y="4173752"/>
              <a:ext cx="2426554" cy="2208689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F4FD678-876F-4360-9784-BCF9500CA129}"/>
                </a:ext>
              </a:extLst>
            </p:cNvPr>
            <p:cNvGrpSpPr/>
            <p:nvPr/>
          </p:nvGrpSpPr>
          <p:grpSpPr>
            <a:xfrm>
              <a:off x="5018363" y="6029611"/>
              <a:ext cx="2493818" cy="543330"/>
              <a:chOff x="5018363" y="6029611"/>
              <a:chExt cx="2493818" cy="543330"/>
            </a:xfrm>
          </p:grpSpPr>
          <p:sp>
            <p:nvSpPr>
              <p:cNvPr id="21" name="角丸四角形 20"/>
              <p:cNvSpPr/>
              <p:nvPr/>
            </p:nvSpPr>
            <p:spPr bwMode="gray">
              <a:xfrm>
                <a:off x="5018363" y="6029611"/>
                <a:ext cx="2493818" cy="543330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角丸四角形 21"/>
              <p:cNvSpPr/>
              <p:nvPr/>
            </p:nvSpPr>
            <p:spPr bwMode="white">
              <a:xfrm>
                <a:off x="5046649" y="6065877"/>
                <a:ext cx="2439669" cy="493936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white">
              <a:xfrm>
                <a:off x="5102514" y="6094137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病気で入院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A9D589F-85AC-4AD7-B684-539BB32F85D4}"/>
              </a:ext>
            </a:extLst>
          </p:cNvPr>
          <p:cNvGrpSpPr/>
          <p:nvPr/>
        </p:nvGrpSpPr>
        <p:grpSpPr>
          <a:xfrm>
            <a:off x="1458541" y="4113397"/>
            <a:ext cx="2734676" cy="2476477"/>
            <a:chOff x="1458541" y="4113397"/>
            <a:chExt cx="2734676" cy="247647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7140D80-37C1-4847-9D64-EFFC874CB775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18" name="角丸四角形 17"/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角丸四角形 18"/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F16E454-4BC1-4601-8B3D-3146294B0C59}"/>
              </a:ext>
            </a:extLst>
          </p:cNvPr>
          <p:cNvGrpSpPr/>
          <p:nvPr/>
        </p:nvGrpSpPr>
        <p:grpSpPr>
          <a:xfrm>
            <a:off x="355600" y="1620102"/>
            <a:ext cx="2770033" cy="2331162"/>
            <a:chOff x="355600" y="1620102"/>
            <a:chExt cx="2770033" cy="233116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00" y="1620102"/>
              <a:ext cx="2770033" cy="1921046"/>
            </a:xfrm>
            <a:prstGeom prst="rect">
              <a:avLst/>
            </a:prstGeom>
          </p:spPr>
        </p:pic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1847605-0D24-4B6C-916D-3DF331A17634}"/>
                </a:ext>
              </a:extLst>
            </p:cNvPr>
            <p:cNvGrpSpPr/>
            <p:nvPr/>
          </p:nvGrpSpPr>
          <p:grpSpPr>
            <a:xfrm>
              <a:off x="547664" y="3440750"/>
              <a:ext cx="2493818" cy="510514"/>
              <a:chOff x="547664" y="3440750"/>
              <a:chExt cx="2493818" cy="510514"/>
            </a:xfrm>
          </p:grpSpPr>
          <p:sp>
            <p:nvSpPr>
              <p:cNvPr id="6" name="角丸四角形 5"/>
              <p:cNvSpPr/>
              <p:nvPr/>
            </p:nvSpPr>
            <p:spPr bwMode="gray">
              <a:xfrm>
                <a:off x="547664" y="3440750"/>
                <a:ext cx="2493818" cy="510514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gray">
              <a:xfrm>
                <a:off x="575950" y="3461234"/>
                <a:ext cx="2439669" cy="47690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 bwMode="white">
              <a:xfrm>
                <a:off x="717285" y="3461233"/>
                <a:ext cx="2108002" cy="469424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2A2A58C-59C0-47D2-9ECA-A4950F17CEE9}"/>
              </a:ext>
            </a:extLst>
          </p:cNvPr>
          <p:cNvGrpSpPr/>
          <p:nvPr/>
        </p:nvGrpSpPr>
        <p:grpSpPr>
          <a:xfrm>
            <a:off x="5128443" y="4263365"/>
            <a:ext cx="2493818" cy="2326508"/>
            <a:chOff x="3324736" y="1624360"/>
            <a:chExt cx="2493818" cy="2326508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4801" y="1624360"/>
              <a:ext cx="1766386" cy="1940761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072938B-157B-4B6A-858E-EF40F1642582}"/>
                </a:ext>
              </a:extLst>
            </p:cNvPr>
            <p:cNvGrpSpPr/>
            <p:nvPr/>
          </p:nvGrpSpPr>
          <p:grpSpPr>
            <a:xfrm>
              <a:off x="3324736" y="3463575"/>
              <a:ext cx="2493818" cy="487293"/>
              <a:chOff x="3324736" y="3463575"/>
              <a:chExt cx="2493818" cy="487293"/>
            </a:xfrm>
          </p:grpSpPr>
          <p:sp>
            <p:nvSpPr>
              <p:cNvPr id="12" name="角丸四角形 11"/>
              <p:cNvSpPr/>
              <p:nvPr/>
            </p:nvSpPr>
            <p:spPr bwMode="gray">
              <a:xfrm>
                <a:off x="3324736" y="3463575"/>
                <a:ext cx="2493818" cy="487293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" name="角丸四角形 12"/>
              <p:cNvSpPr/>
              <p:nvPr/>
            </p:nvSpPr>
            <p:spPr bwMode="white">
              <a:xfrm>
                <a:off x="3353022" y="3494747"/>
                <a:ext cx="2439669" cy="442993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 bwMode="white">
              <a:xfrm>
                <a:off x="3517644" y="3514786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財布を紛失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DF4986B-82D8-4D99-A433-DB76AAFAD278}"/>
              </a:ext>
            </a:extLst>
          </p:cNvPr>
          <p:cNvGrpSpPr/>
          <p:nvPr/>
        </p:nvGrpSpPr>
        <p:grpSpPr>
          <a:xfrm>
            <a:off x="6108317" y="1624360"/>
            <a:ext cx="2613325" cy="2343277"/>
            <a:chOff x="6108317" y="1624360"/>
            <a:chExt cx="2613325" cy="234327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D77788-0651-4960-876D-240A8A12355E}"/>
                </a:ext>
              </a:extLst>
            </p:cNvPr>
            <p:cNvGrpSpPr/>
            <p:nvPr/>
          </p:nvGrpSpPr>
          <p:grpSpPr>
            <a:xfrm>
              <a:off x="6108317" y="3440751"/>
              <a:ext cx="2613325" cy="526886"/>
              <a:chOff x="6108317" y="3440751"/>
              <a:chExt cx="2613325" cy="526886"/>
            </a:xfrm>
          </p:grpSpPr>
          <p:sp>
            <p:nvSpPr>
              <p:cNvPr id="15" name="角丸四角形 14"/>
              <p:cNvSpPr/>
              <p:nvPr/>
            </p:nvSpPr>
            <p:spPr bwMode="gray">
              <a:xfrm>
                <a:off x="6108317" y="3440751"/>
                <a:ext cx="2613325" cy="526886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 bwMode="white">
              <a:xfrm>
                <a:off x="6136604" y="3475521"/>
                <a:ext cx="2556581" cy="478987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 bwMode="white">
              <a:xfrm>
                <a:off x="6207271" y="3525884"/>
                <a:ext cx="2415246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5833" y="1624360"/>
              <a:ext cx="2070455" cy="1986517"/>
            </a:xfrm>
            <a:prstGeom prst="rect">
              <a:avLst/>
            </a:prstGeom>
          </p:spPr>
        </p:pic>
      </p:grpSp>
      <p:sp>
        <p:nvSpPr>
          <p:cNvPr id="30" name="正方形/長方形 29"/>
          <p:cNvSpPr/>
          <p:nvPr/>
        </p:nvSpPr>
        <p:spPr>
          <a:xfrm>
            <a:off x="0" y="1356040"/>
            <a:ext cx="9421091" cy="457703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  <a:r>
              <a:rPr lang="ja-JP" altLang="en-US" sz="3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起きてほしくないこと</a:t>
            </a:r>
            <a:r>
              <a:rPr lang="ja-JP" alt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で、起きるとお金がかかること</a:t>
            </a:r>
          </a:p>
        </p:txBody>
      </p:sp>
      <p:sp>
        <p:nvSpPr>
          <p:cNvPr id="38" name="スライド番号プレースホルダー 37"/>
          <p:cNvSpPr>
            <a:spLocks noGrp="1"/>
          </p:cNvSpPr>
          <p:nvPr>
            <p:ph type="sldNum" sz="quarter" idx="12"/>
          </p:nvPr>
        </p:nvSpPr>
        <p:spPr>
          <a:xfrm>
            <a:off x="7010400" y="648341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B692578-D557-C0BF-1988-935B52FE7AB9}"/>
              </a:ext>
            </a:extLst>
          </p:cNvPr>
          <p:cNvSpPr/>
          <p:nvPr/>
        </p:nvSpPr>
        <p:spPr>
          <a:xfrm>
            <a:off x="1740616" y="-5371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AF4850C-11D6-7A9D-C5CD-EEE6365EEBB3}"/>
              </a:ext>
            </a:extLst>
          </p:cNvPr>
          <p:cNvSpPr/>
          <p:nvPr/>
        </p:nvSpPr>
        <p:spPr>
          <a:xfrm>
            <a:off x="-100336" y="116033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8D585E1-F879-5473-CB41-804DAA2AB787}"/>
              </a:ext>
            </a:extLst>
          </p:cNvPr>
          <p:cNvSpPr/>
          <p:nvPr/>
        </p:nvSpPr>
        <p:spPr>
          <a:xfrm>
            <a:off x="4012377" y="11247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99A99F2-F65E-DB3A-0EE2-2BA47760BF3B}"/>
              </a:ext>
            </a:extLst>
          </p:cNvPr>
          <p:cNvSpPr/>
          <p:nvPr/>
        </p:nvSpPr>
        <p:spPr>
          <a:xfrm>
            <a:off x="5775513" y="113444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F6590B1-8980-AFBF-2AF7-583A18FC37C1}"/>
              </a:ext>
            </a:extLst>
          </p:cNvPr>
          <p:cNvSpPr/>
          <p:nvPr/>
        </p:nvSpPr>
        <p:spPr>
          <a:xfrm>
            <a:off x="1047750" y="3894414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C2D28DB-F498-6C76-E2F2-C5149F0CB187}"/>
              </a:ext>
            </a:extLst>
          </p:cNvPr>
          <p:cNvSpPr/>
          <p:nvPr/>
        </p:nvSpPr>
        <p:spPr>
          <a:xfrm>
            <a:off x="3349972" y="3929004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びょうき　　　　　にゅういん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FF3AD1-6963-1B60-38EA-E2A4A4F54E9C}"/>
              </a:ext>
            </a:extLst>
          </p:cNvPr>
          <p:cNvSpPr/>
          <p:nvPr/>
        </p:nvSpPr>
        <p:spPr>
          <a:xfrm>
            <a:off x="6127208" y="3934619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じてんしゃ　　　　　　　とうなん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E07FA78-FEF3-61A4-2051-CC3DA4109522}"/>
              </a:ext>
            </a:extLst>
          </p:cNvPr>
          <p:cNvSpPr/>
          <p:nvPr/>
        </p:nvSpPr>
        <p:spPr>
          <a:xfrm>
            <a:off x="2779468" y="6565256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はそん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0922EC7-9DCE-572F-7576-52308AF9153B}"/>
              </a:ext>
            </a:extLst>
          </p:cNvPr>
          <p:cNvSpPr/>
          <p:nvPr/>
        </p:nvSpPr>
        <p:spPr>
          <a:xfrm>
            <a:off x="5112912" y="6564523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さいふ　　　　　ふんしつ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354363" y="1078062"/>
            <a:ext cx="8315483" cy="16491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</a:pPr>
            <a:endParaRPr lang="en-US" altLang="ja-JP" sz="5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問題１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algn="ctr" eaLnBrk="1" hangingPunct="1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交通事故はどれくらい発生しているの？</a:t>
            </a:r>
            <a:endParaRPr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Ｂ．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Ｃ．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時間に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874416" y="3912817"/>
            <a:ext cx="5765799" cy="2469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lang="ja-JP" altLang="en-US" sz="30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305,196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103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　　　 　＊警察庁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｢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交通事故発生状況」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66363" y="3702078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図形グループ 27"/>
          <p:cNvGrpSpPr/>
          <p:nvPr/>
        </p:nvGrpSpPr>
        <p:grpSpPr>
          <a:xfrm>
            <a:off x="354683" y="4467225"/>
            <a:ext cx="2150413" cy="1760791"/>
            <a:chOff x="355600" y="1630494"/>
            <a:chExt cx="2770033" cy="2331161"/>
          </a:xfrm>
        </p:grpSpPr>
        <p:sp>
          <p:nvSpPr>
            <p:cNvPr id="12" name="角丸四角形 11"/>
            <p:cNvSpPr/>
            <p:nvPr/>
          </p:nvSpPr>
          <p:spPr>
            <a:xfrm>
              <a:off x="547664" y="3533144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75950" y="3558972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17285" y="3547027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交通事故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600" y="1630494"/>
              <a:ext cx="2770033" cy="1921046"/>
            </a:xfrm>
            <a:prstGeom prst="rect">
              <a:avLst/>
            </a:prstGeom>
          </p:spPr>
        </p:pic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38CFBD07-93DC-A45F-9B70-6E36A9AD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A4C65C-12C4-9C4E-D4EE-963767F0B60A}"/>
              </a:ext>
            </a:extLst>
          </p:cNvPr>
          <p:cNvSpPr/>
          <p:nvPr/>
        </p:nvSpPr>
        <p:spPr>
          <a:xfrm>
            <a:off x="1759859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CA5027-5A18-6FFB-46AB-FDF5EF3EB289}"/>
              </a:ext>
            </a:extLst>
          </p:cNvPr>
          <p:cNvSpPr/>
          <p:nvPr/>
        </p:nvSpPr>
        <p:spPr>
          <a:xfrm>
            <a:off x="354363" y="10624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54597-DD1C-4ABA-3999-447E28993E36}"/>
              </a:ext>
            </a:extLst>
          </p:cNvPr>
          <p:cNvSpPr/>
          <p:nvPr/>
        </p:nvSpPr>
        <p:spPr>
          <a:xfrm>
            <a:off x="1002363" y="16986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27B722-575A-C86B-376B-3D7AF43A8E83}"/>
              </a:ext>
            </a:extLst>
          </p:cNvPr>
          <p:cNvSpPr/>
          <p:nvPr/>
        </p:nvSpPr>
        <p:spPr>
          <a:xfrm>
            <a:off x="4748310" y="167016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27D7D3-433E-268B-1972-C9FD9FA6F546}"/>
              </a:ext>
            </a:extLst>
          </p:cNvPr>
          <p:cNvSpPr/>
          <p:nvPr/>
        </p:nvSpPr>
        <p:spPr>
          <a:xfrm>
            <a:off x="1143769" y="268886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ふん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1A9921-7166-FD5F-A78E-9D713BC5F719}"/>
              </a:ext>
            </a:extLst>
          </p:cNvPr>
          <p:cNvSpPr/>
          <p:nvPr/>
        </p:nvSpPr>
        <p:spPr>
          <a:xfrm>
            <a:off x="3864104" y="269464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ぷん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DC461-E4D1-426D-25F2-6E6526B9FACD}"/>
              </a:ext>
            </a:extLst>
          </p:cNvPr>
          <p:cNvSpPr/>
          <p:nvPr/>
        </p:nvSpPr>
        <p:spPr>
          <a:xfrm>
            <a:off x="6438600" y="270754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じかん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479682F-7551-CDAD-3901-CF138B636C84}"/>
              </a:ext>
            </a:extLst>
          </p:cNvPr>
          <p:cNvSpPr/>
          <p:nvPr/>
        </p:nvSpPr>
        <p:spPr>
          <a:xfrm>
            <a:off x="3774292" y="42863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ふん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6CC4D13-CB00-78C0-3208-7D36CFC7EE6F}"/>
              </a:ext>
            </a:extLst>
          </p:cNvPr>
          <p:cNvSpPr/>
          <p:nvPr/>
        </p:nvSpPr>
        <p:spPr>
          <a:xfrm>
            <a:off x="2690365" y="376899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8C6006C-F8B0-E2FE-53F3-B01AA483192F}"/>
              </a:ext>
            </a:extLst>
          </p:cNvPr>
          <p:cNvSpPr/>
          <p:nvPr/>
        </p:nvSpPr>
        <p:spPr>
          <a:xfrm>
            <a:off x="6686670" y="50118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CDC53A5-5F4E-A823-E241-F181C6D0D187}"/>
              </a:ext>
            </a:extLst>
          </p:cNvPr>
          <p:cNvSpPr/>
          <p:nvPr/>
        </p:nvSpPr>
        <p:spPr>
          <a:xfrm>
            <a:off x="5390670" y="559905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E1A572A-304B-DD57-5BD6-0A94AC0B5969}"/>
              </a:ext>
            </a:extLst>
          </p:cNvPr>
          <p:cNvSpPr/>
          <p:nvPr/>
        </p:nvSpPr>
        <p:spPr>
          <a:xfrm>
            <a:off x="741661" y="620144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4" grpId="0"/>
      <p:bldP spid="5" grpId="0"/>
      <p:bldP spid="7" grpId="0"/>
      <p:bldP spid="8" grpId="0"/>
      <p:bldP spid="9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36339" y="4036841"/>
            <a:ext cx="6028257" cy="245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3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41,520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　　　　　＊厚生労働省「医療施設（動態）調査・病院報告」（令和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年）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コンテンツ プレースホルダー 1"/>
          <p:cNvSpPr txBox="1">
            <a:spLocks/>
          </p:cNvSpPr>
          <p:nvPr/>
        </p:nvSpPr>
        <p:spPr bwMode="auto">
          <a:xfrm>
            <a:off x="281491" y="1232760"/>
            <a:ext cx="8583105" cy="16723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85000"/>
              </a:lnSpc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問題２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】 </a:t>
            </a:r>
          </a:p>
          <a:p>
            <a:pPr eaLnBrk="1" hangingPunct="1">
              <a:lnSpc>
                <a:spcPct val="85000"/>
              </a:lnSpc>
              <a:buFont typeface="Symbol" pitchFamily="18" charset="2"/>
              <a:buNone/>
            </a:pP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ct val="85000"/>
              </a:lnSpc>
              <a:buFont typeface="Symbol" pitchFamily="18" charset="2"/>
              <a:buNone/>
            </a:pPr>
            <a:r>
              <a:rPr lang="ja-JP" altLang="en-US" sz="4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入院する人はどれくらいいるの？</a:t>
            </a:r>
            <a:endParaRPr lang="en-US" altLang="ja-JP" sz="4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buNone/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　　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</a:pP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Ｂ．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Ｃ．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grpSp>
        <p:nvGrpSpPr>
          <p:cNvPr id="11" name="図形グループ 34"/>
          <p:cNvGrpSpPr/>
          <p:nvPr/>
        </p:nvGrpSpPr>
        <p:grpSpPr>
          <a:xfrm>
            <a:off x="0" y="4036845"/>
            <a:ext cx="2702647" cy="2320419"/>
            <a:chOff x="4783671" y="3852549"/>
            <a:chExt cx="2805129" cy="300483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4999443" y="6244262"/>
              <a:ext cx="2493818" cy="551090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015731" y="6407855"/>
              <a:ext cx="2439669" cy="356134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084252" y="6306298"/>
              <a:ext cx="2324197" cy="55109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病気やケガで入院</a:t>
              </a:r>
              <a:endParaRPr lang="en-US" altLang="ja-JP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9AA73A3-0DCA-937C-DCFF-660B9E7B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7B94C96-E6CE-FFBA-836D-B39C0189168F}"/>
              </a:ext>
            </a:extLst>
          </p:cNvPr>
          <p:cNvSpPr/>
          <p:nvPr/>
        </p:nvSpPr>
        <p:spPr>
          <a:xfrm>
            <a:off x="1826971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044689-ECB1-42BE-6CA7-64FD8895C5FA}"/>
              </a:ext>
            </a:extLst>
          </p:cNvPr>
          <p:cNvSpPr/>
          <p:nvPr/>
        </p:nvSpPr>
        <p:spPr>
          <a:xfrm>
            <a:off x="324283" y="119132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10482B1-DB50-EFF7-5CBE-6AD2DD092C0B}"/>
              </a:ext>
            </a:extLst>
          </p:cNvPr>
          <p:cNvSpPr/>
          <p:nvPr/>
        </p:nvSpPr>
        <p:spPr>
          <a:xfrm>
            <a:off x="1088249" y="180378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2AEF29-AD05-D085-23B1-CBDA14067E5D}"/>
              </a:ext>
            </a:extLst>
          </p:cNvPr>
          <p:cNvSpPr/>
          <p:nvPr/>
        </p:nvSpPr>
        <p:spPr>
          <a:xfrm>
            <a:off x="2702647" y="182154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73D0DA-9D2D-56B1-52B6-5128810C7820}"/>
              </a:ext>
            </a:extLst>
          </p:cNvPr>
          <p:cNvSpPr/>
          <p:nvPr/>
        </p:nvSpPr>
        <p:spPr>
          <a:xfrm>
            <a:off x="1088249" y="288905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4BA84A-6484-4057-5073-36179A061799}"/>
              </a:ext>
            </a:extLst>
          </p:cNvPr>
          <p:cNvSpPr/>
          <p:nvPr/>
        </p:nvSpPr>
        <p:spPr>
          <a:xfrm>
            <a:off x="4092905" y="28849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0607D69-3592-FF68-5006-7CF965178B49}"/>
              </a:ext>
            </a:extLst>
          </p:cNvPr>
          <p:cNvSpPr/>
          <p:nvPr/>
        </p:nvSpPr>
        <p:spPr>
          <a:xfrm>
            <a:off x="6819300" y="28996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ふん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DBB085A-2CEB-0CF9-5FB5-CB79B8CD59F5}"/>
              </a:ext>
            </a:extLst>
          </p:cNvPr>
          <p:cNvSpPr/>
          <p:nvPr/>
        </p:nvSpPr>
        <p:spPr>
          <a:xfrm>
            <a:off x="2054647" y="28996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A7175BA-429A-348C-356A-1B70A2B25546}"/>
              </a:ext>
            </a:extLst>
          </p:cNvPr>
          <p:cNvSpPr/>
          <p:nvPr/>
        </p:nvSpPr>
        <p:spPr>
          <a:xfrm>
            <a:off x="5102115" y="290051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93125B0-A521-0167-B28D-6DB164DEA3FB}"/>
              </a:ext>
            </a:extLst>
          </p:cNvPr>
          <p:cNvSpPr/>
          <p:nvPr/>
        </p:nvSpPr>
        <p:spPr>
          <a:xfrm>
            <a:off x="7879076" y="29126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7ADE798-E44E-068C-5579-F711BAB4F876}"/>
              </a:ext>
            </a:extLst>
          </p:cNvPr>
          <p:cNvSpPr/>
          <p:nvPr/>
        </p:nvSpPr>
        <p:spPr>
          <a:xfrm>
            <a:off x="3774292" y="446722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C2B2EBB-D569-2A94-A2CB-9F3B07C685D6}"/>
              </a:ext>
            </a:extLst>
          </p:cNvPr>
          <p:cNvSpPr/>
          <p:nvPr/>
        </p:nvSpPr>
        <p:spPr>
          <a:xfrm>
            <a:off x="4991013" y="445416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C411873-232E-A9E5-CC5E-48F014C14D3B}"/>
              </a:ext>
            </a:extLst>
          </p:cNvPr>
          <p:cNvSpPr/>
          <p:nvPr/>
        </p:nvSpPr>
        <p:spPr>
          <a:xfrm>
            <a:off x="2690365" y="391804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80C2410-C6B7-76DE-7045-16FFD61B4E4A}"/>
              </a:ext>
            </a:extLst>
          </p:cNvPr>
          <p:cNvSpPr/>
          <p:nvPr/>
        </p:nvSpPr>
        <p:spPr>
          <a:xfrm>
            <a:off x="5965217" y="51684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35D2D0A-73D1-8AB3-02BB-96CB4EB5BFBA}"/>
              </a:ext>
            </a:extLst>
          </p:cNvPr>
          <p:cNvSpPr/>
          <p:nvPr/>
        </p:nvSpPr>
        <p:spPr>
          <a:xfrm>
            <a:off x="5202467" y="576219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53D63B7-62E7-99C2-4D2D-76B0CA1CCE23}"/>
              </a:ext>
            </a:extLst>
          </p:cNvPr>
          <p:cNvSpPr/>
          <p:nvPr/>
        </p:nvSpPr>
        <p:spPr>
          <a:xfrm>
            <a:off x="6171300" y="578271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8B57225-2005-138D-53A8-ABC84F60823F}"/>
              </a:ext>
            </a:extLst>
          </p:cNvPr>
          <p:cNvSpPr/>
          <p:nvPr/>
        </p:nvSpPr>
        <p:spPr>
          <a:xfrm>
            <a:off x="118789" y="575460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78AF2F-3CC4-D813-0EE9-EDD58DB336D5}"/>
              </a:ext>
            </a:extLst>
          </p:cNvPr>
          <p:cNvSpPr/>
          <p:nvPr/>
        </p:nvSpPr>
        <p:spPr>
          <a:xfrm>
            <a:off x="1448290" y="576219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956819" y="4740651"/>
            <a:ext cx="5826362" cy="175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Ｃ．</a:t>
            </a:r>
            <a:r>
              <a: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億円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9,266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（東京地方裁判所、平成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日判決）</a:t>
            </a: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＊一般社団法人日本損害保険協会「ファクトブック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2019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」をもとに作成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25948" y="4947562"/>
            <a:ext cx="2391768" cy="1565226"/>
            <a:chOff x="58226" y="2159576"/>
            <a:chExt cx="2862651" cy="1924448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DB6B087-4B94-4AF1-B8BC-315B32227EBF}"/>
                </a:ext>
              </a:extLst>
            </p:cNvPr>
            <p:cNvGrpSpPr/>
            <p:nvPr/>
          </p:nvGrpSpPr>
          <p:grpSpPr>
            <a:xfrm>
              <a:off x="286634" y="3541043"/>
              <a:ext cx="2493818" cy="542981"/>
              <a:chOff x="6154677" y="1172646"/>
              <a:chExt cx="2493818" cy="542981"/>
            </a:xfrm>
          </p:grpSpPr>
          <p:sp>
            <p:nvSpPr>
              <p:cNvPr id="16" name="角丸四角形 15"/>
              <p:cNvSpPr/>
              <p:nvPr/>
            </p:nvSpPr>
            <p:spPr bwMode="gray">
              <a:xfrm>
                <a:off x="6154677" y="1172646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角丸四角形 16"/>
              <p:cNvSpPr/>
              <p:nvPr/>
            </p:nvSpPr>
            <p:spPr bwMode="white">
              <a:xfrm>
                <a:off x="6182963" y="1187816"/>
                <a:ext cx="2439669" cy="47136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 bwMode="white">
              <a:xfrm>
                <a:off x="6239486" y="1300999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事故を起こした</a:t>
                </a:r>
                <a:endParaRPr lang="en-US" altLang="ja-JP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26" y="2159576"/>
              <a:ext cx="2862651" cy="1442860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165239" y="807594"/>
            <a:ext cx="8978761" cy="4289325"/>
            <a:chOff x="165239" y="853629"/>
            <a:chExt cx="8978761" cy="4178278"/>
          </a:xfrm>
        </p:grpSpPr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165239" y="853629"/>
              <a:ext cx="8846009" cy="16825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lnSpc>
                  <a:spcPts val="3600"/>
                </a:lnSpc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</a:p>
            <a:p>
              <a:pPr algn="ctr" eaLnBrk="1" hangingPunct="1">
                <a:buNone/>
              </a:pPr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endPara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00163" y="1517352"/>
              <a:ext cx="8943837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41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被害にあった男性会社員への賠償額</a:t>
              </a:r>
            </a:p>
            <a:p>
              <a:pPr algn="ctr">
                <a:lnSpc>
                  <a:spcPts val="41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はいくらだった？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2724" y="4117506"/>
              <a:ext cx="8228269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Ａ．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Ｂ．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Ｃ．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億円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19475" y="2660397"/>
              <a:ext cx="8549485" cy="200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男子高校生が昼間、自転車横断帯のかなり手前の歩道から車道を斜めに横断し、対向車線を自転車で直進してきた男性会社員（</a:t>
              </a:r>
              <a:r>
                <a:rPr lang="en-US" altLang="ja-JP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24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歳）と衝突。男性会社員に重大な障害（言語機能の喪失等</a:t>
              </a:r>
              <a:r>
                <a:rPr lang="en-US" altLang="ja-JP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)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が残った。</a:t>
              </a:r>
            </a:p>
            <a:p>
              <a:endParaRPr kumimoji="1" lang="ja-JP" altLang="en-US" dirty="0"/>
            </a:p>
          </p:txBody>
        </p:sp>
      </p:grp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457C680-9DE1-D7DB-7EBD-B5E7D76C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CCF4F1-C627-F7AA-9D06-82984F944DBC}"/>
              </a:ext>
            </a:extLst>
          </p:cNvPr>
          <p:cNvSpPr/>
          <p:nvPr/>
        </p:nvSpPr>
        <p:spPr>
          <a:xfrm>
            <a:off x="1826971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7E6DE0-06C3-AB91-05D8-9CC31E530B95}"/>
              </a:ext>
            </a:extLst>
          </p:cNvPr>
          <p:cNvSpPr/>
          <p:nvPr/>
        </p:nvSpPr>
        <p:spPr>
          <a:xfrm>
            <a:off x="200163" y="7889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B327132-5F2F-6239-85C6-71FFC0AC0CA8}"/>
              </a:ext>
            </a:extLst>
          </p:cNvPr>
          <p:cNvSpPr/>
          <p:nvPr/>
        </p:nvSpPr>
        <p:spPr>
          <a:xfrm>
            <a:off x="1088249" y="134118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ひがい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DC7C7E9-D41C-982F-1F72-E38B09160D88}"/>
              </a:ext>
            </a:extLst>
          </p:cNvPr>
          <p:cNvSpPr/>
          <p:nvPr/>
        </p:nvSpPr>
        <p:spPr>
          <a:xfrm>
            <a:off x="3852734" y="1295724"/>
            <a:ext cx="193877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だんせいかいしゃいん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53416CE-91F6-64F2-F0FC-4968A707D6BE}"/>
              </a:ext>
            </a:extLst>
          </p:cNvPr>
          <p:cNvSpPr/>
          <p:nvPr/>
        </p:nvSpPr>
        <p:spPr>
          <a:xfrm>
            <a:off x="6759751" y="129606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ばいしょうがく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164F25D-D975-3E2A-0E6F-F9119BB7A184}"/>
              </a:ext>
            </a:extLst>
          </p:cNvPr>
          <p:cNvSpPr/>
          <p:nvPr/>
        </p:nvSpPr>
        <p:spPr>
          <a:xfrm>
            <a:off x="392724" y="249229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50CCE72-F79C-9DCD-A9B5-910CAC5334CB}"/>
              </a:ext>
            </a:extLst>
          </p:cNvPr>
          <p:cNvSpPr/>
          <p:nvPr/>
        </p:nvSpPr>
        <p:spPr>
          <a:xfrm>
            <a:off x="656310" y="249931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だんしこうこうせい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3A7838D-A6DD-AF62-64D3-71155A758F4A}"/>
              </a:ext>
            </a:extLst>
          </p:cNvPr>
          <p:cNvSpPr/>
          <p:nvPr/>
        </p:nvSpPr>
        <p:spPr>
          <a:xfrm>
            <a:off x="1931344" y="248430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ひるま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38C66D6-4AA8-1C01-B5F6-6E604CCD46A6}"/>
              </a:ext>
            </a:extLst>
          </p:cNvPr>
          <p:cNvSpPr/>
          <p:nvPr/>
        </p:nvSpPr>
        <p:spPr>
          <a:xfrm>
            <a:off x="3182860" y="2501552"/>
            <a:ext cx="184446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じてんしゃおうだんたい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74F7596-984B-4E6F-FB8E-68344B10A15F}"/>
              </a:ext>
            </a:extLst>
          </p:cNvPr>
          <p:cNvSpPr/>
          <p:nvPr/>
        </p:nvSpPr>
        <p:spPr>
          <a:xfrm>
            <a:off x="5555597" y="248430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C05E86C-D1C0-FD47-607F-A881DF310A8D}"/>
              </a:ext>
            </a:extLst>
          </p:cNvPr>
          <p:cNvSpPr/>
          <p:nvPr/>
        </p:nvSpPr>
        <p:spPr>
          <a:xfrm>
            <a:off x="5554500" y="248430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てまえ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0B18DB2-F417-11ED-8220-58D394274142}"/>
              </a:ext>
            </a:extLst>
          </p:cNvPr>
          <p:cNvSpPr/>
          <p:nvPr/>
        </p:nvSpPr>
        <p:spPr>
          <a:xfrm>
            <a:off x="6350144" y="248430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ほどう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93E2E73-287A-5891-742E-C24BC95D19B1}"/>
              </a:ext>
            </a:extLst>
          </p:cNvPr>
          <p:cNvSpPr/>
          <p:nvPr/>
        </p:nvSpPr>
        <p:spPr>
          <a:xfrm>
            <a:off x="7438642" y="250047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しゃどう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2135BE1-CBD3-A880-B8FA-B8E099DA0CF8}"/>
              </a:ext>
            </a:extLst>
          </p:cNvPr>
          <p:cNvSpPr/>
          <p:nvPr/>
        </p:nvSpPr>
        <p:spPr>
          <a:xfrm>
            <a:off x="0" y="293952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なな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091647C-93EE-E60C-6FF0-0A19BEA548EB}"/>
              </a:ext>
            </a:extLst>
          </p:cNvPr>
          <p:cNvSpPr/>
          <p:nvPr/>
        </p:nvSpPr>
        <p:spPr>
          <a:xfrm>
            <a:off x="1013456" y="294654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おうだん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FD0C7A7-449D-6DC3-CF33-5AFE642A5DB2}"/>
              </a:ext>
            </a:extLst>
          </p:cNvPr>
          <p:cNvSpPr/>
          <p:nvPr/>
        </p:nvSpPr>
        <p:spPr>
          <a:xfrm>
            <a:off x="2380192" y="293952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たいこうしゃせん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CBC49FD-B797-8151-322D-E525E675EE99}"/>
              </a:ext>
            </a:extLst>
          </p:cNvPr>
          <p:cNvSpPr/>
          <p:nvPr/>
        </p:nvSpPr>
        <p:spPr>
          <a:xfrm>
            <a:off x="3595713" y="294789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じてんしゃ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4BCBABA-BDC3-F172-E34E-1EDE59F219BF}"/>
              </a:ext>
            </a:extLst>
          </p:cNvPr>
          <p:cNvSpPr/>
          <p:nvPr/>
        </p:nvSpPr>
        <p:spPr>
          <a:xfrm>
            <a:off x="4588243" y="293952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ちょくしん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A14B6FF-E381-86EA-4FD0-211911F5E28C}"/>
              </a:ext>
            </a:extLst>
          </p:cNvPr>
          <p:cNvSpPr/>
          <p:nvPr/>
        </p:nvSpPr>
        <p:spPr>
          <a:xfrm>
            <a:off x="6562092" y="293952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だんせいかいしゃいん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9774F50-9A01-CE4B-661A-26E28F30C6CA}"/>
              </a:ext>
            </a:extLst>
          </p:cNvPr>
          <p:cNvSpPr/>
          <p:nvPr/>
        </p:nvSpPr>
        <p:spPr>
          <a:xfrm>
            <a:off x="0" y="335963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8E84B90-8DB0-022A-A9A0-362A2F976EEB}"/>
              </a:ext>
            </a:extLst>
          </p:cNvPr>
          <p:cNvSpPr/>
          <p:nvPr/>
        </p:nvSpPr>
        <p:spPr>
          <a:xfrm>
            <a:off x="982213" y="335919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しょうとつ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280757B-F8B0-8644-A859-E8BD3A866985}"/>
              </a:ext>
            </a:extLst>
          </p:cNvPr>
          <p:cNvSpPr/>
          <p:nvPr/>
        </p:nvSpPr>
        <p:spPr>
          <a:xfrm>
            <a:off x="2264777" y="335971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だんせいかいしゃいん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D29E5F1-C4F0-E914-DC4C-3CD13C9FE567}"/>
              </a:ext>
            </a:extLst>
          </p:cNvPr>
          <p:cNvSpPr/>
          <p:nvPr/>
        </p:nvSpPr>
        <p:spPr>
          <a:xfrm>
            <a:off x="3555399" y="335223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じゅうだい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34A0891-2CB9-5B96-5976-E2AC58D31879}"/>
              </a:ext>
            </a:extLst>
          </p:cNvPr>
          <p:cNvSpPr/>
          <p:nvPr/>
        </p:nvSpPr>
        <p:spPr>
          <a:xfrm>
            <a:off x="4431924" y="335223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しょうがい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9FF1310-CBA8-36FE-E599-3AE8504A061F}"/>
              </a:ext>
            </a:extLst>
          </p:cNvPr>
          <p:cNvSpPr/>
          <p:nvPr/>
        </p:nvSpPr>
        <p:spPr>
          <a:xfrm>
            <a:off x="5614179" y="335223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げんごきのう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47BE2EC-D219-8CAD-DDBC-260C6EC45C78}"/>
              </a:ext>
            </a:extLst>
          </p:cNvPr>
          <p:cNvSpPr/>
          <p:nvPr/>
        </p:nvSpPr>
        <p:spPr>
          <a:xfrm>
            <a:off x="6899423" y="335963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そうしつなど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B30ECAA-9FF0-2692-7962-4F3E980F01D7}"/>
              </a:ext>
            </a:extLst>
          </p:cNvPr>
          <p:cNvSpPr/>
          <p:nvPr/>
        </p:nvSpPr>
        <p:spPr>
          <a:xfrm>
            <a:off x="25659" y="37802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3389C1E-B405-468A-3E63-77CB6518AF18}"/>
              </a:ext>
            </a:extLst>
          </p:cNvPr>
          <p:cNvSpPr/>
          <p:nvPr/>
        </p:nvSpPr>
        <p:spPr>
          <a:xfrm>
            <a:off x="1661456" y="399700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694C7BD-78A0-A284-E674-BA771CF7518E}"/>
              </a:ext>
            </a:extLst>
          </p:cNvPr>
          <p:cNvSpPr/>
          <p:nvPr/>
        </p:nvSpPr>
        <p:spPr>
          <a:xfrm>
            <a:off x="4784899" y="401648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61E123D-2CE7-5A2F-B0C3-E058A0B2FD33}"/>
              </a:ext>
            </a:extLst>
          </p:cNvPr>
          <p:cNvSpPr/>
          <p:nvPr/>
        </p:nvSpPr>
        <p:spPr>
          <a:xfrm>
            <a:off x="6998144" y="400333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4D7FC13-A676-E38E-01B3-C3E96ED02B31}"/>
              </a:ext>
            </a:extLst>
          </p:cNvPr>
          <p:cNvSpPr/>
          <p:nvPr/>
        </p:nvSpPr>
        <p:spPr>
          <a:xfrm>
            <a:off x="2784492" y="462210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2DE59E7-CC25-1273-A472-D9D84D24D417}"/>
              </a:ext>
            </a:extLst>
          </p:cNvPr>
          <p:cNvSpPr/>
          <p:nvPr/>
        </p:nvSpPr>
        <p:spPr>
          <a:xfrm>
            <a:off x="3858858" y="515426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92BCE31-45A1-8FB2-038A-6313E416EE52}"/>
              </a:ext>
            </a:extLst>
          </p:cNvPr>
          <p:cNvSpPr/>
          <p:nvPr/>
        </p:nvSpPr>
        <p:spPr>
          <a:xfrm>
            <a:off x="4907597" y="582356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dirty="0">
              <a:solidFill>
                <a:srgbClr val="FF0000"/>
              </a:solidFill>
            </a:endParaRPr>
          </a:p>
          <a:p>
            <a:pPr algn="ctr"/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5F1DA2-C5EB-DCD3-B38D-116DF7F05599}"/>
              </a:ext>
            </a:extLst>
          </p:cNvPr>
          <p:cNvSpPr/>
          <p:nvPr/>
        </p:nvSpPr>
        <p:spPr>
          <a:xfrm>
            <a:off x="334790" y="597014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4ACBC02-0213-29FE-6B55-1563C2282984}"/>
              </a:ext>
            </a:extLst>
          </p:cNvPr>
          <p:cNvSpPr/>
          <p:nvPr/>
        </p:nvSpPr>
        <p:spPr>
          <a:xfrm>
            <a:off x="891231" y="598009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9" grpId="0"/>
      <p:bldP spid="19" grpId="0"/>
      <p:bldP spid="23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8CB93B4-AB62-40E8-BFE7-220153A4C36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32420" y="2595050"/>
            <a:ext cx="1950868" cy="1009071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22" y="2869439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63653" y="2093074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09064" y="2565945"/>
            <a:ext cx="2002076" cy="1038176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218" y="2934186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2146430"/>
            <a:ext cx="4456083" cy="17065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56" y="30208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04038-165B-D797-2858-986643CA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A22C58-A6C4-F308-E1EC-E90323D3C825}"/>
              </a:ext>
            </a:extLst>
          </p:cNvPr>
          <p:cNvSpPr/>
          <p:nvPr/>
        </p:nvSpPr>
        <p:spPr>
          <a:xfrm>
            <a:off x="688147" y="-6577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D4EEE1-D78B-E6F2-FE31-50108D866EAA}"/>
              </a:ext>
            </a:extLst>
          </p:cNvPr>
          <p:cNvSpPr/>
          <p:nvPr/>
        </p:nvSpPr>
        <p:spPr>
          <a:xfrm>
            <a:off x="1802704" y="-6391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96AD51-CD97-5DFC-8048-75BB813B2CBA}"/>
              </a:ext>
            </a:extLst>
          </p:cNvPr>
          <p:cNvSpPr/>
          <p:nvPr/>
        </p:nvSpPr>
        <p:spPr>
          <a:xfrm>
            <a:off x="2438523" y="-6391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0E00E1F-6E49-1E5E-B9BB-1F15F7B067F9}"/>
              </a:ext>
            </a:extLst>
          </p:cNvPr>
          <p:cNvSpPr/>
          <p:nvPr/>
        </p:nvSpPr>
        <p:spPr>
          <a:xfrm>
            <a:off x="2021599" y="16707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4354FC-4424-1FF4-870B-A47A67283C0D}"/>
              </a:ext>
            </a:extLst>
          </p:cNvPr>
          <p:cNvSpPr/>
          <p:nvPr/>
        </p:nvSpPr>
        <p:spPr>
          <a:xfrm>
            <a:off x="1839457" y="421573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A9E3C96-5608-7D13-2F22-ED2B298A16A0}"/>
              </a:ext>
            </a:extLst>
          </p:cNvPr>
          <p:cNvSpPr/>
          <p:nvPr/>
        </p:nvSpPr>
        <p:spPr>
          <a:xfrm>
            <a:off x="3459253" y="2485951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C43EA93-9507-247B-138A-F44E3B59A93E}"/>
              </a:ext>
            </a:extLst>
          </p:cNvPr>
          <p:cNvSpPr txBox="1"/>
          <p:nvPr/>
        </p:nvSpPr>
        <p:spPr>
          <a:xfrm>
            <a:off x="3859812" y="5306148"/>
            <a:ext cx="353943" cy="1228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角丸四角形吹き出し 25">
            <a:extLst>
              <a:ext uri="{FF2B5EF4-FFF2-40B4-BE49-F238E27FC236}">
                <a16:creationId xmlns:a16="http://schemas.microsoft.com/office/drawing/2014/main" id="{BFF0497A-E591-4FD0-2344-20BBE375428C}"/>
              </a:ext>
            </a:extLst>
          </p:cNvPr>
          <p:cNvSpPr/>
          <p:nvPr/>
        </p:nvSpPr>
        <p:spPr>
          <a:xfrm>
            <a:off x="1156871" y="5563955"/>
            <a:ext cx="2135521" cy="654188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A3D3395-CD1F-1938-8F22-35054989BF21}"/>
              </a:ext>
            </a:extLst>
          </p:cNvPr>
          <p:cNvSpPr/>
          <p:nvPr/>
        </p:nvSpPr>
        <p:spPr>
          <a:xfrm>
            <a:off x="1359616" y="5467575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ほんにん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0E943B8-4E0E-DC81-A0F9-4F044C32374F}"/>
              </a:ext>
            </a:extLst>
          </p:cNvPr>
          <p:cNvSpPr/>
          <p:nvPr/>
        </p:nvSpPr>
        <p:spPr>
          <a:xfrm>
            <a:off x="2264827" y="5450797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632921E-08B2-148E-83B6-8376C6486A3C}"/>
              </a:ext>
            </a:extLst>
          </p:cNvPr>
          <p:cNvSpPr/>
          <p:nvPr/>
        </p:nvSpPr>
        <p:spPr>
          <a:xfrm>
            <a:off x="5571913" y="915410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3DA4EC3-27BB-3FE6-50E9-C58907059C1D}"/>
              </a:ext>
            </a:extLst>
          </p:cNvPr>
          <p:cNvSpPr/>
          <p:nvPr/>
        </p:nvSpPr>
        <p:spPr>
          <a:xfrm>
            <a:off x="5538843" y="139765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しゃかいほけんなど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E397432-3190-D27F-22E8-10DBCCFCFCB3}"/>
              </a:ext>
            </a:extLst>
          </p:cNvPr>
          <p:cNvSpPr/>
          <p:nvPr/>
        </p:nvSpPr>
        <p:spPr>
          <a:xfrm>
            <a:off x="3934711" y="206015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C236365-1E70-FAE9-95B1-B1624C3A002B}"/>
              </a:ext>
            </a:extLst>
          </p:cNvPr>
          <p:cNvSpPr/>
          <p:nvPr/>
        </p:nvSpPr>
        <p:spPr>
          <a:xfrm>
            <a:off x="5024907" y="2050773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　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91D3889-EEF5-A318-0851-724B5DC241A0}"/>
              </a:ext>
            </a:extLst>
          </p:cNvPr>
          <p:cNvSpPr/>
          <p:nvPr/>
        </p:nvSpPr>
        <p:spPr>
          <a:xfrm>
            <a:off x="4434823" y="270665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CFB5E0B-4CFE-010F-9757-CC739945D8E3}"/>
              </a:ext>
            </a:extLst>
          </p:cNvPr>
          <p:cNvSpPr/>
          <p:nvPr/>
        </p:nvSpPr>
        <p:spPr>
          <a:xfrm>
            <a:off x="6529519" y="268855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84889BA-7027-49A2-B4D5-CD158641903C}"/>
              </a:ext>
            </a:extLst>
          </p:cNvPr>
          <p:cNvSpPr/>
          <p:nvPr/>
        </p:nvSpPr>
        <p:spPr>
          <a:xfrm>
            <a:off x="5541698" y="459454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2495BBD-A477-CE1B-0CBD-978C01790FA0}"/>
              </a:ext>
            </a:extLst>
          </p:cNvPr>
          <p:cNvSpPr/>
          <p:nvPr/>
        </p:nvSpPr>
        <p:spPr>
          <a:xfrm>
            <a:off x="5622302" y="549143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50D7A22-C3BE-840A-C4C8-7A1E6DDA3C45}"/>
              </a:ext>
            </a:extLst>
          </p:cNvPr>
          <p:cNvSpPr/>
          <p:nvPr/>
        </p:nvSpPr>
        <p:spPr>
          <a:xfrm>
            <a:off x="2648491" y="806220"/>
            <a:ext cx="15337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ほう　　　　　　きょうせい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24F48E2-4625-7FCF-5990-E9060B2C86FA}"/>
              </a:ext>
            </a:extLst>
          </p:cNvPr>
          <p:cNvSpPr/>
          <p:nvPr/>
        </p:nvSpPr>
        <p:spPr>
          <a:xfrm rot="705841">
            <a:off x="4291086" y="283390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けんこうほけんしょう　</a:t>
            </a:r>
            <a:endParaRPr kumimoji="1" lang="ja-JP" altLang="en-US" sz="5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AF70D80-2794-F7D2-2C74-3E90C45EA0A6}"/>
              </a:ext>
            </a:extLst>
          </p:cNvPr>
          <p:cNvSpPr/>
          <p:nvPr/>
        </p:nvSpPr>
        <p:spPr>
          <a:xfrm>
            <a:off x="6970752" y="378582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646BF77-7776-5692-C7F8-F3DF4BA939A0}"/>
              </a:ext>
            </a:extLst>
          </p:cNvPr>
          <p:cNvSpPr/>
          <p:nvPr/>
        </p:nvSpPr>
        <p:spPr>
          <a:xfrm>
            <a:off x="6959388" y="511965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「社会保険」とは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8666" y="855678"/>
            <a:ext cx="8933884" cy="5680188"/>
            <a:chOff x="516814" y="1008372"/>
            <a:chExt cx="8897884" cy="552749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955800" y="4074802"/>
              <a:ext cx="32787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516814" y="1008372"/>
              <a:ext cx="8897884" cy="5527493"/>
              <a:chOff x="516814" y="1008372"/>
              <a:chExt cx="8897884" cy="5527493"/>
            </a:xfrm>
          </p:grpSpPr>
          <p:sp>
            <p:nvSpPr>
              <p:cNvPr id="17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5290344" y="1584132"/>
                <a:ext cx="4124354" cy="8776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や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ケガ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にかかる治療費</a:t>
                </a:r>
              </a:p>
            </p:txBody>
          </p:sp>
          <p:sp>
            <p:nvSpPr>
              <p:cNvPr id="13" name="テキスト ボックス 31"/>
              <p:cNvSpPr txBox="1">
                <a:spLocks noChangeArrowheads="1"/>
              </p:cNvSpPr>
              <p:nvPr/>
            </p:nvSpPr>
            <p:spPr bwMode="gray">
              <a:xfrm>
                <a:off x="2279534" y="1008372"/>
                <a:ext cx="2380143" cy="448256"/>
              </a:xfrm>
              <a:prstGeom prst="rect">
                <a:avLst/>
              </a:prstGeom>
              <a:solidFill>
                <a:schemeClr val="accent2"/>
              </a:solidFill>
              <a:ln w="19050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lnSpc>
                    <a:spcPts val="33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制度</a:t>
                </a:r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4" name="テキスト ボックス 22"/>
              <p:cNvSpPr txBox="1">
                <a:spLocks noChangeArrowheads="1"/>
              </p:cNvSpPr>
              <p:nvPr/>
            </p:nvSpPr>
            <p:spPr bwMode="gray">
              <a:xfrm>
                <a:off x="5290344" y="1008372"/>
                <a:ext cx="4124354" cy="448256"/>
              </a:xfrm>
              <a:prstGeom prst="rect">
                <a:avLst/>
              </a:prstGeom>
              <a:solidFill>
                <a:srgbClr val="0070C0"/>
              </a:solidFill>
              <a:ln w="19050" cmpd="sng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lnSpc>
                    <a:spcPts val="33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主な保障の内容</a:t>
                </a:r>
              </a:p>
            </p:txBody>
          </p:sp>
          <p:sp>
            <p:nvSpPr>
              <p:cNvPr id="1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5280819" y="2489322"/>
                <a:ext cx="4133879" cy="108769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老後</a:t>
                </a:r>
                <a:endPara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障害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状態時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遺族</a:t>
                </a:r>
                <a:endParaRPr lang="ja-JP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6" name="右矢印 15"/>
              <p:cNvSpPr/>
              <p:nvPr/>
            </p:nvSpPr>
            <p:spPr bwMode="auto">
              <a:xfrm>
                <a:off x="4787200" y="1825720"/>
                <a:ext cx="431035" cy="41682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8" name="右矢印 17"/>
              <p:cNvSpPr/>
              <p:nvPr/>
            </p:nvSpPr>
            <p:spPr bwMode="auto">
              <a:xfrm>
                <a:off x="4787200" y="2852444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9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5290344" y="4633798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仕事中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のケガ等の治療費</a:t>
                </a:r>
              </a:p>
            </p:txBody>
          </p:sp>
          <p:sp>
            <p:nvSpPr>
              <p:cNvPr id="20" name="右矢印 19"/>
              <p:cNvSpPr/>
              <p:nvPr/>
            </p:nvSpPr>
            <p:spPr bwMode="auto">
              <a:xfrm>
                <a:off x="4787200" y="4874488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1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280819" y="3624802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介護サービス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費用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訪問介護など</a:t>
                </a: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  <a:endPara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2" name="右矢印 21"/>
              <p:cNvSpPr/>
              <p:nvPr/>
            </p:nvSpPr>
            <p:spPr bwMode="auto">
              <a:xfrm>
                <a:off x="4787200" y="3866390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3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5280819" y="5635865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失業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時の生活費</a:t>
                </a:r>
              </a:p>
            </p:txBody>
          </p:sp>
          <p:sp>
            <p:nvSpPr>
              <p:cNvPr id="24" name="右矢印 23"/>
              <p:cNvSpPr/>
              <p:nvPr/>
            </p:nvSpPr>
            <p:spPr bwMode="auto">
              <a:xfrm>
                <a:off x="4787200" y="5876555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2736856"/>
                <a:ext cx="2507667" cy="648000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2.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公的年金保険</a:t>
                </a:r>
              </a:p>
            </p:txBody>
          </p:sp>
          <p:sp>
            <p:nvSpPr>
              <p:cNvPr id="27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50334" y="4620206"/>
                <a:ext cx="2464757" cy="1002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31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4.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労働者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lnSpc>
                    <a:spcPts val="19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　 災害補償保険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8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3750802"/>
                <a:ext cx="2651773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3.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公的介護保険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9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5761865"/>
                <a:ext cx="2376000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5.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雇用保険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1460532" y="1999274"/>
                <a:ext cx="823145" cy="0"/>
                <a:chOff x="1460532" y="2004884"/>
                <a:chExt cx="823145" cy="2798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460532" y="2004884"/>
                  <a:ext cx="499512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955800" y="2007682"/>
                  <a:ext cx="32787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/>
              <p:cNvCxnSpPr/>
              <p:nvPr/>
            </p:nvCxnSpPr>
            <p:spPr>
              <a:xfrm>
                <a:off x="1955800" y="3060856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1955800" y="5083798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1955800" y="5983269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>
                <a:cxnSpLocks/>
              </p:cNvCxnSpPr>
              <p:nvPr/>
            </p:nvCxnSpPr>
            <p:spPr>
              <a:xfrm>
                <a:off x="1955800" y="2011812"/>
                <a:ext cx="0" cy="398828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正方形/長方形 5"/>
              <p:cNvSpPr/>
              <p:nvPr/>
            </p:nvSpPr>
            <p:spPr bwMode="white">
              <a:xfrm>
                <a:off x="516814" y="1654768"/>
                <a:ext cx="981818" cy="981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社会</a:t>
                </a:r>
                <a:endParaRPr kumimoji="1"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保険</a:t>
                </a:r>
              </a:p>
            </p:txBody>
          </p:sp>
          <p:sp>
            <p:nvSpPr>
              <p:cNvPr id="41" name="角丸四角形 40"/>
              <p:cNvSpPr>
                <a:spLocks/>
              </p:cNvSpPr>
              <p:nvPr/>
            </p:nvSpPr>
            <p:spPr>
              <a:xfrm>
                <a:off x="2279533" y="1623282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角丸四角形 41"/>
              <p:cNvSpPr>
                <a:spLocks/>
              </p:cNvSpPr>
              <p:nvPr/>
            </p:nvSpPr>
            <p:spPr>
              <a:xfrm>
                <a:off x="2279533" y="2650006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角丸四角形 42"/>
              <p:cNvSpPr>
                <a:spLocks/>
              </p:cNvSpPr>
              <p:nvPr/>
            </p:nvSpPr>
            <p:spPr>
              <a:xfrm>
                <a:off x="2279533" y="3660802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4" name="角丸四角形 43"/>
              <p:cNvSpPr>
                <a:spLocks/>
              </p:cNvSpPr>
              <p:nvPr/>
            </p:nvSpPr>
            <p:spPr>
              <a:xfrm>
                <a:off x="2279533" y="4669798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5" name="角丸四角形 44"/>
              <p:cNvSpPr>
                <a:spLocks/>
              </p:cNvSpPr>
              <p:nvPr/>
            </p:nvSpPr>
            <p:spPr>
              <a:xfrm>
                <a:off x="2279533" y="5671865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1706860"/>
                <a:ext cx="2507667" cy="654545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公的医療保険</a:t>
                </a:r>
              </a:p>
            </p:txBody>
          </p:sp>
        </p:grp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13030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4666" y="1333303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50" name="角丸四角形 49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21" y="2660292"/>
            <a:ext cx="564366" cy="82710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2" y="5501925"/>
            <a:ext cx="1160882" cy="108238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973" y="1417948"/>
            <a:ext cx="957201" cy="95061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73" y="3660802"/>
            <a:ext cx="960541" cy="891686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30" y="4590236"/>
            <a:ext cx="707227" cy="102155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57AA1F4-CEF0-0A82-9AC1-D205BCCA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092A43-660D-6F59-7903-D94EE3500A11}"/>
              </a:ext>
            </a:extLst>
          </p:cNvPr>
          <p:cNvSpPr/>
          <p:nvPr/>
        </p:nvSpPr>
        <p:spPr>
          <a:xfrm>
            <a:off x="1018384" y="-48092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13D119-6E06-8371-FAF8-B1814DF267B4}"/>
              </a:ext>
            </a:extLst>
          </p:cNvPr>
          <p:cNvSpPr/>
          <p:nvPr/>
        </p:nvSpPr>
        <p:spPr>
          <a:xfrm>
            <a:off x="45065" y="124573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3F1245-C835-D5AC-BECD-CD128BB11568}"/>
              </a:ext>
            </a:extLst>
          </p:cNvPr>
          <p:cNvSpPr/>
          <p:nvPr/>
        </p:nvSpPr>
        <p:spPr>
          <a:xfrm>
            <a:off x="55786" y="224953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4A034F-8345-9D78-7E7E-E891220DE1BC}"/>
              </a:ext>
            </a:extLst>
          </p:cNvPr>
          <p:cNvSpPr/>
          <p:nvPr/>
        </p:nvSpPr>
        <p:spPr>
          <a:xfrm>
            <a:off x="2353323" y="7559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せいど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D6C0E20-FB2A-741E-70CF-9C8353BD4A1D}"/>
              </a:ext>
            </a:extLst>
          </p:cNvPr>
          <p:cNvSpPr/>
          <p:nvPr/>
        </p:nvSpPr>
        <p:spPr>
          <a:xfrm>
            <a:off x="5474610" y="7559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lang="en-US" altLang="ja-JP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58C1CBC-0D7D-21E8-668A-D2943BD8277D}"/>
              </a:ext>
            </a:extLst>
          </p:cNvPr>
          <p:cNvSpPr/>
          <p:nvPr/>
        </p:nvSpPr>
        <p:spPr>
          <a:xfrm>
            <a:off x="6127677" y="75079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9B5691E-938C-D120-8E98-F75F95E98A5C}"/>
              </a:ext>
            </a:extLst>
          </p:cNvPr>
          <p:cNvSpPr/>
          <p:nvPr/>
        </p:nvSpPr>
        <p:spPr>
          <a:xfrm>
            <a:off x="6836604" y="74367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ないよう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C603A4B-D22E-C857-A38F-86CA70BC753E}"/>
              </a:ext>
            </a:extLst>
          </p:cNvPr>
          <p:cNvSpPr/>
          <p:nvPr/>
        </p:nvSpPr>
        <p:spPr>
          <a:xfrm>
            <a:off x="2224729" y="1512188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14561DB-DF71-8460-6473-E83719FDE52E}"/>
              </a:ext>
            </a:extLst>
          </p:cNvPr>
          <p:cNvSpPr/>
          <p:nvPr/>
        </p:nvSpPr>
        <p:spPr>
          <a:xfrm>
            <a:off x="2247271" y="2558602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BF67099-F972-9BDB-D171-9B0B22F0F844}"/>
              </a:ext>
            </a:extLst>
          </p:cNvPr>
          <p:cNvSpPr/>
          <p:nvPr/>
        </p:nvSpPr>
        <p:spPr>
          <a:xfrm>
            <a:off x="2224728" y="3603609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こうてきかいごほけん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A3EA9F7-83D4-DAD1-D04F-E591A26C56B0}"/>
              </a:ext>
            </a:extLst>
          </p:cNvPr>
          <p:cNvSpPr/>
          <p:nvPr/>
        </p:nvSpPr>
        <p:spPr>
          <a:xfrm>
            <a:off x="2132941" y="4544645"/>
            <a:ext cx="95631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ろうどうしゃ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437622C-59E4-ECD7-BD79-3C68D6952BE2}"/>
              </a:ext>
            </a:extLst>
          </p:cNvPr>
          <p:cNvSpPr/>
          <p:nvPr/>
        </p:nvSpPr>
        <p:spPr>
          <a:xfrm>
            <a:off x="2062560" y="5235203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さいがい ほしょう 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B8E0953-FF11-1274-91F1-63268DE29A37}"/>
              </a:ext>
            </a:extLst>
          </p:cNvPr>
          <p:cNvSpPr/>
          <p:nvPr/>
        </p:nvSpPr>
        <p:spPr>
          <a:xfrm>
            <a:off x="2171753" y="5658076"/>
            <a:ext cx="13101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CED2300-E3B7-FEF8-395B-DD3F850A8AE2}"/>
              </a:ext>
            </a:extLst>
          </p:cNvPr>
          <p:cNvSpPr/>
          <p:nvPr/>
        </p:nvSpPr>
        <p:spPr>
          <a:xfrm>
            <a:off x="4808013" y="1504302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62324B3-41D2-5B02-D5A1-62E5C02BC9C7}"/>
              </a:ext>
            </a:extLst>
          </p:cNvPr>
          <p:cNvSpPr/>
          <p:nvPr/>
        </p:nvSpPr>
        <p:spPr>
          <a:xfrm>
            <a:off x="6855001" y="1522673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C7824057-F3B0-5D5E-E22B-5AC130F05FD2}"/>
              </a:ext>
            </a:extLst>
          </p:cNvPr>
          <p:cNvSpPr/>
          <p:nvPr/>
        </p:nvSpPr>
        <p:spPr>
          <a:xfrm>
            <a:off x="4940410" y="2603096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しょうがい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DEBECDC-A462-E81F-14B3-D1F87E882B46}"/>
              </a:ext>
            </a:extLst>
          </p:cNvPr>
          <p:cNvSpPr/>
          <p:nvPr/>
        </p:nvSpPr>
        <p:spPr>
          <a:xfrm>
            <a:off x="4943917" y="2278126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095BA070-AEFE-35A9-14A7-C322E2122A9D}"/>
              </a:ext>
            </a:extLst>
          </p:cNvPr>
          <p:cNvSpPr/>
          <p:nvPr/>
        </p:nvSpPr>
        <p:spPr>
          <a:xfrm>
            <a:off x="4933033" y="2263571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BA6F3767-BAB4-E442-6A85-DB3DFCB9975F}"/>
              </a:ext>
            </a:extLst>
          </p:cNvPr>
          <p:cNvSpPr/>
          <p:nvPr/>
        </p:nvSpPr>
        <p:spPr>
          <a:xfrm>
            <a:off x="4917162" y="2964916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EB6A8EE7-049C-4F70-A6B7-C94FF60D9CDA}"/>
              </a:ext>
            </a:extLst>
          </p:cNvPr>
          <p:cNvSpPr/>
          <p:nvPr/>
        </p:nvSpPr>
        <p:spPr>
          <a:xfrm>
            <a:off x="5518411" y="2599604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じょうたいじ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5194458-B7E7-52C4-27A1-39517189EAB3}"/>
              </a:ext>
            </a:extLst>
          </p:cNvPr>
          <p:cNvSpPr/>
          <p:nvPr/>
        </p:nvSpPr>
        <p:spPr>
          <a:xfrm>
            <a:off x="6809564" y="2581317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272EFB7A-088A-CB15-4343-8F6F15A4EB61}"/>
              </a:ext>
            </a:extLst>
          </p:cNvPr>
          <p:cNvSpPr/>
          <p:nvPr/>
        </p:nvSpPr>
        <p:spPr>
          <a:xfrm>
            <a:off x="4796060" y="3479919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51782400-C8D1-7BA6-B4E6-ADEAE93A1F4F}"/>
              </a:ext>
            </a:extLst>
          </p:cNvPr>
          <p:cNvSpPr/>
          <p:nvPr/>
        </p:nvSpPr>
        <p:spPr>
          <a:xfrm>
            <a:off x="6056831" y="3469550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BA890348-54A8-B9DD-54FF-A5E904E4D5EC}"/>
              </a:ext>
            </a:extLst>
          </p:cNvPr>
          <p:cNvSpPr/>
          <p:nvPr/>
        </p:nvSpPr>
        <p:spPr>
          <a:xfrm>
            <a:off x="5168054" y="4182880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ほうもんかいご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EBF1DF5D-E805-F8ED-6E45-0CB8FB889992}"/>
              </a:ext>
            </a:extLst>
          </p:cNvPr>
          <p:cNvSpPr/>
          <p:nvPr/>
        </p:nvSpPr>
        <p:spPr>
          <a:xfrm>
            <a:off x="4931768" y="4637038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しごとちゅう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12E3FD02-EADF-23DA-DED1-8FD9EDA0FA2D}"/>
              </a:ext>
            </a:extLst>
          </p:cNvPr>
          <p:cNvSpPr/>
          <p:nvPr/>
        </p:nvSpPr>
        <p:spPr>
          <a:xfrm>
            <a:off x="6013080" y="4629561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B69C17AD-4DC2-7BA9-47A3-7DAD7EFC23F4}"/>
              </a:ext>
            </a:extLst>
          </p:cNvPr>
          <p:cNvSpPr/>
          <p:nvPr/>
        </p:nvSpPr>
        <p:spPr>
          <a:xfrm>
            <a:off x="6836604" y="4629797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C4B20BEB-6C80-9F4F-0150-8295BA0F0820}"/>
              </a:ext>
            </a:extLst>
          </p:cNvPr>
          <p:cNvSpPr/>
          <p:nvPr/>
        </p:nvSpPr>
        <p:spPr>
          <a:xfrm>
            <a:off x="4808012" y="5677460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しつぎょう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EEBFC819-5A23-2C12-B9E8-F2B9052C757F}"/>
              </a:ext>
            </a:extLst>
          </p:cNvPr>
          <p:cNvSpPr/>
          <p:nvPr/>
        </p:nvSpPr>
        <p:spPr>
          <a:xfrm>
            <a:off x="5144494" y="5677460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D82D2EE-FFB2-405B-36D5-76208E37099E}"/>
              </a:ext>
            </a:extLst>
          </p:cNvPr>
          <p:cNvSpPr/>
          <p:nvPr/>
        </p:nvSpPr>
        <p:spPr>
          <a:xfrm>
            <a:off x="5860149" y="5686637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88075F5-8838-3AB2-D3C1-779F3745FDCC}"/>
              </a:ext>
            </a:extLst>
          </p:cNvPr>
          <p:cNvSpPr txBox="1"/>
          <p:nvPr/>
        </p:nvSpPr>
        <p:spPr>
          <a:xfrm>
            <a:off x="8114767" y="5797605"/>
            <a:ext cx="261610" cy="3424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とうさん</a:t>
            </a:r>
          </a:p>
        </p:txBody>
      </p:sp>
    </p:spTree>
    <p:extLst>
      <p:ext uri="{BB962C8B-B14F-4D97-AF65-F5344CB8AC3E}">
        <p14:creationId xmlns:p14="http://schemas.microsoft.com/office/powerpoint/2010/main" val="2680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69761" y="2596012"/>
            <a:ext cx="540447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 </a:t>
            </a:r>
            <a:r>
              <a:rPr lang="ja-JP" altLang="en-US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民間保険って何</a:t>
            </a: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?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1BB8BD-E2D5-5B96-BCA7-AF831C27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08E733-3E7D-7241-01EE-02A57FD56278}"/>
              </a:ext>
            </a:extLst>
          </p:cNvPr>
          <p:cNvSpPr/>
          <p:nvPr/>
        </p:nvSpPr>
        <p:spPr>
          <a:xfrm>
            <a:off x="2804597" y="2234247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700" dirty="0">
              <a:solidFill>
                <a:srgbClr val="3399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C8E0E5-2094-C5D7-39C2-01F87AABE6DD}"/>
              </a:ext>
            </a:extLst>
          </p:cNvPr>
          <p:cNvSpPr/>
          <p:nvPr/>
        </p:nvSpPr>
        <p:spPr>
          <a:xfrm>
            <a:off x="5258400" y="2221738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700" dirty="0">
              <a:solidFill>
                <a:srgbClr val="3399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08576" y="421120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8328" y="1346975"/>
            <a:ext cx="724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1.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endParaRPr lang="en-US" altLang="ja-JP" sz="4800" b="1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795528" y="2400300"/>
            <a:ext cx="6922008" cy="3899832"/>
            <a:chOff x="1" y="786702"/>
            <a:chExt cx="8772524" cy="3464149"/>
          </a:xfrm>
        </p:grpSpPr>
        <p:sp>
          <p:nvSpPr>
            <p:cNvPr id="26" name="雲形吹き出し 25"/>
            <p:cNvSpPr/>
            <p:nvPr/>
          </p:nvSpPr>
          <p:spPr>
            <a:xfrm>
              <a:off x="1" y="786702"/>
              <a:ext cx="8772524" cy="3464149"/>
            </a:xfrm>
            <a:prstGeom prst="cloudCallout">
              <a:avLst>
                <a:gd name="adj1" fmla="val 41627"/>
                <a:gd name="adj2" fmla="val 45865"/>
              </a:avLst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98724" y="1213009"/>
              <a:ext cx="7711149" cy="947383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これからどんなことが</a:t>
              </a:r>
            </a:p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起きるのかな・・・</a:t>
              </a:r>
              <a:endParaRPr lang="en-US" altLang="ja-JP" sz="36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endParaRP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128" y="4920493"/>
            <a:ext cx="1643205" cy="153969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955599" y="3737572"/>
            <a:ext cx="4142873" cy="1575289"/>
            <a:chOff x="1934762" y="3721247"/>
            <a:chExt cx="4142873" cy="1575289"/>
          </a:xfrm>
        </p:grpSpPr>
        <p:grpSp>
          <p:nvGrpSpPr>
            <p:cNvPr id="18" name="グループ化 17"/>
            <p:cNvGrpSpPr/>
            <p:nvPr/>
          </p:nvGrpSpPr>
          <p:grpSpPr bwMode="gray">
            <a:xfrm>
              <a:off x="4177018" y="3867573"/>
              <a:ext cx="1900617" cy="1420999"/>
              <a:chOff x="3024283" y="1318345"/>
              <a:chExt cx="3157673" cy="2308594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3024283" y="1318345"/>
                <a:ext cx="3157673" cy="1982378"/>
              </a:xfrm>
              <a:prstGeom prst="rect">
                <a:avLst/>
              </a:prstGeom>
            </p:spPr>
          </p:pic>
          <p:sp>
            <p:nvSpPr>
              <p:cNvPr id="20" name="角丸四角形 19"/>
              <p:cNvSpPr/>
              <p:nvPr/>
            </p:nvSpPr>
            <p:spPr bwMode="gray">
              <a:xfrm>
                <a:off x="3416516" y="3224256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角丸四角形 20"/>
              <p:cNvSpPr/>
              <p:nvPr/>
            </p:nvSpPr>
            <p:spPr bwMode="gray">
              <a:xfrm>
                <a:off x="3388230" y="3198428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 bwMode="gray">
              <a:xfrm>
                <a:off x="3207634" y="3208331"/>
                <a:ext cx="2952000" cy="40934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独 立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(1</a:t>
                </a:r>
                <a:r>
                  <a:rPr lang="ja-JP" altLang="en-US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人暮らし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</a:p>
            </p:txBody>
          </p:sp>
          <p:sp>
            <p:nvSpPr>
              <p:cNvPr id="23" name="角丸四角形 32"/>
              <p:cNvSpPr/>
              <p:nvPr/>
            </p:nvSpPr>
            <p:spPr bwMode="gray">
              <a:xfrm>
                <a:off x="3417993" y="3219458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1934762" y="3721247"/>
              <a:ext cx="1865164" cy="1575289"/>
              <a:chOff x="1934762" y="3721247"/>
              <a:chExt cx="1865164" cy="1575289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C39B0C76-70D0-43AB-A4EA-7044C354E0D2}"/>
                  </a:ext>
                </a:extLst>
              </p:cNvPr>
              <p:cNvGrpSpPr/>
              <p:nvPr/>
            </p:nvGrpSpPr>
            <p:grpSpPr>
              <a:xfrm>
                <a:off x="1934762" y="3721247"/>
                <a:ext cx="1865164" cy="1575289"/>
                <a:chOff x="269577" y="1016804"/>
                <a:chExt cx="2933824" cy="2596947"/>
              </a:xfrm>
            </p:grpSpPr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577" y="1016804"/>
                  <a:ext cx="2933824" cy="2245818"/>
                </a:xfrm>
                <a:prstGeom prst="rect">
                  <a:avLst/>
                </a:prstGeom>
              </p:spPr>
            </p:pic>
            <p:sp>
              <p:nvSpPr>
                <p:cNvPr id="15" name="角丸四角形 14"/>
                <p:cNvSpPr/>
                <p:nvPr/>
              </p:nvSpPr>
              <p:spPr bwMode="gray">
                <a:xfrm>
                  <a:off x="564597" y="3185240"/>
                  <a:ext cx="2493818" cy="428511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" name="角丸四角形 15"/>
                <p:cNvSpPr/>
                <p:nvPr/>
              </p:nvSpPr>
              <p:spPr bwMode="white">
                <a:xfrm>
                  <a:off x="592883" y="3211068"/>
                  <a:ext cx="2439669" cy="389555"/>
                </a:xfrm>
                <a:prstGeom prst="roundRect">
                  <a:avLst>
                    <a:gd name="adj" fmla="val 45836"/>
                  </a:avLst>
                </a:prstGeom>
                <a:noFill/>
                <a:ln w="9525" cmpd="sng">
                  <a:solidFill>
                    <a:schemeClr val="bg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 bwMode="white">
                <a:xfrm>
                  <a:off x="734218" y="3208331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4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進 学</a:t>
                  </a:r>
                  <a:endParaRPr lang="en-US" altLang="ja-JP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pic>
            <p:nvPicPr>
              <p:cNvPr id="27" name="Picture 2" descr="\\JILI03\jouhou\10消費者関連団体等連携\01生命保険協会\02地方事務室\01地方事務室との連携活動\H31\連携活動（副教材・中作）\mirai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798" y="4233027"/>
                <a:ext cx="748433" cy="816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288A95A7-1305-1433-7348-D2282B3DBD20}"/>
              </a:ext>
            </a:extLst>
          </p:cNvPr>
          <p:cNvSpPr txBox="1">
            <a:spLocks/>
          </p:cNvSpPr>
          <p:nvPr/>
        </p:nvSpPr>
        <p:spPr>
          <a:xfrm>
            <a:off x="7035128" y="64567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9D24BD-EFEA-563A-FC80-7F9CC7F5B36D}"/>
              </a:ext>
            </a:extLst>
          </p:cNvPr>
          <p:cNvSpPr/>
          <p:nvPr/>
        </p:nvSpPr>
        <p:spPr>
          <a:xfrm>
            <a:off x="1116504" y="1149371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871AC3D-2431-302E-A155-7F990EB891A1}"/>
              </a:ext>
            </a:extLst>
          </p:cNvPr>
          <p:cNvSpPr/>
          <p:nvPr/>
        </p:nvSpPr>
        <p:spPr>
          <a:xfrm>
            <a:off x="4035973" y="1173527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7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E786FD-E045-4306-9D00-0AB4598B1ED1}"/>
              </a:ext>
            </a:extLst>
          </p:cNvPr>
          <p:cNvSpPr/>
          <p:nvPr/>
        </p:nvSpPr>
        <p:spPr>
          <a:xfrm>
            <a:off x="2660250" y="3240557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E0A2E6E-094A-2326-2168-EF0A7A9A867C}"/>
              </a:ext>
            </a:extLst>
          </p:cNvPr>
          <p:cNvSpPr/>
          <p:nvPr/>
        </p:nvSpPr>
        <p:spPr>
          <a:xfrm>
            <a:off x="2426506" y="5261706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しんがく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9A828D-1FBA-1FDD-9BEC-F923D4E6100E}"/>
              </a:ext>
            </a:extLst>
          </p:cNvPr>
          <p:cNvSpPr/>
          <p:nvPr/>
        </p:nvSpPr>
        <p:spPr>
          <a:xfrm>
            <a:off x="4311330" y="5227872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どくりつ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ED84F83-4A9A-A5B8-1744-B8929578776D}"/>
              </a:ext>
            </a:extLst>
          </p:cNvPr>
          <p:cNvSpPr/>
          <p:nvPr/>
        </p:nvSpPr>
        <p:spPr>
          <a:xfrm>
            <a:off x="4952638" y="5231792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ぐ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00985D1-5A70-127B-B0DC-12DEDA7C02B1}"/>
              </a:ext>
            </a:extLst>
          </p:cNvPr>
          <p:cNvSpPr/>
          <p:nvPr/>
        </p:nvSpPr>
        <p:spPr>
          <a:xfrm>
            <a:off x="4774825" y="5231791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1F17B36-26DF-41F9-9531-84DD3CFE24A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7233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5089079"/>
            <a:ext cx="4456083" cy="14788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D59399-FCC3-9B70-5481-6C3EBC88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666" y="6531175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7E05814-1E33-B2FA-588E-A6F1D6F31E98}"/>
              </a:ext>
            </a:extLst>
          </p:cNvPr>
          <p:cNvSpPr/>
          <p:nvPr/>
        </p:nvSpPr>
        <p:spPr>
          <a:xfrm>
            <a:off x="698388" y="-6577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F11BC5A-4C55-9203-AE2B-416D0150F713}"/>
              </a:ext>
            </a:extLst>
          </p:cNvPr>
          <p:cNvSpPr/>
          <p:nvPr/>
        </p:nvSpPr>
        <p:spPr>
          <a:xfrm>
            <a:off x="1777024" y="-71159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E18B0EB-9CCA-C8E2-35F6-B54D6E921C96}"/>
              </a:ext>
            </a:extLst>
          </p:cNvPr>
          <p:cNvSpPr/>
          <p:nvPr/>
        </p:nvSpPr>
        <p:spPr>
          <a:xfrm>
            <a:off x="2485440" y="-67019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69D45FF-810B-AD16-C504-8519EEAE8FD2}"/>
              </a:ext>
            </a:extLst>
          </p:cNvPr>
          <p:cNvSpPr/>
          <p:nvPr/>
        </p:nvSpPr>
        <p:spPr>
          <a:xfrm>
            <a:off x="2021599" y="16707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C44D213-834C-4151-A861-05F5684AACF2}"/>
              </a:ext>
            </a:extLst>
          </p:cNvPr>
          <p:cNvSpPr/>
          <p:nvPr/>
        </p:nvSpPr>
        <p:spPr>
          <a:xfrm>
            <a:off x="1882540" y="422970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8F6C9C0-CAF6-E87F-3634-3F8E6BE0FC57}"/>
              </a:ext>
            </a:extLst>
          </p:cNvPr>
          <p:cNvSpPr/>
          <p:nvPr/>
        </p:nvSpPr>
        <p:spPr>
          <a:xfrm>
            <a:off x="3459253" y="2485951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49B1A3-9056-CFD5-4B77-69BD61D144FB}"/>
              </a:ext>
            </a:extLst>
          </p:cNvPr>
          <p:cNvSpPr txBox="1"/>
          <p:nvPr/>
        </p:nvSpPr>
        <p:spPr>
          <a:xfrm>
            <a:off x="3919065" y="5306148"/>
            <a:ext cx="353943" cy="1228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角丸四角形吹き出し 25">
            <a:extLst>
              <a:ext uri="{FF2B5EF4-FFF2-40B4-BE49-F238E27FC236}">
                <a16:creationId xmlns:a16="http://schemas.microsoft.com/office/drawing/2014/main" id="{5C8D18E6-8729-1A86-AA11-D3AEA05B6CF4}"/>
              </a:ext>
            </a:extLst>
          </p:cNvPr>
          <p:cNvSpPr/>
          <p:nvPr/>
        </p:nvSpPr>
        <p:spPr>
          <a:xfrm>
            <a:off x="1193550" y="5432695"/>
            <a:ext cx="2135521" cy="654188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61F54CD-0377-8133-89AD-2123EA0DDC6F}"/>
              </a:ext>
            </a:extLst>
          </p:cNvPr>
          <p:cNvSpPr/>
          <p:nvPr/>
        </p:nvSpPr>
        <p:spPr>
          <a:xfrm>
            <a:off x="1378364" y="5325849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ほんにん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72A269A-5FD1-F215-CD5C-749C8CB986E9}"/>
              </a:ext>
            </a:extLst>
          </p:cNvPr>
          <p:cNvSpPr/>
          <p:nvPr/>
        </p:nvSpPr>
        <p:spPr>
          <a:xfrm>
            <a:off x="2339390" y="5332191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496CF8B-FAD1-6A97-3E08-424E42BEC7CD}"/>
              </a:ext>
            </a:extLst>
          </p:cNvPr>
          <p:cNvSpPr/>
          <p:nvPr/>
        </p:nvSpPr>
        <p:spPr>
          <a:xfrm>
            <a:off x="2776871" y="797405"/>
            <a:ext cx="125823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　　　　　きょうせい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ACDA2C7-7873-21C2-A39E-FC68B4CAB398}"/>
              </a:ext>
            </a:extLst>
          </p:cNvPr>
          <p:cNvSpPr/>
          <p:nvPr/>
        </p:nvSpPr>
        <p:spPr>
          <a:xfrm>
            <a:off x="5629948" y="939798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A6719E7-5CA6-92AE-5300-74661A11462F}"/>
              </a:ext>
            </a:extLst>
          </p:cNvPr>
          <p:cNvSpPr/>
          <p:nvPr/>
        </p:nvSpPr>
        <p:spPr>
          <a:xfrm>
            <a:off x="5744313" y="139460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しゃかいほけんなど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922B21A-B614-EDBE-E45C-3B2280F205BC}"/>
              </a:ext>
            </a:extLst>
          </p:cNvPr>
          <p:cNvSpPr/>
          <p:nvPr/>
        </p:nvSpPr>
        <p:spPr>
          <a:xfrm>
            <a:off x="4684826" y="200498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　　　　　　　しゃかいほけん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B204B3A-FB51-BC2D-5355-80DE8A49258B}"/>
              </a:ext>
            </a:extLst>
          </p:cNvPr>
          <p:cNvSpPr/>
          <p:nvPr/>
        </p:nvSpPr>
        <p:spPr>
          <a:xfrm>
            <a:off x="4417611" y="2734944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24D5C26-4B5E-A2DA-89F9-7E3BEF0AD58D}"/>
              </a:ext>
            </a:extLst>
          </p:cNvPr>
          <p:cNvSpPr/>
          <p:nvPr/>
        </p:nvSpPr>
        <p:spPr>
          <a:xfrm>
            <a:off x="6331846" y="270476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0F123DD-1C33-3336-54AC-CB1192AD3F57}"/>
              </a:ext>
            </a:extLst>
          </p:cNvPr>
          <p:cNvSpPr/>
          <p:nvPr/>
        </p:nvSpPr>
        <p:spPr>
          <a:xfrm>
            <a:off x="5166961" y="401924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093BABB-2558-0A98-D4A0-19B1763201F6}"/>
              </a:ext>
            </a:extLst>
          </p:cNvPr>
          <p:cNvSpPr/>
          <p:nvPr/>
        </p:nvSpPr>
        <p:spPr>
          <a:xfrm>
            <a:off x="5505967" y="4061593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A971140-CB56-DF56-BF69-358C343FA4CE}"/>
              </a:ext>
            </a:extLst>
          </p:cNvPr>
          <p:cNvSpPr/>
          <p:nvPr/>
        </p:nvSpPr>
        <p:spPr>
          <a:xfrm>
            <a:off x="5590185" y="548996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2153FC1-EA7B-DFF4-384B-96B0E15E983F}"/>
              </a:ext>
            </a:extLst>
          </p:cNvPr>
          <p:cNvSpPr/>
          <p:nvPr/>
        </p:nvSpPr>
        <p:spPr>
          <a:xfrm>
            <a:off x="7081056" y="38056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D76D6AA-D032-D2AC-ADD9-DDD409AD6A7D}"/>
              </a:ext>
            </a:extLst>
          </p:cNvPr>
          <p:cNvSpPr/>
          <p:nvPr/>
        </p:nvSpPr>
        <p:spPr>
          <a:xfrm>
            <a:off x="7017456" y="5141543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B50B834-CDCB-732E-F674-27708498DAA4}"/>
              </a:ext>
            </a:extLst>
          </p:cNvPr>
          <p:cNvSpPr/>
          <p:nvPr/>
        </p:nvSpPr>
        <p:spPr>
          <a:xfrm rot="753467">
            <a:off x="4183464" y="3245625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けんこうほけんしょう</a:t>
            </a:r>
            <a:endParaRPr kumimoji="1" lang="ja-JP" alt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CBA1880-306E-4608-BD88-F8D6D284CEB8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</a:t>
              </a: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83273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DFA9B0-F9A9-4733-A0C9-BB523C245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A66D44A-FF76-4E27-3A99-A3E7CAAA3B12}"/>
              </a:ext>
            </a:extLst>
          </p:cNvPr>
          <p:cNvSpPr/>
          <p:nvPr/>
        </p:nvSpPr>
        <p:spPr>
          <a:xfrm>
            <a:off x="616723" y="-88033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3DAF9E-BAD4-8BD3-1C69-6FDDEB5B8A15}"/>
              </a:ext>
            </a:extLst>
          </p:cNvPr>
          <p:cNvSpPr/>
          <p:nvPr/>
        </p:nvSpPr>
        <p:spPr>
          <a:xfrm>
            <a:off x="1988837" y="153597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8678CCD-8F10-AA22-DED3-896BB0C793E9}"/>
              </a:ext>
            </a:extLst>
          </p:cNvPr>
          <p:cNvSpPr/>
          <p:nvPr/>
        </p:nvSpPr>
        <p:spPr>
          <a:xfrm>
            <a:off x="6037141" y="1015087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48D84B-A943-E1AD-B672-51CC810FAE26}"/>
              </a:ext>
            </a:extLst>
          </p:cNvPr>
          <p:cNvSpPr/>
          <p:nvPr/>
        </p:nvSpPr>
        <p:spPr>
          <a:xfrm>
            <a:off x="6375550" y="1571237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32EAF7-9889-2417-90D1-4BAC7CCDA571}"/>
              </a:ext>
            </a:extLst>
          </p:cNvPr>
          <p:cNvSpPr/>
          <p:nvPr/>
        </p:nvSpPr>
        <p:spPr>
          <a:xfrm>
            <a:off x="5892156" y="210615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D3FBBF3-CD1F-220F-E2F2-350D9A46B451}"/>
              </a:ext>
            </a:extLst>
          </p:cNvPr>
          <p:cNvSpPr/>
          <p:nvPr/>
        </p:nvSpPr>
        <p:spPr>
          <a:xfrm>
            <a:off x="1080138" y="4042060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たいさく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544F6B-F0E8-9E30-B963-C36698DE32D7}"/>
              </a:ext>
            </a:extLst>
          </p:cNvPr>
          <p:cNvSpPr/>
          <p:nvPr/>
        </p:nvSpPr>
        <p:spPr>
          <a:xfrm>
            <a:off x="1529049" y="4565750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0863EC9-07A0-7AC2-3F82-AE31D7862F67}"/>
              </a:ext>
            </a:extLst>
          </p:cNvPr>
          <p:cNvSpPr/>
          <p:nvPr/>
        </p:nvSpPr>
        <p:spPr>
          <a:xfrm>
            <a:off x="5255784" y="4343281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1601D4B-73F3-3F73-2A02-8C65FC6E3915}"/>
              </a:ext>
            </a:extLst>
          </p:cNvPr>
          <p:cNvSpPr/>
          <p:nvPr/>
        </p:nvSpPr>
        <p:spPr>
          <a:xfrm>
            <a:off x="7446533" y="4336830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1A21533-8315-6743-7994-584B45AE8B58}"/>
              </a:ext>
            </a:extLst>
          </p:cNvPr>
          <p:cNvSpPr/>
          <p:nvPr/>
        </p:nvSpPr>
        <p:spPr>
          <a:xfrm>
            <a:off x="5700608" y="4868219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7F83DFC-B912-0841-5F7D-E58526A99D3B}"/>
              </a:ext>
            </a:extLst>
          </p:cNvPr>
          <p:cNvSpPr/>
          <p:nvPr/>
        </p:nvSpPr>
        <p:spPr>
          <a:xfrm>
            <a:off x="970167" y="153597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491BC97-E5CF-F320-BD00-4C7D57C17874}"/>
              </a:ext>
            </a:extLst>
          </p:cNvPr>
          <p:cNvSpPr/>
          <p:nvPr/>
        </p:nvSpPr>
        <p:spPr>
          <a:xfrm>
            <a:off x="5399440" y="154754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4F9CEED-E04A-7256-2471-6F004AF682A8}"/>
              </a:ext>
            </a:extLst>
          </p:cNvPr>
          <p:cNvSpPr/>
          <p:nvPr/>
        </p:nvSpPr>
        <p:spPr>
          <a:xfrm>
            <a:off x="5883936" y="545259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</a:rPr>
              <a:t>いち</a:t>
            </a:r>
          </a:p>
        </p:txBody>
      </p:sp>
    </p:spTree>
    <p:extLst>
      <p:ext uri="{BB962C8B-B14F-4D97-AF65-F5344CB8AC3E}">
        <p14:creationId xmlns:p14="http://schemas.microsoft.com/office/powerpoint/2010/main" val="8572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  <p:bldP spid="9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31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506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4" y="2864032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4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275377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32273" y="5077776"/>
            <a:ext cx="25681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lnSpc>
                <a:spcPts val="4000"/>
              </a:lnSpc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99F210-8C01-424B-BEAB-4423A32AB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115376-B82C-04D6-8291-DBDD04F88A5E}"/>
              </a:ext>
            </a:extLst>
          </p:cNvPr>
          <p:cNvSpPr/>
          <p:nvPr/>
        </p:nvSpPr>
        <p:spPr>
          <a:xfrm>
            <a:off x="629028" y="-94351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CC0BE5-48B5-B8FF-2824-10ED97B83778}"/>
              </a:ext>
            </a:extLst>
          </p:cNvPr>
          <p:cNvSpPr/>
          <p:nvPr/>
        </p:nvSpPr>
        <p:spPr>
          <a:xfrm>
            <a:off x="492877" y="124187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250F32-5564-9F1F-8CC0-4E40698C5306}"/>
              </a:ext>
            </a:extLst>
          </p:cNvPr>
          <p:cNvSpPr/>
          <p:nvPr/>
        </p:nvSpPr>
        <p:spPr>
          <a:xfrm>
            <a:off x="1675142" y="124187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DD6B54-2602-8D00-76FD-3852E341ADA3}"/>
              </a:ext>
            </a:extLst>
          </p:cNvPr>
          <p:cNvSpPr/>
          <p:nvPr/>
        </p:nvSpPr>
        <p:spPr>
          <a:xfrm>
            <a:off x="645277" y="179836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ED28411-73ED-7042-14B0-62DA5D0AF3C0}"/>
              </a:ext>
            </a:extLst>
          </p:cNvPr>
          <p:cNvSpPr/>
          <p:nvPr/>
        </p:nvSpPr>
        <p:spPr>
          <a:xfrm>
            <a:off x="1800006" y="179321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657C204-A8F3-6E12-EA62-EC6FFFE4C925}"/>
              </a:ext>
            </a:extLst>
          </p:cNvPr>
          <p:cNvSpPr/>
          <p:nvPr/>
        </p:nvSpPr>
        <p:spPr>
          <a:xfrm>
            <a:off x="5222841" y="1016466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70F0E6-8DB6-BCE6-AEAC-9B6B476FD087}"/>
              </a:ext>
            </a:extLst>
          </p:cNvPr>
          <p:cNvSpPr/>
          <p:nvPr/>
        </p:nvSpPr>
        <p:spPr>
          <a:xfrm>
            <a:off x="7414657" y="1018931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A2693F-81FB-7B2E-CEEE-90798E5D03DD}"/>
              </a:ext>
            </a:extLst>
          </p:cNvPr>
          <p:cNvSpPr/>
          <p:nvPr/>
        </p:nvSpPr>
        <p:spPr>
          <a:xfrm>
            <a:off x="6276352" y="1541100"/>
            <a:ext cx="101729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ぜんいんぶん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2482C5-18CC-3E5E-58DC-599153FBAF06}"/>
              </a:ext>
            </a:extLst>
          </p:cNvPr>
          <p:cNvSpPr/>
          <p:nvPr/>
        </p:nvSpPr>
        <p:spPr>
          <a:xfrm>
            <a:off x="7795661" y="2103851"/>
            <a:ext cx="101729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85228F-4EB8-A91A-E940-417B04E4C8A1}"/>
              </a:ext>
            </a:extLst>
          </p:cNvPr>
          <p:cNvSpPr/>
          <p:nvPr/>
        </p:nvSpPr>
        <p:spPr>
          <a:xfrm>
            <a:off x="3243085" y="4192750"/>
            <a:ext cx="101729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70027B5-5082-5EE2-D844-BA03AD603C59}"/>
              </a:ext>
            </a:extLst>
          </p:cNvPr>
          <p:cNvSpPr/>
          <p:nvPr/>
        </p:nvSpPr>
        <p:spPr>
          <a:xfrm>
            <a:off x="1090101" y="4917334"/>
            <a:ext cx="101729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38BBA28-2138-9D7F-C924-5A3F02714901}"/>
              </a:ext>
            </a:extLst>
          </p:cNvPr>
          <p:cNvSpPr/>
          <p:nvPr/>
        </p:nvSpPr>
        <p:spPr>
          <a:xfrm>
            <a:off x="1467136" y="5427774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C68D9D0-15DB-63B9-C95A-F826F1AEA23C}"/>
              </a:ext>
            </a:extLst>
          </p:cNvPr>
          <p:cNvSpPr/>
          <p:nvPr/>
        </p:nvSpPr>
        <p:spPr>
          <a:xfrm>
            <a:off x="5527857" y="4163301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832016F-A30C-43C0-001F-CAFC5B0C2207}"/>
              </a:ext>
            </a:extLst>
          </p:cNvPr>
          <p:cNvSpPr/>
          <p:nvPr/>
        </p:nvSpPr>
        <p:spPr>
          <a:xfrm>
            <a:off x="6987683" y="4163676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せいと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205641E-11F7-EC1E-DE19-BE28A4292621}"/>
              </a:ext>
            </a:extLst>
          </p:cNvPr>
          <p:cNvSpPr/>
          <p:nvPr/>
        </p:nvSpPr>
        <p:spPr>
          <a:xfrm>
            <a:off x="7165306" y="4720539"/>
            <a:ext cx="4787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CA1D0BC-5E9B-2A56-D5B8-378BD344FD4F}"/>
              </a:ext>
            </a:extLst>
          </p:cNvPr>
          <p:cNvSpPr/>
          <p:nvPr/>
        </p:nvSpPr>
        <p:spPr>
          <a:xfrm>
            <a:off x="7895217" y="4720539"/>
            <a:ext cx="4787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0FDA65F-2115-7CF0-113A-978CDFA29D2A}"/>
              </a:ext>
            </a:extLst>
          </p:cNvPr>
          <p:cNvSpPr/>
          <p:nvPr/>
        </p:nvSpPr>
        <p:spPr>
          <a:xfrm>
            <a:off x="5590208" y="5246892"/>
            <a:ext cx="125977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  <p:bldP spid="4" grpId="0"/>
      <p:bldP spid="5" grpId="0"/>
      <p:bldP spid="6" grpId="0"/>
      <p:bldP spid="7" grpId="0"/>
      <p:bldP spid="8" grpId="0"/>
      <p:bldP spid="9" grpId="0"/>
      <p:bldP spid="11" grpId="0"/>
      <p:bldP spid="16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E31F224-0378-42C7-A4BC-11D95316CFE1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772874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3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741030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43"/>
          <p:cNvSpPr/>
          <p:nvPr/>
        </p:nvSpPr>
        <p:spPr bwMode="white">
          <a:xfrm>
            <a:off x="1503087" y="5315609"/>
            <a:ext cx="372732" cy="40720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744977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744977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744977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04748" y="3744977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744977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5D1D64-36DC-3642-4965-FBAC211B60BE}"/>
              </a:ext>
            </a:extLst>
          </p:cNvPr>
          <p:cNvSpPr/>
          <p:nvPr/>
        </p:nvSpPr>
        <p:spPr>
          <a:xfrm>
            <a:off x="578845" y="-78916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B70C3E-2E5C-F9FA-4081-A4E61E2C8857}"/>
              </a:ext>
            </a:extLst>
          </p:cNvPr>
          <p:cNvSpPr/>
          <p:nvPr/>
        </p:nvSpPr>
        <p:spPr>
          <a:xfrm>
            <a:off x="1609828" y="65404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E0DA8E-7418-767A-CD04-5CCD1204FEC9}"/>
              </a:ext>
            </a:extLst>
          </p:cNvPr>
          <p:cNvSpPr/>
          <p:nvPr/>
        </p:nvSpPr>
        <p:spPr>
          <a:xfrm>
            <a:off x="1024860" y="1958388"/>
            <a:ext cx="4447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3DDEAA-24BE-BC80-D6D2-D0F9A0E4D096}"/>
              </a:ext>
            </a:extLst>
          </p:cNvPr>
          <p:cNvSpPr/>
          <p:nvPr/>
        </p:nvSpPr>
        <p:spPr>
          <a:xfrm>
            <a:off x="1833124" y="1957088"/>
            <a:ext cx="4447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74EE54-D445-DDAB-7098-677CC5264DC0}"/>
              </a:ext>
            </a:extLst>
          </p:cNvPr>
          <p:cNvSpPr/>
          <p:nvPr/>
        </p:nvSpPr>
        <p:spPr>
          <a:xfrm>
            <a:off x="2648722" y="1963403"/>
            <a:ext cx="83968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2509286-B869-EA09-774A-46D0DB8821EC}"/>
              </a:ext>
            </a:extLst>
          </p:cNvPr>
          <p:cNvGrpSpPr/>
          <p:nvPr/>
        </p:nvGrpSpPr>
        <p:grpSpPr>
          <a:xfrm>
            <a:off x="440282" y="5506717"/>
            <a:ext cx="8204659" cy="1351283"/>
            <a:chOff x="600627" y="5517569"/>
            <a:chExt cx="8204659" cy="1351283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0CA7E90-EFA3-ED74-774A-579CF212E17E}"/>
                </a:ext>
              </a:extLst>
            </p:cNvPr>
            <p:cNvSpPr txBox="1"/>
            <p:nvPr/>
          </p:nvSpPr>
          <p:spPr>
            <a:xfrm>
              <a:off x="600627" y="5668523"/>
              <a:ext cx="82046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骨折した</a:t>
              </a:r>
              <a:r>
                <a:rPr kumimoji="1" lang="en-US" altLang="ja-JP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5</a:t>
              </a:r>
              <a:r>
                <a:rPr kumimoji="1" lang="ja-JP" altLang="en-US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人は</a:t>
              </a:r>
              <a:r>
                <a:rPr lang="en-US" altLang="ja-JP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円ずつ受け取り、治療費を支払える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7678C5E-F717-4FE6-CCF4-BDBD18FF4137}"/>
                </a:ext>
              </a:extLst>
            </p:cNvPr>
            <p:cNvSpPr/>
            <p:nvPr/>
          </p:nvSpPr>
          <p:spPr>
            <a:xfrm>
              <a:off x="705342" y="5517569"/>
              <a:ext cx="93714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BA33EC0-AD29-2B6D-F440-1B4F034D626E}"/>
                </a:ext>
              </a:extLst>
            </p:cNvPr>
            <p:cNvSpPr/>
            <p:nvPr/>
          </p:nvSpPr>
          <p:spPr>
            <a:xfrm>
              <a:off x="2557353" y="5521523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59861694-D5AB-AD1E-06E7-556E7AB66C40}"/>
                </a:ext>
              </a:extLst>
            </p:cNvPr>
            <p:cNvSpPr/>
            <p:nvPr/>
          </p:nvSpPr>
          <p:spPr>
            <a:xfrm>
              <a:off x="5129100" y="5518470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702CB4C-F8F7-1D4A-F443-B43DE3B37B2D}"/>
                </a:ext>
              </a:extLst>
            </p:cNvPr>
            <p:cNvSpPr/>
            <p:nvPr/>
          </p:nvSpPr>
          <p:spPr>
            <a:xfrm>
              <a:off x="6374772" y="5526634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1A9CC4A-730D-6A7E-7452-002C1A4CF475}"/>
                </a:ext>
              </a:extLst>
            </p:cNvPr>
            <p:cNvSpPr/>
            <p:nvPr/>
          </p:nvSpPr>
          <p:spPr>
            <a:xfrm>
              <a:off x="7216977" y="5518742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BDD454C-D3E1-6721-817F-2A48A600B6F0}"/>
                </a:ext>
              </a:extLst>
            </p:cNvPr>
            <p:cNvSpPr/>
            <p:nvPr/>
          </p:nvSpPr>
          <p:spPr>
            <a:xfrm>
              <a:off x="713363" y="6094749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0AF5016-F3DA-85DC-14BC-A9757526D7CE}"/>
                </a:ext>
              </a:extLst>
            </p:cNvPr>
            <p:cNvSpPr/>
            <p:nvPr/>
          </p:nvSpPr>
          <p:spPr>
            <a:xfrm>
              <a:off x="2205935" y="6094636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8C68DDF-E670-2DCD-5A4E-D88AC679F389}"/>
              </a:ext>
            </a:extLst>
          </p:cNvPr>
          <p:cNvSpPr/>
          <p:nvPr/>
        </p:nvSpPr>
        <p:spPr>
          <a:xfrm>
            <a:off x="6786203" y="2944642"/>
            <a:ext cx="83968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" grpId="0"/>
      <p:bldP spid="8" grpId="0"/>
      <p:bldP spid="9" grpId="0"/>
      <p:bldP spid="1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31799" y="865200"/>
          <a:ext cx="8364535" cy="6060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>
                        <a:lnSpc>
                          <a:spcPts val="33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</a:p>
                    <a:p>
                      <a:pPr algn="ctr">
                        <a:lnSpc>
                          <a:spcPts val="5100"/>
                        </a:lnSpc>
                      </a:pP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（定額給付）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l">
                        <a:lnSpc>
                          <a:spcPts val="3300"/>
                        </a:lnSpc>
                      </a:pPr>
                      <a:r>
                        <a:rPr kumimoji="1" lang="ja-JP" altLang="en-US" sz="1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 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</a:p>
                    <a:p>
                      <a:pPr algn="l">
                        <a:lnSpc>
                          <a:spcPts val="51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</a:t>
                      </a: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（実損填補）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5"/>
            <a:ext cx="8364535" cy="692800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297234"/>
            <a:ext cx="8364535" cy="1479387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18" name="スライド番号プレースホルダー 12"/>
          <p:cNvSpPr>
            <a:spLocks noGrp="1"/>
          </p:cNvSpPr>
          <p:nvPr>
            <p:ph type="sldNum" sz="quarter" idx="4294967295"/>
          </p:nvPr>
        </p:nvSpPr>
        <p:spPr>
          <a:xfrm>
            <a:off x="7086323" y="6492875"/>
            <a:ext cx="2057400" cy="365125"/>
          </a:xfrm>
        </p:spPr>
        <p:txBody>
          <a:bodyPr/>
          <a:lstStyle/>
          <a:p>
            <a:pPr algn="r"/>
            <a:fld id="{CFE1D277-9C57-4E30-9C75-4A0776A97483}" type="slidenum">
              <a:rPr kumimoji="1" lang="ja-JP" altLang="en-US" sz="1800" smtClean="0">
                <a:solidFill>
                  <a:schemeClr val="tx1"/>
                </a:solidFill>
              </a:rPr>
              <a:pPr algn="r"/>
              <a:t>24</a:t>
            </a:fld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E5447D-EFE2-78CD-276A-7F8FF2CA2D2C}"/>
              </a:ext>
            </a:extLst>
          </p:cNvPr>
          <p:cNvSpPr/>
          <p:nvPr/>
        </p:nvSpPr>
        <p:spPr>
          <a:xfrm>
            <a:off x="580002" y="-61795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EE350E4-1DCC-3735-B0E4-54AA005D5058}"/>
              </a:ext>
            </a:extLst>
          </p:cNvPr>
          <p:cNvSpPr/>
          <p:nvPr/>
        </p:nvSpPr>
        <p:spPr>
          <a:xfrm>
            <a:off x="2522175" y="-7189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0ED9CA3-2D44-D433-036E-D2EF93E8A510}"/>
              </a:ext>
            </a:extLst>
          </p:cNvPr>
          <p:cNvSpPr/>
          <p:nvPr/>
        </p:nvSpPr>
        <p:spPr>
          <a:xfrm>
            <a:off x="630893" y="1483354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たいしょう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BBEF6AB-685B-EB39-CE9C-4F2730CCB77C}"/>
              </a:ext>
            </a:extLst>
          </p:cNvPr>
          <p:cNvSpPr/>
          <p:nvPr/>
        </p:nvSpPr>
        <p:spPr>
          <a:xfrm>
            <a:off x="580002" y="2648810"/>
            <a:ext cx="101618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うけとりがく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63F5FC6-8EEF-347C-17D0-A593C0DB2B81}"/>
              </a:ext>
            </a:extLst>
          </p:cNvPr>
          <p:cNvSpPr/>
          <p:nvPr/>
        </p:nvSpPr>
        <p:spPr>
          <a:xfrm>
            <a:off x="428100" y="4870449"/>
            <a:ext cx="48797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ACA6A7-2AA6-1A8B-0F24-F49EAA0E66D2}"/>
              </a:ext>
            </a:extLst>
          </p:cNvPr>
          <p:cNvSpPr/>
          <p:nvPr/>
        </p:nvSpPr>
        <p:spPr>
          <a:xfrm>
            <a:off x="2611536" y="69912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3C95B33-AA38-A6C8-BAFC-8F2CBFC8F5C8}"/>
              </a:ext>
            </a:extLst>
          </p:cNvPr>
          <p:cNvSpPr/>
          <p:nvPr/>
        </p:nvSpPr>
        <p:spPr>
          <a:xfrm>
            <a:off x="6266152" y="68431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そんがいほけん</a:t>
            </a:r>
            <a:endParaRPr kumimoji="1" lang="ja-JP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9E694CC-0506-033A-8E06-FEA3DCBEB602}"/>
              </a:ext>
            </a:extLst>
          </p:cNvPr>
          <p:cNvSpPr/>
          <p:nvPr/>
        </p:nvSpPr>
        <p:spPr>
          <a:xfrm>
            <a:off x="2773348" y="143282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530FC73-53DB-1446-FE34-4BFA6876B61D}"/>
              </a:ext>
            </a:extLst>
          </p:cNvPr>
          <p:cNvSpPr/>
          <p:nvPr/>
        </p:nvSpPr>
        <p:spPr>
          <a:xfrm>
            <a:off x="3608499" y="218768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やくそく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F1B42BA-AA73-AB41-C00F-42807F31F12B}"/>
              </a:ext>
            </a:extLst>
          </p:cNvPr>
          <p:cNvSpPr/>
          <p:nvPr/>
        </p:nvSpPr>
        <p:spPr>
          <a:xfrm>
            <a:off x="3182496" y="261863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50AA4CA-44C0-EE70-404D-232935D21336}"/>
              </a:ext>
            </a:extLst>
          </p:cNvPr>
          <p:cNvSpPr/>
          <p:nvPr/>
        </p:nvSpPr>
        <p:spPr>
          <a:xfrm>
            <a:off x="3024520" y="3112197"/>
            <a:ext cx="108935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てい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がくきゅうふ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FD6D443-2D2E-61DE-0805-5D06979BBA6B}"/>
              </a:ext>
            </a:extLst>
          </p:cNvPr>
          <p:cNvSpPr/>
          <p:nvPr/>
        </p:nvSpPr>
        <p:spPr>
          <a:xfrm>
            <a:off x="5667376" y="219010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8A641E-996A-52AF-F2B8-7E46DAFA760B}"/>
              </a:ext>
            </a:extLst>
          </p:cNvPr>
          <p:cNvSpPr/>
          <p:nvPr/>
        </p:nvSpPr>
        <p:spPr>
          <a:xfrm>
            <a:off x="7163299" y="218657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D29153D-121E-2515-99E2-2AC651664608}"/>
              </a:ext>
            </a:extLst>
          </p:cNvPr>
          <p:cNvSpPr/>
          <p:nvPr/>
        </p:nvSpPr>
        <p:spPr>
          <a:xfrm>
            <a:off x="6527870" y="3112197"/>
            <a:ext cx="95605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じっそんてんぽ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BEC990E-294F-8C2F-7780-36076C666864}"/>
              </a:ext>
            </a:extLst>
          </p:cNvPr>
          <p:cNvSpPr/>
          <p:nvPr/>
        </p:nvSpPr>
        <p:spPr>
          <a:xfrm>
            <a:off x="6540116" y="2622646"/>
            <a:ext cx="95605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D017FE9-1126-83D6-47AD-457DC2253BA2}"/>
              </a:ext>
            </a:extLst>
          </p:cNvPr>
          <p:cNvSpPr/>
          <p:nvPr/>
        </p:nvSpPr>
        <p:spPr>
          <a:xfrm>
            <a:off x="2282621" y="374399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1A30A45-A540-34A4-063F-4B85B8115210}"/>
              </a:ext>
            </a:extLst>
          </p:cNvPr>
          <p:cNvSpPr/>
          <p:nvPr/>
        </p:nvSpPr>
        <p:spPr>
          <a:xfrm>
            <a:off x="2282621" y="419490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99FEF87-3849-139D-89FA-C4F50D578915}"/>
              </a:ext>
            </a:extLst>
          </p:cNvPr>
          <p:cNvSpPr/>
          <p:nvPr/>
        </p:nvSpPr>
        <p:spPr>
          <a:xfrm>
            <a:off x="2284917" y="468298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4C6D3AD-02A0-868C-4B0E-B0A1E47FB569}"/>
              </a:ext>
            </a:extLst>
          </p:cNvPr>
          <p:cNvSpPr/>
          <p:nvPr/>
        </p:nvSpPr>
        <p:spPr>
          <a:xfrm>
            <a:off x="2279192" y="513911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402B392-8580-C718-AE36-03FCCEE6E11A}"/>
              </a:ext>
            </a:extLst>
          </p:cNvPr>
          <p:cNvSpPr/>
          <p:nvPr/>
        </p:nvSpPr>
        <p:spPr>
          <a:xfrm>
            <a:off x="5843975" y="3743453"/>
            <a:ext cx="137497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7B1F3E-A7C6-FE11-4B01-A507D61358EE}"/>
              </a:ext>
            </a:extLst>
          </p:cNvPr>
          <p:cNvSpPr/>
          <p:nvPr/>
        </p:nvSpPr>
        <p:spPr>
          <a:xfrm>
            <a:off x="5786426" y="420007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かじ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AF7490D-383C-9AE7-F7D6-E16C0CED4491}"/>
              </a:ext>
            </a:extLst>
          </p:cNvPr>
          <p:cNvSpPr/>
          <p:nvPr/>
        </p:nvSpPr>
        <p:spPr>
          <a:xfrm>
            <a:off x="5808901" y="465553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たいふう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ABAE8C8-FF4C-C8CE-F8AF-E00917B23B8C}"/>
              </a:ext>
            </a:extLst>
          </p:cNvPr>
          <p:cNvSpPr/>
          <p:nvPr/>
        </p:nvSpPr>
        <p:spPr>
          <a:xfrm>
            <a:off x="6795179" y="466438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じしん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684380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どのくらいの家族が契約しているの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1002948"/>
            <a:ext cx="8597900" cy="2426052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国内で「生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命保険」</a:t>
            </a:r>
            <a:r>
              <a:rPr lang="ja-JP" altLang="en-US" sz="40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を契</a:t>
            </a: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している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家族の割合は約何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%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560928"/>
            <a:ext cx="4932477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89.8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　</a:t>
            </a:r>
          </a:p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⇒　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＊生命保険文化センター「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2021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　生命保険に関する全国実態調査」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298" y="3638321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38" y="5251553"/>
            <a:ext cx="1166162" cy="12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268673" y="4628009"/>
            <a:ext cx="2709165" cy="1597938"/>
          </a:xfrm>
          <a:prstGeom prst="wedgeEllipseCallout">
            <a:avLst>
              <a:gd name="adj1" fmla="val 50937"/>
              <a:gd name="adj2" fmla="val 29166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1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件でも生命保険に加入している家族の割合だよ</a:t>
            </a:r>
            <a:r>
              <a:rPr lang="ja-JP" altLang="en-US" sz="2000" b="1" dirty="0">
                <a:solidFill>
                  <a:schemeClr val="tx1"/>
                </a:solidFill>
              </a:rPr>
              <a:t>。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AE4FA80-D6E0-08C4-48F5-ABD56363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23165A8-2D75-B1EC-AE8D-F9A9F8416DDF}"/>
              </a:ext>
            </a:extLst>
          </p:cNvPr>
          <p:cNvSpPr/>
          <p:nvPr/>
        </p:nvSpPr>
        <p:spPr>
          <a:xfrm>
            <a:off x="2090020" y="-38994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107089-997A-F109-D090-EC5D0E3C3A30}"/>
              </a:ext>
            </a:extLst>
          </p:cNvPr>
          <p:cNvSpPr/>
          <p:nvPr/>
        </p:nvSpPr>
        <p:spPr>
          <a:xfrm>
            <a:off x="3257488" y="-38995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けいやく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0F20F4E-0603-7516-8AF9-139E3DE417DD}"/>
              </a:ext>
            </a:extLst>
          </p:cNvPr>
          <p:cNvSpPr/>
          <p:nvPr/>
        </p:nvSpPr>
        <p:spPr>
          <a:xfrm>
            <a:off x="1152879" y="1634987"/>
            <a:ext cx="93714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こくない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793DFFB-5535-8034-A015-377E51D23D29}"/>
              </a:ext>
            </a:extLst>
          </p:cNvPr>
          <p:cNvSpPr/>
          <p:nvPr/>
        </p:nvSpPr>
        <p:spPr>
          <a:xfrm>
            <a:off x="3257488" y="1602574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055C88B-6D96-374B-C80E-CEEF626E0EDE}"/>
              </a:ext>
            </a:extLst>
          </p:cNvPr>
          <p:cNvSpPr/>
          <p:nvPr/>
        </p:nvSpPr>
        <p:spPr>
          <a:xfrm>
            <a:off x="5199177" y="1602574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けいやく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8198AD-2A78-2B01-FAFE-16C763BED06F}"/>
              </a:ext>
            </a:extLst>
          </p:cNvPr>
          <p:cNvSpPr/>
          <p:nvPr/>
        </p:nvSpPr>
        <p:spPr>
          <a:xfrm>
            <a:off x="1942976" y="2351110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3395504-77E3-6202-A0EC-187C2EA9BFD4}"/>
              </a:ext>
            </a:extLst>
          </p:cNvPr>
          <p:cNvSpPr/>
          <p:nvPr/>
        </p:nvSpPr>
        <p:spPr>
          <a:xfrm>
            <a:off x="3396080" y="2352785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わりあい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C88C86F-9D0E-B43E-DF7E-C5E755BD2EB3}"/>
              </a:ext>
            </a:extLst>
          </p:cNvPr>
          <p:cNvSpPr/>
          <p:nvPr/>
        </p:nvSpPr>
        <p:spPr>
          <a:xfrm>
            <a:off x="5144987" y="2346589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B402665-3434-6416-83FC-BAC2FDA57AD6}"/>
              </a:ext>
            </a:extLst>
          </p:cNvPr>
          <p:cNvSpPr/>
          <p:nvPr/>
        </p:nvSpPr>
        <p:spPr>
          <a:xfrm>
            <a:off x="306937" y="993224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rgbClr val="339966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C9A514C-A6E7-CCF8-E43E-2C4BDD83C4A2}"/>
              </a:ext>
            </a:extLst>
          </p:cNvPr>
          <p:cNvSpPr/>
          <p:nvPr/>
        </p:nvSpPr>
        <p:spPr>
          <a:xfrm>
            <a:off x="125298" y="4406337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rgbClr val="339966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B74D44C-8493-1BE3-33AE-AF915AF2247D}"/>
              </a:ext>
            </a:extLst>
          </p:cNvPr>
          <p:cNvSpPr/>
          <p:nvPr/>
        </p:nvSpPr>
        <p:spPr>
          <a:xfrm>
            <a:off x="1898831" y="5042130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560F311-5EEC-29C9-A097-E1EBDF26694A}"/>
              </a:ext>
            </a:extLst>
          </p:cNvPr>
          <p:cNvSpPr/>
          <p:nvPr/>
        </p:nvSpPr>
        <p:spPr>
          <a:xfrm>
            <a:off x="4053336" y="5549651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C56D1F9-7C33-6EB4-28B1-68ED6B0E11F2}"/>
              </a:ext>
            </a:extLst>
          </p:cNvPr>
          <p:cNvSpPr/>
          <p:nvPr/>
        </p:nvSpPr>
        <p:spPr>
          <a:xfrm>
            <a:off x="6361707" y="4609672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E96DE18-E6FE-7517-E202-1202D7BD7BA8}"/>
              </a:ext>
            </a:extLst>
          </p:cNvPr>
          <p:cNvSpPr/>
          <p:nvPr/>
        </p:nvSpPr>
        <p:spPr>
          <a:xfrm>
            <a:off x="5273995" y="4958543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C0F44CD-3E4C-C70D-1DEE-00F5031DBFDE}"/>
              </a:ext>
            </a:extLst>
          </p:cNvPr>
          <p:cNvSpPr/>
          <p:nvPr/>
        </p:nvSpPr>
        <p:spPr>
          <a:xfrm>
            <a:off x="5876418" y="4953090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かにゅう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4E58C55-D7A0-BFAB-0E36-831CBFA93395}"/>
              </a:ext>
            </a:extLst>
          </p:cNvPr>
          <p:cNvSpPr/>
          <p:nvPr/>
        </p:nvSpPr>
        <p:spPr>
          <a:xfrm>
            <a:off x="5710218" y="5267392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F7F67CA-E3FC-8E97-F9D3-477A9E491EED}"/>
              </a:ext>
            </a:extLst>
          </p:cNvPr>
          <p:cNvSpPr/>
          <p:nvPr/>
        </p:nvSpPr>
        <p:spPr>
          <a:xfrm>
            <a:off x="6459499" y="5267034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わりあい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様々な「民間保険」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1F9A64F-D237-4DE8-BCF6-B04AD5452068}"/>
              </a:ext>
            </a:extLst>
          </p:cNvPr>
          <p:cNvGrpSpPr/>
          <p:nvPr/>
        </p:nvGrpSpPr>
        <p:grpSpPr>
          <a:xfrm>
            <a:off x="6190646" y="786701"/>
            <a:ext cx="2671861" cy="5823647"/>
            <a:chOff x="3271599" y="786701"/>
            <a:chExt cx="2671861" cy="5823647"/>
          </a:xfrm>
        </p:grpSpPr>
        <p:sp>
          <p:nvSpPr>
            <p:cNvPr id="41" name="正方形/長方形 40"/>
            <p:cNvSpPr/>
            <p:nvPr/>
          </p:nvSpPr>
          <p:spPr>
            <a:xfrm>
              <a:off x="3271599" y="786701"/>
              <a:ext cx="2629051" cy="58236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010BDACF-0DB4-4A7F-A731-D8F0B2582848}"/>
                </a:ext>
              </a:extLst>
            </p:cNvPr>
            <p:cNvGrpSpPr/>
            <p:nvPr/>
          </p:nvGrpSpPr>
          <p:grpSpPr>
            <a:xfrm>
              <a:off x="3342502" y="944267"/>
              <a:ext cx="2493818" cy="518498"/>
              <a:chOff x="3342502" y="934521"/>
              <a:chExt cx="2493818" cy="518498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3342502" y="934521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546315" y="1037309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自動車保険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4769" y="1687542"/>
              <a:ext cx="2648691" cy="1836894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3278438" y="3777894"/>
              <a:ext cx="2655449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自動車で事故を起こした場合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、保険金が支払われる</a:t>
              </a:r>
              <a:endParaRPr lang="en-US" altLang="ja-JP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DD1E665-F862-4A11-A974-231D9AB536D1}"/>
              </a:ext>
            </a:extLst>
          </p:cNvPr>
          <p:cNvGrpSpPr/>
          <p:nvPr/>
        </p:nvGrpSpPr>
        <p:grpSpPr>
          <a:xfrm>
            <a:off x="3310733" y="786704"/>
            <a:ext cx="2695523" cy="5823646"/>
            <a:chOff x="6036096" y="786704"/>
            <a:chExt cx="2695523" cy="5823646"/>
          </a:xfrm>
        </p:grpSpPr>
        <p:sp>
          <p:nvSpPr>
            <p:cNvPr id="42" name="正方形/長方形 41"/>
            <p:cNvSpPr/>
            <p:nvPr/>
          </p:nvSpPr>
          <p:spPr>
            <a:xfrm>
              <a:off x="6052745" y="786704"/>
              <a:ext cx="2629051" cy="58236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9C8EAD8-00AF-40C4-A531-CFCAB6492E7A}"/>
                </a:ext>
              </a:extLst>
            </p:cNvPr>
            <p:cNvGrpSpPr/>
            <p:nvPr/>
          </p:nvGrpSpPr>
          <p:grpSpPr>
            <a:xfrm>
              <a:off x="6112804" y="944267"/>
              <a:ext cx="2493818" cy="518498"/>
              <a:chOff x="6112804" y="954014"/>
              <a:chExt cx="2493818" cy="518498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6112804" y="954014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6197615" y="1028391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医療保険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6096" y="1687542"/>
              <a:ext cx="2695523" cy="2185169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158794" y="3777894"/>
              <a:ext cx="2488785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入院や手術した場合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保険金が支払われる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6990E7C-F0DA-47AF-B8CE-6C94FBCCDDCB}"/>
              </a:ext>
            </a:extLst>
          </p:cNvPr>
          <p:cNvGrpSpPr/>
          <p:nvPr/>
        </p:nvGrpSpPr>
        <p:grpSpPr>
          <a:xfrm>
            <a:off x="443757" y="786702"/>
            <a:ext cx="2682586" cy="5823648"/>
            <a:chOff x="443757" y="786702"/>
            <a:chExt cx="2682586" cy="5823648"/>
          </a:xfrm>
        </p:grpSpPr>
        <p:sp>
          <p:nvSpPr>
            <p:cNvPr id="40" name="正方形/長方形 39"/>
            <p:cNvSpPr/>
            <p:nvPr/>
          </p:nvSpPr>
          <p:spPr>
            <a:xfrm>
              <a:off x="497292" y="786702"/>
              <a:ext cx="2629051" cy="5823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576062B-4E3F-46B5-A71E-708CE7000061}"/>
                </a:ext>
              </a:extLst>
            </p:cNvPr>
            <p:cNvGrpSpPr/>
            <p:nvPr/>
          </p:nvGrpSpPr>
          <p:grpSpPr>
            <a:xfrm>
              <a:off x="570636" y="944267"/>
              <a:ext cx="2493818" cy="553488"/>
              <a:chOff x="570636" y="934521"/>
              <a:chExt cx="2493818" cy="553488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570636" y="934521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633132" y="1073381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死亡保険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497292" y="3777894"/>
              <a:ext cx="2625625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人が亡くなった場合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、保険金が支払われる</a:t>
              </a:r>
              <a:endParaRPr lang="en-US" altLang="ja-JP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7161817-3256-4D7C-9D8C-32A433E7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57" y="1687542"/>
              <a:ext cx="2665173" cy="1693251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5E93AC-B8BC-2C0A-2DA6-3CE8F77C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28758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41F98E-8553-28B5-C4DB-97472081B130}"/>
              </a:ext>
            </a:extLst>
          </p:cNvPr>
          <p:cNvSpPr/>
          <p:nvPr/>
        </p:nvSpPr>
        <p:spPr>
          <a:xfrm>
            <a:off x="184646" y="-7233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さまざま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55ABD0-D08D-E290-D9AF-4B54FFD7F70F}"/>
              </a:ext>
            </a:extLst>
          </p:cNvPr>
          <p:cNvSpPr/>
          <p:nvPr/>
        </p:nvSpPr>
        <p:spPr>
          <a:xfrm>
            <a:off x="1960989" y="-76164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04FE537-48CB-5F53-CE9B-95E7909C61E7}"/>
              </a:ext>
            </a:extLst>
          </p:cNvPr>
          <p:cNvSpPr/>
          <p:nvPr/>
        </p:nvSpPr>
        <p:spPr>
          <a:xfrm>
            <a:off x="980494" y="82467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B0688E-C323-FA7F-20DD-913328CC3DE2}"/>
              </a:ext>
            </a:extLst>
          </p:cNvPr>
          <p:cNvSpPr/>
          <p:nvPr/>
        </p:nvSpPr>
        <p:spPr>
          <a:xfrm>
            <a:off x="3881974" y="82467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116A4C-B73D-F7AF-ACE2-273AF3C30223}"/>
              </a:ext>
            </a:extLst>
          </p:cNvPr>
          <p:cNvSpPr/>
          <p:nvPr/>
        </p:nvSpPr>
        <p:spPr>
          <a:xfrm>
            <a:off x="6709322" y="843638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じどうしゃほけん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60F6F-0132-F9F2-FE71-8525C9219952}"/>
              </a:ext>
            </a:extLst>
          </p:cNvPr>
          <p:cNvSpPr/>
          <p:nvPr/>
        </p:nvSpPr>
        <p:spPr>
          <a:xfrm>
            <a:off x="847642" y="3605570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279844D-3EAB-2D91-7052-05487A27D307}"/>
              </a:ext>
            </a:extLst>
          </p:cNvPr>
          <p:cNvSpPr/>
          <p:nvPr/>
        </p:nvSpPr>
        <p:spPr>
          <a:xfrm>
            <a:off x="570636" y="416894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A7E81CD-28FE-9519-1C38-8BA6D9D30D65}"/>
              </a:ext>
            </a:extLst>
          </p:cNvPr>
          <p:cNvSpPr/>
          <p:nvPr/>
        </p:nvSpPr>
        <p:spPr>
          <a:xfrm>
            <a:off x="1749539" y="4170260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B61ECD8-2E30-9C2A-A6D9-47D3CFB2C170}"/>
              </a:ext>
            </a:extLst>
          </p:cNvPr>
          <p:cNvSpPr/>
          <p:nvPr/>
        </p:nvSpPr>
        <p:spPr>
          <a:xfrm>
            <a:off x="0" y="4673449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1749992-903B-B805-8831-8E173AF86DF3}"/>
              </a:ext>
            </a:extLst>
          </p:cNvPr>
          <p:cNvSpPr/>
          <p:nvPr/>
        </p:nvSpPr>
        <p:spPr>
          <a:xfrm>
            <a:off x="1042466" y="468200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CC1C2BF-1F95-C165-4E03-EC94543662BD}"/>
              </a:ext>
            </a:extLst>
          </p:cNvPr>
          <p:cNvSpPr/>
          <p:nvPr/>
        </p:nvSpPr>
        <p:spPr>
          <a:xfrm>
            <a:off x="3115571" y="3597011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7795795-53B3-387F-6C6E-410FA53DEE37}"/>
              </a:ext>
            </a:extLst>
          </p:cNvPr>
          <p:cNvSpPr/>
          <p:nvPr/>
        </p:nvSpPr>
        <p:spPr>
          <a:xfrm>
            <a:off x="3139566" y="3615080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BFD18B-8701-D73B-E07C-C067C77E6F77}"/>
              </a:ext>
            </a:extLst>
          </p:cNvPr>
          <p:cNvSpPr/>
          <p:nvPr/>
        </p:nvSpPr>
        <p:spPr>
          <a:xfrm>
            <a:off x="3179878" y="4161701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9B691F3-792C-55E9-85E4-C2453E2B2D65}"/>
              </a:ext>
            </a:extLst>
          </p:cNvPr>
          <p:cNvSpPr/>
          <p:nvPr/>
        </p:nvSpPr>
        <p:spPr>
          <a:xfrm>
            <a:off x="4355430" y="417110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しゅじゅつ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7CCBFC2-49C2-E1E5-A792-65609D8EF38F}"/>
              </a:ext>
            </a:extLst>
          </p:cNvPr>
          <p:cNvSpPr/>
          <p:nvPr/>
        </p:nvSpPr>
        <p:spPr>
          <a:xfrm>
            <a:off x="3862646" y="468200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5D19F86-FD33-B86B-3B0D-5B7B915E4674}"/>
              </a:ext>
            </a:extLst>
          </p:cNvPr>
          <p:cNvSpPr/>
          <p:nvPr/>
        </p:nvSpPr>
        <p:spPr>
          <a:xfrm>
            <a:off x="3327382" y="519395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ほけんきん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516AFF5-9518-6506-59BE-097F4EDFABE1}"/>
              </a:ext>
            </a:extLst>
          </p:cNvPr>
          <p:cNvSpPr/>
          <p:nvPr/>
        </p:nvSpPr>
        <p:spPr>
          <a:xfrm>
            <a:off x="4653690" y="518823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4DBDCA3-7F51-7A71-5CF8-32ECE52A5807}"/>
              </a:ext>
            </a:extLst>
          </p:cNvPr>
          <p:cNvSpPr/>
          <p:nvPr/>
        </p:nvSpPr>
        <p:spPr>
          <a:xfrm>
            <a:off x="2957329" y="5744081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F3B8C96-2541-CA72-7B7F-C01DAB4DF532}"/>
              </a:ext>
            </a:extLst>
          </p:cNvPr>
          <p:cNvSpPr/>
          <p:nvPr/>
        </p:nvSpPr>
        <p:spPr>
          <a:xfrm>
            <a:off x="6140823" y="3626378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じどうしゃ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0236394B-C75A-A346-68E0-491BE02113D2}"/>
              </a:ext>
            </a:extLst>
          </p:cNvPr>
          <p:cNvSpPr/>
          <p:nvPr/>
        </p:nvSpPr>
        <p:spPr>
          <a:xfrm>
            <a:off x="7412390" y="362637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5AD814D-3EB1-5525-CC83-F6C82E743F27}"/>
              </a:ext>
            </a:extLst>
          </p:cNvPr>
          <p:cNvSpPr/>
          <p:nvPr/>
        </p:nvSpPr>
        <p:spPr>
          <a:xfrm>
            <a:off x="5725668" y="4170260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CEE7DCE-6466-2A12-FF1F-27A7551DD12C}"/>
              </a:ext>
            </a:extLst>
          </p:cNvPr>
          <p:cNvSpPr/>
          <p:nvPr/>
        </p:nvSpPr>
        <p:spPr>
          <a:xfrm>
            <a:off x="6481057" y="4170260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7392D7-D2BF-3BCF-FECF-33F7F063F944}"/>
              </a:ext>
            </a:extLst>
          </p:cNvPr>
          <p:cNvSpPr/>
          <p:nvPr/>
        </p:nvSpPr>
        <p:spPr>
          <a:xfrm>
            <a:off x="5922216" y="4702450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4FFBF83-8459-6870-37FA-FEC15B0E081A}"/>
              </a:ext>
            </a:extLst>
          </p:cNvPr>
          <p:cNvSpPr/>
          <p:nvPr/>
        </p:nvSpPr>
        <p:spPr>
          <a:xfrm>
            <a:off x="7303576" y="468457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ほけんきん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089D821-5B5F-1B62-71C8-90B1A09C335D}"/>
              </a:ext>
            </a:extLst>
          </p:cNvPr>
          <p:cNvSpPr/>
          <p:nvPr/>
        </p:nvSpPr>
        <p:spPr>
          <a:xfrm>
            <a:off x="6346626" y="5225701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60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D87005F-84A3-4D29-84E1-C195FF18E3A9}"/>
              </a:ext>
            </a:extLst>
          </p:cNvPr>
          <p:cNvGrpSpPr/>
          <p:nvPr/>
        </p:nvGrpSpPr>
        <p:grpSpPr>
          <a:xfrm>
            <a:off x="1430875" y="2558439"/>
            <a:ext cx="1632626" cy="914705"/>
            <a:chOff x="1430875" y="2558439"/>
            <a:chExt cx="1632626" cy="914705"/>
          </a:xfrm>
        </p:grpSpPr>
        <p:sp>
          <p:nvSpPr>
            <p:cNvPr id="11" name="右矢印 10"/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 bwMode="white">
            <a:xfrm rot="1159575">
              <a:off x="1430875" y="2866454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CA42698-CEB6-4FD1-8B4C-5EEC0BD8235B}"/>
              </a:ext>
            </a:extLst>
          </p:cNvPr>
          <p:cNvGrpSpPr/>
          <p:nvPr/>
        </p:nvGrpSpPr>
        <p:grpSpPr>
          <a:xfrm>
            <a:off x="1428601" y="4493423"/>
            <a:ext cx="1803500" cy="929642"/>
            <a:chOff x="1428601" y="4493423"/>
            <a:chExt cx="1803500" cy="929642"/>
          </a:xfrm>
        </p:grpSpPr>
        <p:sp>
          <p:nvSpPr>
            <p:cNvPr id="13" name="右矢印 12"/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 bwMode="white">
            <a:xfrm rot="20185190">
              <a:off x="1603129" y="4780995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B7A5267-F399-47B5-AF71-DA3FBD3B88A0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29" name="右矢印 28"/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を受取る</a:t>
              </a: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C5B53C5-F932-43AA-B06B-04FDE4C055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03410FD-006D-47DE-AA66-46CE7A25C5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4FA26A2-32B7-44A6-860C-86AEF571F5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7EFADF5-B37C-43B1-8002-D44AD07E24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76" y="4956878"/>
            <a:ext cx="1421465" cy="985800"/>
          </a:xfrm>
          <a:prstGeom prst="rect">
            <a:avLst/>
          </a:prstGeom>
        </p:spPr>
      </p:pic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249EBBCF-A1D3-454F-B37F-2E38DF5970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D2F650-1CBA-4897-95B7-A14BC14B5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14" name="図 13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B7E37A86-BB1E-4FB4-B3EF-FA171A8409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7018814" y="6488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7F2C137-8DC4-63FF-FE5E-D2CFE76565F9}"/>
              </a:ext>
            </a:extLst>
          </p:cNvPr>
          <p:cNvSpPr/>
          <p:nvPr/>
        </p:nvSpPr>
        <p:spPr>
          <a:xfrm>
            <a:off x="570478" y="-77107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A54D86E-99A8-F8D6-3E7E-F14D08D96922}"/>
              </a:ext>
            </a:extLst>
          </p:cNvPr>
          <p:cNvSpPr/>
          <p:nvPr/>
        </p:nvSpPr>
        <p:spPr>
          <a:xfrm>
            <a:off x="2070554" y="-77107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AD26119-C263-1586-A266-6DBD5A30DBAC}"/>
              </a:ext>
            </a:extLst>
          </p:cNvPr>
          <p:cNvSpPr/>
          <p:nvPr/>
        </p:nvSpPr>
        <p:spPr>
          <a:xfrm>
            <a:off x="1728387" y="991693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E4F6B43-1DCC-C807-B204-E67DC50997F4}"/>
              </a:ext>
            </a:extLst>
          </p:cNvPr>
          <p:cNvSpPr/>
          <p:nvPr/>
        </p:nvSpPr>
        <p:spPr>
          <a:xfrm>
            <a:off x="6018282" y="1004563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0600ADD-A2D8-4A94-4378-5DCA897C4E0D}"/>
              </a:ext>
            </a:extLst>
          </p:cNvPr>
          <p:cNvSpPr/>
          <p:nvPr/>
        </p:nvSpPr>
        <p:spPr>
          <a:xfrm rot="1047104">
            <a:off x="1666591" y="2588298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2132EB0-D021-3111-7051-9C05DEEA4023}"/>
              </a:ext>
            </a:extLst>
          </p:cNvPr>
          <p:cNvSpPr/>
          <p:nvPr/>
        </p:nvSpPr>
        <p:spPr>
          <a:xfrm rot="1026319">
            <a:off x="1966921" y="2723738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あず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7F0A33A-8752-1301-C810-2E0F36720AA9}"/>
              </a:ext>
            </a:extLst>
          </p:cNvPr>
          <p:cNvSpPr/>
          <p:nvPr/>
        </p:nvSpPr>
        <p:spPr>
          <a:xfrm rot="20243044">
            <a:off x="1735056" y="4784778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E062BCD-E1A0-9176-B527-5CB0F968F7A3}"/>
              </a:ext>
            </a:extLst>
          </p:cNvPr>
          <p:cNvSpPr/>
          <p:nvPr/>
        </p:nvSpPr>
        <p:spPr>
          <a:xfrm rot="20182880">
            <a:off x="2486371" y="4472595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59E36C-DAE9-2FA5-73E5-B9E598C425C4}"/>
              </a:ext>
            </a:extLst>
          </p:cNvPr>
          <p:cNvSpPr/>
          <p:nvPr/>
        </p:nvSpPr>
        <p:spPr>
          <a:xfrm rot="20221235">
            <a:off x="2130724" y="4620407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A8D2660-91A3-7EDE-32F0-D3D580D40CEE}"/>
              </a:ext>
            </a:extLst>
          </p:cNvPr>
          <p:cNvGrpSpPr/>
          <p:nvPr/>
        </p:nvGrpSpPr>
        <p:grpSpPr>
          <a:xfrm>
            <a:off x="6198865" y="2890559"/>
            <a:ext cx="1673736" cy="823030"/>
            <a:chOff x="6222848" y="3002696"/>
            <a:chExt cx="1673736" cy="823030"/>
          </a:xfrm>
        </p:grpSpPr>
        <p:sp>
          <p:nvSpPr>
            <p:cNvPr id="34" name="右矢印 26">
              <a:extLst>
                <a:ext uri="{FF2B5EF4-FFF2-40B4-BE49-F238E27FC236}">
                  <a16:creationId xmlns:a16="http://schemas.microsoft.com/office/drawing/2014/main" id="{22CE1C72-B096-8683-C960-56FBA2645C45}"/>
                </a:ext>
              </a:extLst>
            </p:cNvPr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278F81F3-A8E2-934F-1CD8-B2FC09DE41C7}"/>
                </a:ext>
              </a:extLst>
            </p:cNvPr>
            <p:cNvSpPr txBox="1"/>
            <p:nvPr/>
          </p:nvSpPr>
          <p:spPr bwMode="white">
            <a:xfrm rot="1224957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(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 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F637BEE-29EF-5898-8C47-98D5C6275C57}"/>
              </a:ext>
            </a:extLst>
          </p:cNvPr>
          <p:cNvSpPr/>
          <p:nvPr/>
        </p:nvSpPr>
        <p:spPr>
          <a:xfrm rot="1212742">
            <a:off x="6796129" y="2953363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lang="en-US" altLang="ja-JP" sz="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ADA69B2-8A9C-BDC1-1447-BE3E37F8E887}"/>
              </a:ext>
            </a:extLst>
          </p:cNvPr>
          <p:cNvSpPr/>
          <p:nvPr/>
        </p:nvSpPr>
        <p:spPr>
          <a:xfrm rot="1280445">
            <a:off x="6253807" y="336977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6E568C4-172B-1E73-5FD4-01391352823C}"/>
              </a:ext>
            </a:extLst>
          </p:cNvPr>
          <p:cNvSpPr/>
          <p:nvPr/>
        </p:nvSpPr>
        <p:spPr>
          <a:xfrm rot="1212742">
            <a:off x="6395539" y="2790434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9C6C725-1E9F-4A41-113B-EC69CFA3C33B}"/>
              </a:ext>
            </a:extLst>
          </p:cNvPr>
          <p:cNvGrpSpPr/>
          <p:nvPr/>
        </p:nvGrpSpPr>
        <p:grpSpPr>
          <a:xfrm rot="21250923">
            <a:off x="5990055" y="4333260"/>
            <a:ext cx="1910884" cy="904066"/>
            <a:chOff x="6138786" y="4287654"/>
            <a:chExt cx="1910884" cy="767104"/>
          </a:xfrm>
        </p:grpSpPr>
        <p:sp>
          <p:nvSpPr>
            <p:cNvPr id="46" name="右矢印 28">
              <a:extLst>
                <a:ext uri="{FF2B5EF4-FFF2-40B4-BE49-F238E27FC236}">
                  <a16:creationId xmlns:a16="http://schemas.microsoft.com/office/drawing/2014/main" id="{D8AE6A85-4077-E2A9-5879-86378063A8BF}"/>
                </a:ext>
              </a:extLst>
            </p:cNvPr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7F5FDAC-D800-D0C9-E720-84CE5C87CED7}"/>
                </a:ext>
              </a:extLst>
            </p:cNvPr>
            <p:cNvSpPr txBox="1"/>
            <p:nvPr/>
          </p:nvSpPr>
          <p:spPr bwMode="white">
            <a:xfrm rot="20804101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(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 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endPara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</a:p>
          </p:txBody>
        </p: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F31CD56-48BC-EEC1-6390-13C7A7816D4E}"/>
              </a:ext>
            </a:extLst>
          </p:cNvPr>
          <p:cNvSpPr/>
          <p:nvPr/>
        </p:nvSpPr>
        <p:spPr>
          <a:xfrm rot="20419839">
            <a:off x="6628583" y="4318044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ほけんきん</a:t>
            </a:r>
            <a:endParaRPr lang="en-US" altLang="ja-JP" sz="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1398E62-7220-1AD3-902D-A3D736B1430D}"/>
              </a:ext>
            </a:extLst>
          </p:cNvPr>
          <p:cNvSpPr/>
          <p:nvPr/>
        </p:nvSpPr>
        <p:spPr>
          <a:xfrm rot="20476829">
            <a:off x="6473704" y="488887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F2E9CC3-CE79-AF22-DCC1-AF5F4C6EF1E1}"/>
              </a:ext>
            </a:extLst>
          </p:cNvPr>
          <p:cNvSpPr/>
          <p:nvPr/>
        </p:nvSpPr>
        <p:spPr>
          <a:xfrm rot="20243044">
            <a:off x="6416142" y="4362021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9247B2F-BDF9-00D3-DE9F-7175C9434146}"/>
              </a:ext>
            </a:extLst>
          </p:cNvPr>
          <p:cNvSpPr/>
          <p:nvPr/>
        </p:nvSpPr>
        <p:spPr>
          <a:xfrm>
            <a:off x="7896303" y="3015790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583FF9E-03FA-A493-0DC0-EB7E39C74C5E}"/>
              </a:ext>
            </a:extLst>
          </p:cNvPr>
          <p:cNvSpPr/>
          <p:nvPr/>
        </p:nvSpPr>
        <p:spPr>
          <a:xfrm>
            <a:off x="3291023" y="3015791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E2C05A3-7444-8CCA-1EAA-B634F425F634}"/>
              </a:ext>
            </a:extLst>
          </p:cNvPr>
          <p:cNvSpPr/>
          <p:nvPr/>
        </p:nvSpPr>
        <p:spPr>
          <a:xfrm>
            <a:off x="4991342" y="3181335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52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4667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24351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87" y="2079540"/>
            <a:ext cx="4201134" cy="19876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78553"/>
            <a:ext cx="4086242" cy="196790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354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20F35A-5C64-A0EB-FEE2-9CE3035DF72D}"/>
              </a:ext>
            </a:extLst>
          </p:cNvPr>
          <p:cNvSpPr/>
          <p:nvPr/>
        </p:nvSpPr>
        <p:spPr>
          <a:xfrm>
            <a:off x="707314" y="-47648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2ED3D6-CB45-3656-C526-74C0841E1192}"/>
              </a:ext>
            </a:extLst>
          </p:cNvPr>
          <p:cNvSpPr/>
          <p:nvPr/>
        </p:nvSpPr>
        <p:spPr>
          <a:xfrm>
            <a:off x="2643432" y="-46646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35B7C8-453C-3F47-9B62-8E0ADA3AC0A0}"/>
              </a:ext>
            </a:extLst>
          </p:cNvPr>
          <p:cNvSpPr/>
          <p:nvPr/>
        </p:nvSpPr>
        <p:spPr>
          <a:xfrm>
            <a:off x="1797150" y="70572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3FB2AE-D9F2-4C68-926C-564970A4CA8A}"/>
              </a:ext>
            </a:extLst>
          </p:cNvPr>
          <p:cNvSpPr/>
          <p:nvPr/>
        </p:nvSpPr>
        <p:spPr>
          <a:xfrm>
            <a:off x="6064350" y="70672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52B9EC-1B23-9A2C-6BEA-1848EA1B64DD}"/>
              </a:ext>
            </a:extLst>
          </p:cNvPr>
          <p:cNvSpPr/>
          <p:nvPr/>
        </p:nvSpPr>
        <p:spPr>
          <a:xfrm>
            <a:off x="2943650" y="313130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280DC7-FEA0-16D0-A743-FFA93231A723}"/>
              </a:ext>
            </a:extLst>
          </p:cNvPr>
          <p:cNvSpPr/>
          <p:nvPr/>
        </p:nvSpPr>
        <p:spPr>
          <a:xfrm>
            <a:off x="6362400" y="288415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CC6ABA2-6E64-CDB8-6AAF-DB1BDB718D92}"/>
              </a:ext>
            </a:extLst>
          </p:cNvPr>
          <p:cNvSpPr/>
          <p:nvPr/>
        </p:nvSpPr>
        <p:spPr>
          <a:xfrm>
            <a:off x="303522" y="404780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ちょちくがく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100C729-FD04-7468-8ED9-55547968DDCB}"/>
              </a:ext>
            </a:extLst>
          </p:cNvPr>
          <p:cNvSpPr/>
          <p:nvPr/>
        </p:nvSpPr>
        <p:spPr>
          <a:xfrm>
            <a:off x="918753" y="4047273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51D3537-CDF6-55FB-14AF-CB5AC54E654D}"/>
              </a:ext>
            </a:extLst>
          </p:cNvPr>
          <p:cNvSpPr/>
          <p:nvPr/>
        </p:nvSpPr>
        <p:spPr>
          <a:xfrm>
            <a:off x="2456782" y="4047899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8EE6B74-24FC-FFAA-1FD6-ECA842253C3A}"/>
              </a:ext>
            </a:extLst>
          </p:cNvPr>
          <p:cNvSpPr/>
          <p:nvPr/>
        </p:nvSpPr>
        <p:spPr>
          <a:xfrm>
            <a:off x="4761222" y="404780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13F4A97-C8FF-7D1E-7809-4837996192F3}"/>
              </a:ext>
            </a:extLst>
          </p:cNvPr>
          <p:cNvSpPr/>
          <p:nvPr/>
        </p:nvSpPr>
        <p:spPr>
          <a:xfrm>
            <a:off x="5424078" y="4047273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4F255C7-7EF5-72C9-DE5A-89D953803C86}"/>
              </a:ext>
            </a:extLst>
          </p:cNvPr>
          <p:cNvSpPr/>
          <p:nvPr/>
        </p:nvSpPr>
        <p:spPr>
          <a:xfrm>
            <a:off x="6962107" y="4047899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483F980-0724-D133-363D-00919E8BBEDE}"/>
              </a:ext>
            </a:extLst>
          </p:cNvPr>
          <p:cNvGrpSpPr/>
          <p:nvPr/>
        </p:nvGrpSpPr>
        <p:grpSpPr>
          <a:xfrm>
            <a:off x="467699" y="4835930"/>
            <a:ext cx="3993648" cy="1599946"/>
            <a:chOff x="467699" y="4835930"/>
            <a:chExt cx="3993648" cy="1599946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67699" y="4949122"/>
              <a:ext cx="3993648" cy="148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さまざまな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目的</a:t>
              </a:r>
              <a:r>
                <a:rPr lang="ja-JP" altLang="en-US" sz="40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</a:t>
              </a:r>
            </a:p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ために貯める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FF331DAA-6057-80A0-7263-6E2CA6EF177B}"/>
                </a:ext>
              </a:extLst>
            </p:cNvPr>
            <p:cNvSpPr/>
            <p:nvPr/>
          </p:nvSpPr>
          <p:spPr>
            <a:xfrm>
              <a:off x="2643432" y="483593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もくてき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EDD4E61-C820-2D0F-54DF-D7A83786AEF3}"/>
                </a:ext>
              </a:extLst>
            </p:cNvPr>
            <p:cNvSpPr/>
            <p:nvPr/>
          </p:nvSpPr>
          <p:spPr>
            <a:xfrm>
              <a:off x="2324099" y="5569604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1C5CE12-4D07-09E9-7409-15744834E69C}"/>
              </a:ext>
            </a:extLst>
          </p:cNvPr>
          <p:cNvGrpSpPr/>
          <p:nvPr/>
        </p:nvGrpSpPr>
        <p:grpSpPr>
          <a:xfrm>
            <a:off x="5442694" y="4837989"/>
            <a:ext cx="2724949" cy="1698588"/>
            <a:chOff x="5442694" y="4837989"/>
            <a:chExt cx="2724949" cy="1698588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459850" y="4966917"/>
              <a:ext cx="27077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特定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の損失</a:t>
              </a:r>
            </a:p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に備える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C280F8A-829F-501E-EF44-35F28C0C670E}"/>
                </a:ext>
              </a:extLst>
            </p:cNvPr>
            <p:cNvSpPr/>
            <p:nvPr/>
          </p:nvSpPr>
          <p:spPr>
            <a:xfrm>
              <a:off x="6910632" y="4837989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そんしつ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2545EB5-37C2-405C-8206-02B74F50FFA8}"/>
                </a:ext>
              </a:extLst>
            </p:cNvPr>
            <p:cNvSpPr/>
            <p:nvPr/>
          </p:nvSpPr>
          <p:spPr>
            <a:xfrm>
              <a:off x="6257452" y="5571427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57B4E86-CB29-105D-BE6F-FDE4189943E0}"/>
                </a:ext>
              </a:extLst>
            </p:cNvPr>
            <p:cNvSpPr/>
            <p:nvPr/>
          </p:nvSpPr>
          <p:spPr>
            <a:xfrm>
              <a:off x="5442694" y="483815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とくてい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BA82574-2A05-66FC-C737-98BBCDABB3EF}"/>
              </a:ext>
            </a:extLst>
          </p:cNvPr>
          <p:cNvSpPr/>
          <p:nvPr/>
        </p:nvSpPr>
        <p:spPr>
          <a:xfrm>
            <a:off x="189331" y="451296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4108220-9A12-AA2F-D7D0-1D538A730159}"/>
              </a:ext>
            </a:extLst>
          </p:cNvPr>
          <p:cNvSpPr/>
          <p:nvPr/>
        </p:nvSpPr>
        <p:spPr>
          <a:xfrm>
            <a:off x="4570095" y="451296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4FB6192-B087-1573-1D58-E05B89D5228A}"/>
              </a:ext>
            </a:extLst>
          </p:cNvPr>
          <p:cNvSpPr txBox="1"/>
          <p:nvPr/>
        </p:nvSpPr>
        <p:spPr>
          <a:xfrm>
            <a:off x="230937" y="2107971"/>
            <a:ext cx="307777" cy="7832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もくひょうがく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72911DE-F7A3-8AF7-B91A-E41FDAE7BDC4}"/>
              </a:ext>
            </a:extLst>
          </p:cNvPr>
          <p:cNvSpPr/>
          <p:nvPr/>
        </p:nvSpPr>
        <p:spPr>
          <a:xfrm>
            <a:off x="6104" y="381708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F10F5D0-99E3-5128-454F-849EB7DFBA8D}"/>
              </a:ext>
            </a:extLst>
          </p:cNvPr>
          <p:cNvSpPr/>
          <p:nvPr/>
        </p:nvSpPr>
        <p:spPr>
          <a:xfrm>
            <a:off x="3772708" y="380042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648CDB6-A050-25C2-359F-FBDDB344AAF3}"/>
              </a:ext>
            </a:extLst>
          </p:cNvPr>
          <p:cNvSpPr/>
          <p:nvPr/>
        </p:nvSpPr>
        <p:spPr>
          <a:xfrm>
            <a:off x="4455851" y="3792288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A26E03D-74F0-EDA7-814F-2B387CF6BCE5}"/>
              </a:ext>
            </a:extLst>
          </p:cNvPr>
          <p:cNvSpPr/>
          <p:nvPr/>
        </p:nvSpPr>
        <p:spPr>
          <a:xfrm>
            <a:off x="8178330" y="3804506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3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352806" y="763574"/>
          <a:ext cx="3682827" cy="579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85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121658" y="777044"/>
          <a:ext cx="3986846" cy="578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105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97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0083" y="1676400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52675" y="1930536"/>
            <a:ext cx="3636000" cy="232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貯めたお金は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　　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使うことができる。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4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4500"/>
              </a:lnSpc>
            </a:pP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貯めるペースが</a:t>
            </a:r>
            <a:r>
              <a:rPr lang="ja-JP" altLang="en-US" sz="2800" spc="-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143" y="4423238"/>
            <a:ext cx="3636000" cy="208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●途中で病気やケガ等、リスクが発生した場合に、</a:t>
            </a: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金額が貯まっているとは限らない。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6162" y="1756469"/>
            <a:ext cx="3996000" cy="247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8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ケガ等のリスクが発生した場合に、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決められた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9677" y="4418752"/>
            <a:ext cx="3996000" cy="203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●決められた金額を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保険料として支払う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必要がある。</a:t>
            </a:r>
            <a:r>
              <a:rPr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保険の種類によっては</a:t>
            </a:r>
            <a:endParaRPr lang="en-US" altLang="ja-JP" sz="28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一部戻ってくる場合がある）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A698F6-31A0-44C5-92C4-DE60B706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5C68AE-4E34-3A34-0F0A-A97363117C92}"/>
              </a:ext>
            </a:extLst>
          </p:cNvPr>
          <p:cNvSpPr/>
          <p:nvPr/>
        </p:nvSpPr>
        <p:spPr>
          <a:xfrm>
            <a:off x="570477" y="-47648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E68AAD-E9C7-8D91-4A2A-4E65DE5A05A8}"/>
              </a:ext>
            </a:extLst>
          </p:cNvPr>
          <p:cNvSpPr/>
          <p:nvPr/>
        </p:nvSpPr>
        <p:spPr>
          <a:xfrm>
            <a:off x="2681706" y="-81576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FE9FFD-32FE-491B-A8E2-127335A67130}"/>
              </a:ext>
            </a:extLst>
          </p:cNvPr>
          <p:cNvSpPr/>
          <p:nvPr/>
        </p:nvSpPr>
        <p:spPr>
          <a:xfrm>
            <a:off x="4338590" y="-60096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EBBD6CC-61B3-F99F-48E9-4029B5130DFA}"/>
              </a:ext>
            </a:extLst>
          </p:cNvPr>
          <p:cNvSpPr/>
          <p:nvPr/>
        </p:nvSpPr>
        <p:spPr>
          <a:xfrm>
            <a:off x="2625875" y="681696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67E5BE-E6EA-0AB4-9DAF-2A95A4F5A19A}"/>
              </a:ext>
            </a:extLst>
          </p:cNvPr>
          <p:cNvSpPr/>
          <p:nvPr/>
        </p:nvSpPr>
        <p:spPr>
          <a:xfrm>
            <a:off x="6308702" y="69735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CB5D8DE-458A-8D4F-EB1B-FF8EF23085AE}"/>
              </a:ext>
            </a:extLst>
          </p:cNvPr>
          <p:cNvSpPr/>
          <p:nvPr/>
        </p:nvSpPr>
        <p:spPr>
          <a:xfrm>
            <a:off x="1266650" y="1830282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296E7E9-78CB-48F4-BBAD-991652D798F9}"/>
              </a:ext>
            </a:extLst>
          </p:cNvPr>
          <p:cNvSpPr/>
          <p:nvPr/>
        </p:nvSpPr>
        <p:spPr>
          <a:xfrm>
            <a:off x="2482684" y="1825496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016387-B82F-EB9C-BA40-DE7A3338DA2E}"/>
              </a:ext>
            </a:extLst>
          </p:cNvPr>
          <p:cNvSpPr/>
          <p:nvPr/>
        </p:nvSpPr>
        <p:spPr>
          <a:xfrm>
            <a:off x="3349476" y="184131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じゆう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64C436-F7A0-29A8-5E6E-0D9EA357577F}"/>
              </a:ext>
            </a:extLst>
          </p:cNvPr>
          <p:cNvSpPr/>
          <p:nvPr/>
        </p:nvSpPr>
        <p:spPr>
          <a:xfrm>
            <a:off x="1063544" y="239200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つか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2B32363-BE1F-A9C0-F78F-52E2C58B7E8B}"/>
              </a:ext>
            </a:extLst>
          </p:cNvPr>
          <p:cNvSpPr/>
          <p:nvPr/>
        </p:nvSpPr>
        <p:spPr>
          <a:xfrm>
            <a:off x="1460618" y="295373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とちゅう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C3BF0CA-119F-094C-283C-61E984072F7B}"/>
              </a:ext>
            </a:extLst>
          </p:cNvPr>
          <p:cNvSpPr/>
          <p:nvPr/>
        </p:nvSpPr>
        <p:spPr>
          <a:xfrm>
            <a:off x="2661730" y="2961366"/>
            <a:ext cx="9609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6019B7E-2C6D-2F1A-1D97-2A18D4B78D35}"/>
              </a:ext>
            </a:extLst>
          </p:cNvPr>
          <p:cNvSpPr/>
          <p:nvPr/>
        </p:nvSpPr>
        <p:spPr>
          <a:xfrm>
            <a:off x="3418546" y="2961366"/>
            <a:ext cx="6447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28FC0A-E13E-8137-6374-0D665DF2CE4E}"/>
              </a:ext>
            </a:extLst>
          </p:cNvPr>
          <p:cNvSpPr/>
          <p:nvPr/>
        </p:nvSpPr>
        <p:spPr>
          <a:xfrm>
            <a:off x="1031951" y="352822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3872AB7-21FC-CA3C-6A4D-84CC87C5F434}"/>
              </a:ext>
            </a:extLst>
          </p:cNvPr>
          <p:cNvSpPr/>
          <p:nvPr/>
        </p:nvSpPr>
        <p:spPr>
          <a:xfrm>
            <a:off x="3211518" y="353559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じゆう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649BA98-6CDB-5F44-39EF-AB0385E71185}"/>
              </a:ext>
            </a:extLst>
          </p:cNvPr>
          <p:cNvSpPr/>
          <p:nvPr/>
        </p:nvSpPr>
        <p:spPr>
          <a:xfrm>
            <a:off x="1541209" y="427999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とちゅう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5787336-763C-A2E5-D59D-E878439B9CB7}"/>
              </a:ext>
            </a:extLst>
          </p:cNvPr>
          <p:cNvSpPr/>
          <p:nvPr/>
        </p:nvSpPr>
        <p:spPr>
          <a:xfrm>
            <a:off x="2583675" y="428763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42F33FD-FEBD-4213-5DD1-730837D110DB}"/>
              </a:ext>
            </a:extLst>
          </p:cNvPr>
          <p:cNvSpPr/>
          <p:nvPr/>
        </p:nvSpPr>
        <p:spPr>
          <a:xfrm>
            <a:off x="2583675" y="427999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3CC210C-0808-7C1D-49B2-DB50BCBB1BBD}"/>
              </a:ext>
            </a:extLst>
          </p:cNvPr>
          <p:cNvSpPr/>
          <p:nvPr/>
        </p:nvSpPr>
        <p:spPr>
          <a:xfrm>
            <a:off x="3956121" y="427999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7368AF3-2771-3277-226C-AB04DBB50E85}"/>
              </a:ext>
            </a:extLst>
          </p:cNvPr>
          <p:cNvSpPr/>
          <p:nvPr/>
        </p:nvSpPr>
        <p:spPr>
          <a:xfrm>
            <a:off x="2251704" y="4785003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C5AE314-B25A-6360-256E-23C4B9F40110}"/>
              </a:ext>
            </a:extLst>
          </p:cNvPr>
          <p:cNvSpPr/>
          <p:nvPr/>
        </p:nvSpPr>
        <p:spPr>
          <a:xfrm>
            <a:off x="3513575" y="479263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C120C2B-C652-B1DC-0553-9442FCDE2EE3}"/>
              </a:ext>
            </a:extLst>
          </p:cNvPr>
          <p:cNvSpPr/>
          <p:nvPr/>
        </p:nvSpPr>
        <p:spPr>
          <a:xfrm>
            <a:off x="1362587" y="529988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494F03A-DEBE-D6A8-BF56-741169B88B85}"/>
              </a:ext>
            </a:extLst>
          </p:cNvPr>
          <p:cNvSpPr/>
          <p:nvPr/>
        </p:nvSpPr>
        <p:spPr>
          <a:xfrm>
            <a:off x="2247912" y="532528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2F1D08F-66DE-3C86-8A02-C29F549F1A28}"/>
              </a:ext>
            </a:extLst>
          </p:cNvPr>
          <p:cNvSpPr/>
          <p:nvPr/>
        </p:nvSpPr>
        <p:spPr>
          <a:xfrm>
            <a:off x="3042791" y="531290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6D6F803-5789-F290-70AF-9925E6D52B30}"/>
              </a:ext>
            </a:extLst>
          </p:cNvPr>
          <p:cNvSpPr/>
          <p:nvPr/>
        </p:nvSpPr>
        <p:spPr>
          <a:xfrm>
            <a:off x="1825024" y="5816779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かぎ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1616B21-47B8-B381-EFBB-04713A95283B}"/>
              </a:ext>
            </a:extLst>
          </p:cNvPr>
          <p:cNvSpPr/>
          <p:nvPr/>
        </p:nvSpPr>
        <p:spPr>
          <a:xfrm>
            <a:off x="5177209" y="161080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とちゅう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2385875-275F-5030-2EB2-93AF43ABE0F1}"/>
              </a:ext>
            </a:extLst>
          </p:cNvPr>
          <p:cNvSpPr/>
          <p:nvPr/>
        </p:nvSpPr>
        <p:spPr>
          <a:xfrm>
            <a:off x="7266806" y="159833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0E71836-CFDE-E7E9-31BE-131B90167DEF}"/>
              </a:ext>
            </a:extLst>
          </p:cNvPr>
          <p:cNvSpPr/>
          <p:nvPr/>
        </p:nvSpPr>
        <p:spPr>
          <a:xfrm>
            <a:off x="5310219" y="210410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4C3D001-83C6-8891-2C62-C4B2358EC3B2}"/>
              </a:ext>
            </a:extLst>
          </p:cNvPr>
          <p:cNvSpPr/>
          <p:nvPr/>
        </p:nvSpPr>
        <p:spPr>
          <a:xfrm>
            <a:off x="7180650" y="2116943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72C1E2-D287-C094-C463-7A26EAB744FC}"/>
              </a:ext>
            </a:extLst>
          </p:cNvPr>
          <p:cNvSpPr/>
          <p:nvPr/>
        </p:nvSpPr>
        <p:spPr>
          <a:xfrm>
            <a:off x="4988675" y="257926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91C0CD-E144-8AD4-D468-F63AAE7DF4FB}"/>
              </a:ext>
            </a:extLst>
          </p:cNvPr>
          <p:cNvSpPr/>
          <p:nvPr/>
        </p:nvSpPr>
        <p:spPr>
          <a:xfrm>
            <a:off x="7347932" y="2562729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lang="en-US" altLang="ja-JP" sz="1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726EA25-7607-C24F-583F-AA11A0C115D3}"/>
              </a:ext>
            </a:extLst>
          </p:cNvPr>
          <p:cNvSpPr/>
          <p:nvPr/>
        </p:nvSpPr>
        <p:spPr>
          <a:xfrm>
            <a:off x="5481313" y="307282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383E988-DE60-DC4E-10D9-24CAC7089CF1}"/>
              </a:ext>
            </a:extLst>
          </p:cNvPr>
          <p:cNvSpPr/>
          <p:nvPr/>
        </p:nvSpPr>
        <p:spPr>
          <a:xfrm>
            <a:off x="6308702" y="305442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2530CAA-E215-25CE-563F-E3B967DAB2F2}"/>
              </a:ext>
            </a:extLst>
          </p:cNvPr>
          <p:cNvSpPr/>
          <p:nvPr/>
        </p:nvSpPr>
        <p:spPr>
          <a:xfrm>
            <a:off x="6954742" y="306214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F593478-5754-02E3-D8C3-12A5E5B0C176}"/>
              </a:ext>
            </a:extLst>
          </p:cNvPr>
          <p:cNvSpPr/>
          <p:nvPr/>
        </p:nvSpPr>
        <p:spPr>
          <a:xfrm>
            <a:off x="5128180" y="425816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65AACF6-E5BB-3B40-F162-843D44765F2C}"/>
              </a:ext>
            </a:extLst>
          </p:cNvPr>
          <p:cNvSpPr/>
          <p:nvPr/>
        </p:nvSpPr>
        <p:spPr>
          <a:xfrm>
            <a:off x="6847531" y="4271042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2A8772B-4B6C-56EE-4897-6D0FF39CBAA7}"/>
              </a:ext>
            </a:extLst>
          </p:cNvPr>
          <p:cNvSpPr/>
          <p:nvPr/>
        </p:nvSpPr>
        <p:spPr>
          <a:xfrm>
            <a:off x="7780524" y="425816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3BA8CBE-32DA-7563-D3D1-4EDA34430FE6}"/>
              </a:ext>
            </a:extLst>
          </p:cNvPr>
          <p:cNvSpPr/>
          <p:nvPr/>
        </p:nvSpPr>
        <p:spPr>
          <a:xfrm>
            <a:off x="4820688" y="478913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BA67CBE-15A8-61F6-6A04-179F0F7330B5}"/>
              </a:ext>
            </a:extLst>
          </p:cNvPr>
          <p:cNvSpPr/>
          <p:nvPr/>
        </p:nvSpPr>
        <p:spPr>
          <a:xfrm>
            <a:off x="6056197" y="479898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70D67A2-7ACC-6917-D8F7-C7DDCFDA714D}"/>
              </a:ext>
            </a:extLst>
          </p:cNvPr>
          <p:cNvSpPr/>
          <p:nvPr/>
        </p:nvSpPr>
        <p:spPr>
          <a:xfrm>
            <a:off x="7029447" y="478913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68271DA-FC17-064B-A47C-25509D409ACB}"/>
              </a:ext>
            </a:extLst>
          </p:cNvPr>
          <p:cNvSpPr/>
          <p:nvPr/>
        </p:nvSpPr>
        <p:spPr>
          <a:xfrm>
            <a:off x="5135416" y="5299879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338BA8A-CEE9-091A-3AF8-713C66C4CB9D}"/>
              </a:ext>
            </a:extLst>
          </p:cNvPr>
          <p:cNvSpPr/>
          <p:nvPr/>
        </p:nvSpPr>
        <p:spPr>
          <a:xfrm>
            <a:off x="6140997" y="530902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しゅるい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7CACD4D-13E2-318B-4B65-7F9F123C6EF4}"/>
              </a:ext>
            </a:extLst>
          </p:cNvPr>
          <p:cNvSpPr/>
          <p:nvPr/>
        </p:nvSpPr>
        <p:spPr>
          <a:xfrm>
            <a:off x="5223567" y="5797252"/>
            <a:ext cx="67389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いちぶ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1AD9051-7867-37EA-9679-38BC67FE2975}"/>
              </a:ext>
            </a:extLst>
          </p:cNvPr>
          <p:cNvSpPr/>
          <p:nvPr/>
        </p:nvSpPr>
        <p:spPr>
          <a:xfrm>
            <a:off x="5747347" y="5788103"/>
            <a:ext cx="6646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もど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66339D4-F7AB-51CA-B79A-A62250F8F79A}"/>
              </a:ext>
            </a:extLst>
          </p:cNvPr>
          <p:cNvSpPr/>
          <p:nvPr/>
        </p:nvSpPr>
        <p:spPr>
          <a:xfrm>
            <a:off x="6916113" y="578543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5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さまざまなライフイベントがあるよ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7213" y="626199"/>
            <a:ext cx="2786709" cy="2376693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2"/>
            <a:srcRect b="30888"/>
            <a:stretch/>
          </p:blipFill>
          <p:spPr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>
            <a:xfrm>
              <a:off x="6187537" y="3197185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6215823" y="3223013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387431" y="3208331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450799" y="2643415"/>
            <a:ext cx="2158193" cy="370841"/>
            <a:chOff x="1806789" y="5637511"/>
            <a:chExt cx="2493818" cy="428511"/>
          </a:xfrm>
        </p:grpSpPr>
        <p:sp>
          <p:nvSpPr>
            <p:cNvPr id="55" name="角丸四角形 54"/>
            <p:cNvSpPr/>
            <p:nvPr/>
          </p:nvSpPr>
          <p:spPr>
            <a:xfrm>
              <a:off x="1806789" y="5637511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1835075" y="5663339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022532" y="5648204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教育費用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43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47" y="5083543"/>
            <a:ext cx="977353" cy="10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吹き出し 46"/>
          <p:cNvSpPr/>
          <p:nvPr/>
        </p:nvSpPr>
        <p:spPr>
          <a:xfrm>
            <a:off x="104868" y="4438613"/>
            <a:ext cx="8061779" cy="1685643"/>
          </a:xfrm>
          <a:prstGeom prst="wedgeRoundRectCallout">
            <a:avLst>
              <a:gd name="adj1" fmla="val 50832"/>
              <a:gd name="adj2" fmla="val 1321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ライフイベントとは、「人生の中の大きな出来事」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。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ts val="4200"/>
              </a:lnSpc>
            </a:pP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お金が必要になる場面があるので、自分の将来について考えておくこと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生活設計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が大切なんだね。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001847" y="3063292"/>
            <a:ext cx="244827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982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12802" y="786257"/>
            <a:ext cx="2889045" cy="3465176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3087149" y="804981"/>
            <a:ext cx="2884429" cy="3465015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041917" y="801869"/>
            <a:ext cx="2908622" cy="3465176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432105" y="3042623"/>
            <a:ext cx="2417485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4,196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2950" y="3085587"/>
            <a:ext cx="244827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371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94323" y="3707358"/>
            <a:ext cx="2419909" cy="5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（土地付き注文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住宅・建売住宅・　　　　　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マンション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新築の場合）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66673" y="3633188"/>
            <a:ext cx="4267856" cy="5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（幼稚園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年間、小学校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〜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高校は公立、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大学は私立文系に通った場合）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2826" y="3679738"/>
            <a:ext cx="3039645" cy="5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（結納・婚約～新婚旅行までに</a:t>
            </a:r>
          </a:p>
          <a:p>
            <a:pPr>
              <a:lnSpc>
                <a:spcPts val="2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かかった総額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5792" y="6351523"/>
            <a:ext cx="8418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＊結納・婚約～新婚旅行までにかかった総額はリクルート「ゼクシィ結婚トレンド調査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」調べ、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幼稚園</a:t>
            </a:r>
            <a:r>
              <a:rPr lang="en-US" altLang="zh-TW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と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小学校</a:t>
            </a:r>
            <a:r>
              <a:rPr lang="en-US" altLang="zh-TW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〜</a:t>
            </a:r>
            <a:r>
              <a:rPr lang="zh-TW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高校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の学費は文部科学省「子供の学習費調査」（令和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年度）、住宅購入費用は住宅金融支援機構「フラット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年度）より。私立大学学費は文部科学省「私立大学入学者に係る初年度学生納付金平均額調査」（令和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年度）をもとに生命保険文化センターが作成。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753" y="1163406"/>
            <a:ext cx="2957235" cy="136815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8BAC43-C219-057E-2066-832F885DF50D}"/>
              </a:ext>
            </a:extLst>
          </p:cNvPr>
          <p:cNvGrpSpPr/>
          <p:nvPr/>
        </p:nvGrpSpPr>
        <p:grpSpPr>
          <a:xfrm>
            <a:off x="6271478" y="860200"/>
            <a:ext cx="2382390" cy="2159460"/>
            <a:chOff x="173325" y="4160685"/>
            <a:chExt cx="2534321" cy="2309316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4FFCA04-AE90-A55F-86A7-47A8E1EFC51C}"/>
                </a:ext>
              </a:extLst>
            </p:cNvPr>
            <p:cNvGrpSpPr/>
            <p:nvPr/>
          </p:nvGrpSpPr>
          <p:grpSpPr>
            <a:xfrm>
              <a:off x="173325" y="4160685"/>
              <a:ext cx="2534321" cy="2309316"/>
              <a:chOff x="216265" y="4214701"/>
              <a:chExt cx="2502734" cy="223543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973AC785-0B4B-7BD1-0CA0-7F209FD49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5" y="4214701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12" name="角丸四角形 30">
                <a:extLst>
                  <a:ext uri="{FF2B5EF4-FFF2-40B4-BE49-F238E27FC236}">
                    <a16:creationId xmlns:a16="http://schemas.microsoft.com/office/drawing/2014/main" id="{BC65F4BF-7A14-9378-A354-7080818DB83F}"/>
                  </a:ext>
                </a:extLst>
              </p:cNvPr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角丸四角形 31">
                <a:extLst>
                  <a:ext uri="{FF2B5EF4-FFF2-40B4-BE49-F238E27FC236}">
                    <a16:creationId xmlns:a16="http://schemas.microsoft.com/office/drawing/2014/main" id="{799055D4-01E8-059B-3531-91D230005615}"/>
                  </a:ext>
                </a:extLst>
              </p:cNvPr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28715CC-472A-B044-D372-AF0D3CE589B2}"/>
                  </a:ext>
                </a:extLst>
              </p:cNvPr>
              <p:cNvSpPr/>
              <p:nvPr/>
            </p:nvSpPr>
            <p:spPr bwMode="gray">
              <a:xfrm>
                <a:off x="646415" y="5982374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住宅購入費用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B50E095-D6F9-D731-1B7A-B97842D96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8743" y="4612075"/>
              <a:ext cx="1308776" cy="1284794"/>
            </a:xfrm>
            <a:prstGeom prst="rect">
              <a:avLst/>
            </a:prstGeom>
          </p:spPr>
        </p:pic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32849441-AEC3-8E7D-CCBE-996E0FEC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2DF581-BBB7-A4EA-1479-D69E84102F4D}"/>
              </a:ext>
            </a:extLst>
          </p:cNvPr>
          <p:cNvSpPr/>
          <p:nvPr/>
        </p:nvSpPr>
        <p:spPr>
          <a:xfrm>
            <a:off x="851949" y="2943717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FC835AE-557B-A31C-4F87-C1A579539FD3}"/>
              </a:ext>
            </a:extLst>
          </p:cNvPr>
          <p:cNvSpPr/>
          <p:nvPr/>
        </p:nvSpPr>
        <p:spPr>
          <a:xfrm>
            <a:off x="3884066" y="2944296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F8CEC32-5FFF-8B57-9F95-5EEFCF54736C}"/>
              </a:ext>
            </a:extLst>
          </p:cNvPr>
          <p:cNvSpPr/>
          <p:nvPr/>
        </p:nvSpPr>
        <p:spPr>
          <a:xfrm>
            <a:off x="6541768" y="2920574"/>
            <a:ext cx="1978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じゅうたくこうにゅうひよう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12EE31-0AF9-F358-2012-4F0CDD67946C}"/>
              </a:ext>
            </a:extLst>
          </p:cNvPr>
          <p:cNvSpPr/>
          <p:nvPr/>
        </p:nvSpPr>
        <p:spPr>
          <a:xfrm>
            <a:off x="445015" y="3539378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ゆいのう・こんやく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3BD6D7-BAC4-A00F-94C8-CE967279B8A2}"/>
              </a:ext>
            </a:extLst>
          </p:cNvPr>
          <p:cNvSpPr/>
          <p:nvPr/>
        </p:nvSpPr>
        <p:spPr>
          <a:xfrm>
            <a:off x="1379112" y="3540362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しんこんりょこう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715FE67-2C8B-827D-19FD-35200E0DF211}"/>
              </a:ext>
            </a:extLst>
          </p:cNvPr>
          <p:cNvSpPr/>
          <p:nvPr/>
        </p:nvSpPr>
        <p:spPr>
          <a:xfrm>
            <a:off x="682613" y="3816878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F1512E7-6FB9-737D-8915-A6173F520BAD}"/>
              </a:ext>
            </a:extLst>
          </p:cNvPr>
          <p:cNvSpPr/>
          <p:nvPr/>
        </p:nvSpPr>
        <p:spPr>
          <a:xfrm>
            <a:off x="3087149" y="3515486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ようちえん　　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45B7360-97FA-8A08-FA2F-3F0D2B381431}"/>
              </a:ext>
            </a:extLst>
          </p:cNvPr>
          <p:cNvSpPr/>
          <p:nvPr/>
        </p:nvSpPr>
        <p:spPr>
          <a:xfrm>
            <a:off x="3615511" y="3515486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AE31D73-A786-C35D-0E1D-B07AB0634CD8}"/>
              </a:ext>
            </a:extLst>
          </p:cNvPr>
          <p:cNvSpPr/>
          <p:nvPr/>
        </p:nvSpPr>
        <p:spPr>
          <a:xfrm>
            <a:off x="4157383" y="3509789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しょうがっこう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1874DEF-3DD7-FCD3-AF0B-7477DF3D8E62}"/>
              </a:ext>
            </a:extLst>
          </p:cNvPr>
          <p:cNvSpPr/>
          <p:nvPr/>
        </p:nvSpPr>
        <p:spPr>
          <a:xfrm>
            <a:off x="4645262" y="3507648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こうこう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80CCE7A-692B-3417-8949-C51D22039B06}"/>
              </a:ext>
            </a:extLst>
          </p:cNvPr>
          <p:cNvSpPr/>
          <p:nvPr/>
        </p:nvSpPr>
        <p:spPr>
          <a:xfrm>
            <a:off x="5058889" y="3507840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こうりつ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86242B3-A3EC-75B7-5D7C-C2EB861F1EA7}"/>
              </a:ext>
            </a:extLst>
          </p:cNvPr>
          <p:cNvSpPr/>
          <p:nvPr/>
        </p:nvSpPr>
        <p:spPr>
          <a:xfrm>
            <a:off x="3022383" y="3774304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だいがく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63A0243-3528-DF77-6B04-7F40513EA6F4}"/>
              </a:ext>
            </a:extLst>
          </p:cNvPr>
          <p:cNvSpPr/>
          <p:nvPr/>
        </p:nvSpPr>
        <p:spPr>
          <a:xfrm>
            <a:off x="3604588" y="3770170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しりつぶんけい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7DFC269-DCB8-28C0-C767-D9CAF4E68B36}"/>
              </a:ext>
            </a:extLst>
          </p:cNvPr>
          <p:cNvSpPr/>
          <p:nvPr/>
        </p:nvSpPr>
        <p:spPr>
          <a:xfrm>
            <a:off x="4096005" y="3765215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かよ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35C9829-81F3-31AA-4E2B-96C134A78E4C}"/>
              </a:ext>
            </a:extLst>
          </p:cNvPr>
          <p:cNvSpPr/>
          <p:nvPr/>
        </p:nvSpPr>
        <p:spPr>
          <a:xfrm>
            <a:off x="4551637" y="3767282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1A80CAA-0CBB-055F-A2CC-CC3598B6DE7A}"/>
              </a:ext>
            </a:extLst>
          </p:cNvPr>
          <p:cNvSpPr/>
          <p:nvPr/>
        </p:nvSpPr>
        <p:spPr>
          <a:xfrm>
            <a:off x="6163282" y="3584742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　つ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3A20514-8E7D-82BC-BAB7-1638D6663DFF}"/>
              </a:ext>
            </a:extLst>
          </p:cNvPr>
          <p:cNvSpPr/>
          <p:nvPr/>
        </p:nvSpPr>
        <p:spPr>
          <a:xfrm>
            <a:off x="6843826" y="3584332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ちゅうもんじゅうたく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D9F314D-D29D-DED3-93BE-D6DE8B567E6A}"/>
              </a:ext>
            </a:extLst>
          </p:cNvPr>
          <p:cNvSpPr/>
          <p:nvPr/>
        </p:nvSpPr>
        <p:spPr>
          <a:xfrm>
            <a:off x="7667609" y="3578775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・たてうりじゅうたく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243D122-7603-D3DE-B32C-75F9533733A6}"/>
              </a:ext>
            </a:extLst>
          </p:cNvPr>
          <p:cNvSpPr/>
          <p:nvPr/>
        </p:nvSpPr>
        <p:spPr>
          <a:xfrm>
            <a:off x="7054688" y="3835311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しんちく　ばあい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955810C-2F25-900D-DA40-C41DFA698949}"/>
              </a:ext>
            </a:extLst>
          </p:cNvPr>
          <p:cNvSpPr/>
          <p:nvPr/>
        </p:nvSpPr>
        <p:spPr>
          <a:xfrm>
            <a:off x="3157007" y="4354980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じんせい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4AEA1D4-7EBB-424A-1B23-460A61DE3B9D}"/>
              </a:ext>
            </a:extLst>
          </p:cNvPr>
          <p:cNvSpPr/>
          <p:nvPr/>
        </p:nvSpPr>
        <p:spPr>
          <a:xfrm>
            <a:off x="3991875" y="4355153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なか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CB3BFAF-75D0-B198-438A-3D6F84E92BC6}"/>
              </a:ext>
            </a:extLst>
          </p:cNvPr>
          <p:cNvSpPr/>
          <p:nvPr/>
        </p:nvSpPr>
        <p:spPr>
          <a:xfrm>
            <a:off x="4647797" y="4365747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67E3498-FEA4-1305-AB43-1BC5C2E47907}"/>
              </a:ext>
            </a:extLst>
          </p:cNvPr>
          <p:cNvSpPr/>
          <p:nvPr/>
        </p:nvSpPr>
        <p:spPr>
          <a:xfrm>
            <a:off x="5959641" y="4355153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できごと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A320793-376C-90F9-98E9-A37F4A2327C4}"/>
              </a:ext>
            </a:extLst>
          </p:cNvPr>
          <p:cNvSpPr/>
          <p:nvPr/>
        </p:nvSpPr>
        <p:spPr>
          <a:xfrm>
            <a:off x="309954" y="4878687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27FEEE1-53F7-40C0-7018-8DF341843920}"/>
              </a:ext>
            </a:extLst>
          </p:cNvPr>
          <p:cNvSpPr/>
          <p:nvPr/>
        </p:nvSpPr>
        <p:spPr>
          <a:xfrm>
            <a:off x="1227359" y="4878686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2879180-7FF5-0DE8-BC6C-29C564B56575}"/>
              </a:ext>
            </a:extLst>
          </p:cNvPr>
          <p:cNvSpPr/>
          <p:nvPr/>
        </p:nvSpPr>
        <p:spPr>
          <a:xfrm>
            <a:off x="2742345" y="4890386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ばめん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D1F2CD0-A2BE-553F-08FD-19A7BFEAAB33}"/>
              </a:ext>
            </a:extLst>
          </p:cNvPr>
          <p:cNvSpPr/>
          <p:nvPr/>
        </p:nvSpPr>
        <p:spPr>
          <a:xfrm>
            <a:off x="5313155" y="4889609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5D75974-4477-66AE-B780-9795813F24D5}"/>
              </a:ext>
            </a:extLst>
          </p:cNvPr>
          <p:cNvSpPr/>
          <p:nvPr/>
        </p:nvSpPr>
        <p:spPr>
          <a:xfrm>
            <a:off x="6280069" y="4870067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CEEDB4D-4343-D3B0-B65E-C9EC42EC219C}"/>
              </a:ext>
            </a:extLst>
          </p:cNvPr>
          <p:cNvSpPr/>
          <p:nvPr/>
        </p:nvSpPr>
        <p:spPr>
          <a:xfrm>
            <a:off x="601088" y="5416157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BB85983-26D3-3935-6ED4-A2944689634D}"/>
              </a:ext>
            </a:extLst>
          </p:cNvPr>
          <p:cNvSpPr/>
          <p:nvPr/>
        </p:nvSpPr>
        <p:spPr>
          <a:xfrm>
            <a:off x="3001847" y="5420768"/>
            <a:ext cx="13431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せいかつせっけい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277682A-572B-EBE4-EB7F-A537F91908A2}"/>
              </a:ext>
            </a:extLst>
          </p:cNvPr>
          <p:cNvSpPr/>
          <p:nvPr/>
        </p:nvSpPr>
        <p:spPr>
          <a:xfrm>
            <a:off x="4812931" y="5416157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04800" y="352205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73002" y="2813583"/>
            <a:ext cx="279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kumimoji="1" lang="ja-JP" altLang="en-US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D58D1CF-4770-B92A-D471-BF8E3D34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826001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</a:t>
            </a: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  <a:defRPr/>
            </a:pPr>
            <a:endParaRPr lang="en-US" altLang="ja-JP" sz="3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38F9D2-130E-46BE-B1B1-6E052D78B814}"/>
              </a:ext>
            </a:extLst>
          </p:cNvPr>
          <p:cNvGrpSpPr/>
          <p:nvPr/>
        </p:nvGrpSpPr>
        <p:grpSpPr>
          <a:xfrm>
            <a:off x="266699" y="801559"/>
            <a:ext cx="8778874" cy="3856560"/>
            <a:chOff x="266699" y="801559"/>
            <a:chExt cx="8778874" cy="3856560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273050" y="801559"/>
              <a:ext cx="8597900" cy="30328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1】 </a:t>
              </a:r>
              <a:endPara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国などが支えてくれる社会保障制度。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その中の、リスクが発生した時に支えて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くれる保険はどれでしょうか？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699" y="4011788"/>
              <a:ext cx="8778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生命保険</a:t>
              </a:r>
              <a:r>
                <a:rPr kumimoji="1"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損害保険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社会保険</a:t>
              </a:r>
              <a:endPara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0FC9CC9A-2EC1-42D1-E24B-D1276E0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4393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32D9E0-8E9E-6F9B-C2B2-42CA34958B63}"/>
              </a:ext>
            </a:extLst>
          </p:cNvPr>
          <p:cNvSpPr/>
          <p:nvPr/>
        </p:nvSpPr>
        <p:spPr>
          <a:xfrm>
            <a:off x="306937" y="821660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50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rgbClr val="C0504D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752A911-4533-3E0B-A722-216FE34EDC49}"/>
              </a:ext>
            </a:extLst>
          </p:cNvPr>
          <p:cNvSpPr/>
          <p:nvPr/>
        </p:nvSpPr>
        <p:spPr>
          <a:xfrm>
            <a:off x="351256" y="1435719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23354CB-A20F-1D30-D033-45FB3B5B72DB}"/>
              </a:ext>
            </a:extLst>
          </p:cNvPr>
          <p:cNvSpPr/>
          <p:nvPr/>
        </p:nvSpPr>
        <p:spPr>
          <a:xfrm>
            <a:off x="2114342" y="1435719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ささ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B97481-9387-6C5E-492C-C746BE054B12}"/>
              </a:ext>
            </a:extLst>
          </p:cNvPr>
          <p:cNvSpPr/>
          <p:nvPr/>
        </p:nvSpPr>
        <p:spPr>
          <a:xfrm>
            <a:off x="5376261" y="1435718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9B7655-C311-FDAE-6B89-9C70CC179DD7}"/>
              </a:ext>
            </a:extLst>
          </p:cNvPr>
          <p:cNvSpPr/>
          <p:nvPr/>
        </p:nvSpPr>
        <p:spPr>
          <a:xfrm>
            <a:off x="1067235" y="2151186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2D2EE8-B403-5463-437D-770D8CA0C9D7}"/>
              </a:ext>
            </a:extLst>
          </p:cNvPr>
          <p:cNvSpPr/>
          <p:nvPr/>
        </p:nvSpPr>
        <p:spPr>
          <a:xfrm>
            <a:off x="4311836" y="2137087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592C3CC-CA65-0D2D-9AB0-CB1DC7367030}"/>
              </a:ext>
            </a:extLst>
          </p:cNvPr>
          <p:cNvSpPr/>
          <p:nvPr/>
        </p:nvSpPr>
        <p:spPr>
          <a:xfrm>
            <a:off x="5818507" y="2151186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5CCAF3-02BB-7C87-47E3-A6FC1CD01E50}"/>
              </a:ext>
            </a:extLst>
          </p:cNvPr>
          <p:cNvSpPr/>
          <p:nvPr/>
        </p:nvSpPr>
        <p:spPr>
          <a:xfrm>
            <a:off x="6762253" y="2155432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ささ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F9246C-E4B3-8862-3392-F36A80204A92}"/>
              </a:ext>
            </a:extLst>
          </p:cNvPr>
          <p:cNvSpPr/>
          <p:nvPr/>
        </p:nvSpPr>
        <p:spPr>
          <a:xfrm>
            <a:off x="2591117" y="2898720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4CC8515-EE15-9662-9A19-8D64240AEEEC}"/>
              </a:ext>
            </a:extLst>
          </p:cNvPr>
          <p:cNvSpPr/>
          <p:nvPr/>
        </p:nvSpPr>
        <p:spPr>
          <a:xfrm>
            <a:off x="1125958" y="3862578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B38EDB4-2734-359B-C83A-4779B31A366A}"/>
              </a:ext>
            </a:extLst>
          </p:cNvPr>
          <p:cNvSpPr/>
          <p:nvPr/>
        </p:nvSpPr>
        <p:spPr>
          <a:xfrm>
            <a:off x="4189338" y="3845756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そんがいほけん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EF2AB0A-1F19-628D-A9EC-E85833F299D0}"/>
              </a:ext>
            </a:extLst>
          </p:cNvPr>
          <p:cNvSpPr/>
          <p:nvPr/>
        </p:nvSpPr>
        <p:spPr>
          <a:xfrm>
            <a:off x="7272528" y="3830487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A13EF19-714C-BC23-C7BD-72B3B2183AE6}"/>
              </a:ext>
            </a:extLst>
          </p:cNvPr>
          <p:cNvSpPr/>
          <p:nvPr/>
        </p:nvSpPr>
        <p:spPr>
          <a:xfrm>
            <a:off x="124754" y="4710520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BB3623F-068B-50DE-AB04-07467A57E28C}"/>
              </a:ext>
            </a:extLst>
          </p:cNvPr>
          <p:cNvSpPr/>
          <p:nvPr/>
        </p:nvSpPr>
        <p:spPr>
          <a:xfrm>
            <a:off x="3998880" y="5357330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B.20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703613"/>
            <a:chOff x="266700" y="865718"/>
            <a:chExt cx="8747125" cy="3703613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86577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問題２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公的年金制度の一つである国民年金は、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何歳から加入義務が発生するのでしょうか？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984556"/>
              <a:ext cx="874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B.20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C.22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</a:t>
              </a: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5E32291-A47C-4991-94E8-E90B5259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2CEEFE-9180-BC96-C5F6-7CBEF1399025}"/>
              </a:ext>
            </a:extLst>
          </p:cNvPr>
          <p:cNvSpPr/>
          <p:nvPr/>
        </p:nvSpPr>
        <p:spPr>
          <a:xfrm>
            <a:off x="347662" y="865718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50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rgbClr val="C0504D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5DED64-C6A2-FBAF-122F-F3F33A35BD48}"/>
              </a:ext>
            </a:extLst>
          </p:cNvPr>
          <p:cNvSpPr/>
          <p:nvPr/>
        </p:nvSpPr>
        <p:spPr>
          <a:xfrm>
            <a:off x="1306132" y="1477744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こうてきねんきんせいど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AFE68A-8B1E-7577-7249-3138DD7398D9}"/>
              </a:ext>
            </a:extLst>
          </p:cNvPr>
          <p:cNvSpPr/>
          <p:nvPr/>
        </p:nvSpPr>
        <p:spPr>
          <a:xfrm>
            <a:off x="5956185" y="1455449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E48088-1A19-FE3B-B8AC-DBC2FC453D02}"/>
              </a:ext>
            </a:extLst>
          </p:cNvPr>
          <p:cNvSpPr/>
          <p:nvPr/>
        </p:nvSpPr>
        <p:spPr>
          <a:xfrm>
            <a:off x="5880998" y="1484657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こくみんねんきん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7BD9E52-3384-E4FC-CC11-11D5C0C952D2}"/>
              </a:ext>
            </a:extLst>
          </p:cNvPr>
          <p:cNvSpPr/>
          <p:nvPr/>
        </p:nvSpPr>
        <p:spPr>
          <a:xfrm>
            <a:off x="133998" y="2117722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なんさい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2C438AD-6595-CCB4-CFF6-A11ED3840CC0}"/>
              </a:ext>
            </a:extLst>
          </p:cNvPr>
          <p:cNvSpPr/>
          <p:nvPr/>
        </p:nvSpPr>
        <p:spPr>
          <a:xfrm>
            <a:off x="1946561" y="2121418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かにゅうぎむ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914E80-196E-34D5-43E8-8F764DF9B737}"/>
              </a:ext>
            </a:extLst>
          </p:cNvPr>
          <p:cNvSpPr/>
          <p:nvPr/>
        </p:nvSpPr>
        <p:spPr>
          <a:xfrm>
            <a:off x="3984005" y="2125114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85731DC-C288-1A4C-55D1-652A4638A247}"/>
              </a:ext>
            </a:extLst>
          </p:cNvPr>
          <p:cNvSpPr/>
          <p:nvPr/>
        </p:nvSpPr>
        <p:spPr>
          <a:xfrm>
            <a:off x="1964735" y="3803673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B23CA18-36A2-BA4D-C333-7B30D937A55D}"/>
              </a:ext>
            </a:extLst>
          </p:cNvPr>
          <p:cNvSpPr/>
          <p:nvPr/>
        </p:nvSpPr>
        <p:spPr>
          <a:xfrm>
            <a:off x="4189216" y="381115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459F138-953C-1D7E-20BB-67E21906281F}"/>
              </a:ext>
            </a:extLst>
          </p:cNvPr>
          <p:cNvSpPr/>
          <p:nvPr/>
        </p:nvSpPr>
        <p:spPr>
          <a:xfrm>
            <a:off x="6413697" y="3811846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FDAAC3-EC46-F27D-0DB7-9134E596F021}"/>
              </a:ext>
            </a:extLst>
          </p:cNvPr>
          <p:cNvSpPr/>
          <p:nvPr/>
        </p:nvSpPr>
        <p:spPr>
          <a:xfrm>
            <a:off x="-139503" y="4547586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24E4950-C1CA-5258-02BD-EBF18D756723}"/>
              </a:ext>
            </a:extLst>
          </p:cNvPr>
          <p:cNvSpPr/>
          <p:nvPr/>
        </p:nvSpPr>
        <p:spPr>
          <a:xfrm>
            <a:off x="4331829" y="525473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E4E6BF9-658A-C116-87BA-EE26A50E2929}"/>
              </a:ext>
            </a:extLst>
          </p:cNvPr>
          <p:cNvSpPr/>
          <p:nvPr/>
        </p:nvSpPr>
        <p:spPr>
          <a:xfrm>
            <a:off x="3240719" y="1480365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病気や人が亡くなった時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688054"/>
            <a:chOff x="266700" y="865718"/>
            <a:chExt cx="8747125" cy="3688054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3444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生命保険で備えられる</a:t>
              </a:r>
            </a:p>
            <a:p>
              <a:pPr algn="ctr" eaLnBrk="1" hangingPunct="1"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リスクはどれでしょうか？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476554"/>
              <a:ext cx="8747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病気や人が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スマホの破損 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自転車の</a:t>
              </a:r>
            </a:p>
            <a:p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亡くなった時　　　　　　　　　　　　　　　　　　盗難</a:t>
              </a:r>
              <a:endPara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859DB99-B83C-B3EC-C510-AFB717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5724EF-9B86-6BD0-1051-7C6D66345337}"/>
              </a:ext>
            </a:extLst>
          </p:cNvPr>
          <p:cNvSpPr/>
          <p:nvPr/>
        </p:nvSpPr>
        <p:spPr>
          <a:xfrm>
            <a:off x="347662" y="865718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504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rgbClr val="C0504D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1C4942-170D-A96A-BF19-46DBA6860804}"/>
              </a:ext>
            </a:extLst>
          </p:cNvPr>
          <p:cNvSpPr/>
          <p:nvPr/>
        </p:nvSpPr>
        <p:spPr>
          <a:xfrm>
            <a:off x="2517012" y="1484657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14B33FD-B893-9179-CBD9-84607179D5C3}"/>
              </a:ext>
            </a:extLst>
          </p:cNvPr>
          <p:cNvSpPr/>
          <p:nvPr/>
        </p:nvSpPr>
        <p:spPr>
          <a:xfrm>
            <a:off x="2517012" y="1470330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BD7F93-0052-1AD0-8BFF-0608C3B65156}"/>
              </a:ext>
            </a:extLst>
          </p:cNvPr>
          <p:cNvSpPr/>
          <p:nvPr/>
        </p:nvSpPr>
        <p:spPr>
          <a:xfrm>
            <a:off x="4095223" y="1477493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3942FE-DB92-93F9-8CCB-B2417F8D0B35}"/>
              </a:ext>
            </a:extLst>
          </p:cNvPr>
          <p:cNvSpPr/>
          <p:nvPr/>
        </p:nvSpPr>
        <p:spPr>
          <a:xfrm>
            <a:off x="266700" y="329567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706737-725E-849B-43D5-80EDBA848819}"/>
              </a:ext>
            </a:extLst>
          </p:cNvPr>
          <p:cNvSpPr/>
          <p:nvPr/>
        </p:nvSpPr>
        <p:spPr>
          <a:xfrm>
            <a:off x="1216888" y="3291075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34E1A9D-4C88-BFD6-AD68-EFCE619167BF}"/>
              </a:ext>
            </a:extLst>
          </p:cNvPr>
          <p:cNvSpPr/>
          <p:nvPr/>
        </p:nvSpPr>
        <p:spPr>
          <a:xfrm>
            <a:off x="-92279" y="4377486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73CD334-F5C5-348E-3310-71EBA872BFD8}"/>
              </a:ext>
            </a:extLst>
          </p:cNvPr>
          <p:cNvSpPr/>
          <p:nvPr/>
        </p:nvSpPr>
        <p:spPr>
          <a:xfrm>
            <a:off x="1568515" y="4381279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C9D55BD-C870-84A1-8D1C-75537C304A84}"/>
              </a:ext>
            </a:extLst>
          </p:cNvPr>
          <p:cNvSpPr/>
          <p:nvPr/>
        </p:nvSpPr>
        <p:spPr>
          <a:xfrm>
            <a:off x="4705875" y="3315348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はそん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6DDBEAC-E1B7-992E-89A9-EBEC47E8393E}"/>
              </a:ext>
            </a:extLst>
          </p:cNvPr>
          <p:cNvSpPr/>
          <p:nvPr/>
        </p:nvSpPr>
        <p:spPr>
          <a:xfrm>
            <a:off x="6817679" y="3315348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じてんしゃ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1D3E56D-F0BB-23BC-F6E8-2CCAC2B0939E}"/>
              </a:ext>
            </a:extLst>
          </p:cNvPr>
          <p:cNvSpPr/>
          <p:nvPr/>
        </p:nvSpPr>
        <p:spPr>
          <a:xfrm>
            <a:off x="6967606" y="4379182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とうなん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83A994A-B7CC-475F-A062-ACFFF89FF8D3}"/>
              </a:ext>
            </a:extLst>
          </p:cNvPr>
          <p:cNvSpPr/>
          <p:nvPr/>
        </p:nvSpPr>
        <p:spPr>
          <a:xfrm>
            <a:off x="-210378" y="4565954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5071551-6604-FFD5-6162-891BFBB67C9E}"/>
              </a:ext>
            </a:extLst>
          </p:cNvPr>
          <p:cNvSpPr/>
          <p:nvPr/>
        </p:nvSpPr>
        <p:spPr>
          <a:xfrm>
            <a:off x="1568515" y="5267302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E091A49-51E3-6862-8A17-D110A476DBD1}"/>
              </a:ext>
            </a:extLst>
          </p:cNvPr>
          <p:cNvSpPr/>
          <p:nvPr/>
        </p:nvSpPr>
        <p:spPr>
          <a:xfrm>
            <a:off x="2994089" y="5277614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11EF3C4-5E59-48DB-061C-E2E98A4C9935}"/>
              </a:ext>
            </a:extLst>
          </p:cNvPr>
          <p:cNvSpPr/>
          <p:nvPr/>
        </p:nvSpPr>
        <p:spPr>
          <a:xfrm>
            <a:off x="4162335" y="5253880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217595A-A1D4-2CC9-2AFE-14A1EFF81396}"/>
              </a:ext>
            </a:extLst>
          </p:cNvPr>
          <p:cNvSpPr/>
          <p:nvPr/>
        </p:nvSpPr>
        <p:spPr>
          <a:xfrm>
            <a:off x="6626988" y="5274642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1156" y="889651"/>
            <a:ext cx="8814247" cy="1429149"/>
            <a:chOff x="151157" y="828276"/>
            <a:chExt cx="8814247" cy="1429149"/>
          </a:xfrm>
          <a:noFill/>
        </p:grpSpPr>
        <p:sp>
          <p:nvSpPr>
            <p:cNvPr id="2" name="角丸四角形 1"/>
            <p:cNvSpPr/>
            <p:nvPr/>
          </p:nvSpPr>
          <p:spPr>
            <a:xfrm>
              <a:off x="151157" y="828276"/>
              <a:ext cx="8814247" cy="1429149"/>
            </a:xfrm>
            <a:prstGeom prst="roundRect">
              <a:avLst/>
            </a:prstGeom>
            <a:grpFill/>
            <a:ln w="571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67126" y="942685"/>
              <a:ext cx="857493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①日常の生活の中に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さまざまなリスクがある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ことに気づく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51157" y="2564479"/>
            <a:ext cx="8890234" cy="1907092"/>
            <a:chOff x="151158" y="2468058"/>
            <a:chExt cx="8890234" cy="1907092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151158" y="2468058"/>
              <a:ext cx="8814248" cy="1907092"/>
            </a:xfrm>
            <a:prstGeom prst="roundRect">
              <a:avLst/>
            </a:prstGeom>
            <a:grp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5004" y="2555945"/>
              <a:ext cx="886638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②リスクから自分の身を守る手段として、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保障制度だけでなく、自分で備える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ことも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大切。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51157" y="4737099"/>
            <a:ext cx="8763555" cy="1429200"/>
            <a:chOff x="151157" y="4562856"/>
            <a:chExt cx="8763555" cy="1788699"/>
          </a:xfrm>
          <a:noFill/>
        </p:grpSpPr>
        <p:sp>
          <p:nvSpPr>
            <p:cNvPr id="32" name="角丸四角形 31"/>
            <p:cNvSpPr/>
            <p:nvPr/>
          </p:nvSpPr>
          <p:spPr>
            <a:xfrm>
              <a:off x="151157" y="4562856"/>
              <a:ext cx="8763555" cy="1788699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72577" y="4731050"/>
              <a:ext cx="8402290" cy="13298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③社会保障制度で足りない部分を、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預貯金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や民間保険を利用して準備する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EAE2FDAE-25F8-6B95-16F6-C01B4FBD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E9CE3CB-14EC-58BE-C1BA-82B2B5E10B03}"/>
              </a:ext>
            </a:extLst>
          </p:cNvPr>
          <p:cNvSpPr/>
          <p:nvPr/>
        </p:nvSpPr>
        <p:spPr>
          <a:xfrm>
            <a:off x="175003" y="840587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にちじょう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E9BB3B-55C0-75A0-FF3B-F50DA23102D9}"/>
              </a:ext>
            </a:extLst>
          </p:cNvPr>
          <p:cNvSpPr/>
          <p:nvPr/>
        </p:nvSpPr>
        <p:spPr>
          <a:xfrm>
            <a:off x="1568515" y="850657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9782585-8658-752F-A208-B728B90529D0}"/>
              </a:ext>
            </a:extLst>
          </p:cNvPr>
          <p:cNvSpPr/>
          <p:nvPr/>
        </p:nvSpPr>
        <p:spPr>
          <a:xfrm>
            <a:off x="2661286" y="86963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F15CBDD-4159-98AF-CB44-4CF710AEA252}"/>
              </a:ext>
            </a:extLst>
          </p:cNvPr>
          <p:cNvSpPr/>
          <p:nvPr/>
        </p:nvSpPr>
        <p:spPr>
          <a:xfrm>
            <a:off x="896323" y="1440584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0DE75C-89CE-6F5C-9FF9-A224E55A51F0}"/>
              </a:ext>
            </a:extLst>
          </p:cNvPr>
          <p:cNvSpPr/>
          <p:nvPr/>
        </p:nvSpPr>
        <p:spPr>
          <a:xfrm>
            <a:off x="3241525" y="143135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0F90AA8-ED52-189F-B6E7-A8C75CEDCE0D}"/>
              </a:ext>
            </a:extLst>
          </p:cNvPr>
          <p:cNvSpPr/>
          <p:nvPr/>
        </p:nvSpPr>
        <p:spPr>
          <a:xfrm>
            <a:off x="2071996" y="2518755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AE4D4A-5E09-6AF7-9F18-88C8038C9EEE}"/>
              </a:ext>
            </a:extLst>
          </p:cNvPr>
          <p:cNvSpPr/>
          <p:nvPr/>
        </p:nvSpPr>
        <p:spPr>
          <a:xfrm>
            <a:off x="3154042" y="2501248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B1F7BB2-7CF5-2F5E-E475-0BD4B9936640}"/>
              </a:ext>
            </a:extLst>
          </p:cNvPr>
          <p:cNvSpPr/>
          <p:nvPr/>
        </p:nvSpPr>
        <p:spPr>
          <a:xfrm>
            <a:off x="3992835" y="251000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729D8F-F5E0-5501-C300-FF73679503D6}"/>
              </a:ext>
            </a:extLst>
          </p:cNvPr>
          <p:cNvSpPr/>
          <p:nvPr/>
        </p:nvSpPr>
        <p:spPr>
          <a:xfrm>
            <a:off x="5051035" y="2518447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しゅだん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C3D37C-CFFB-1775-D3E8-26DCE4C1F15C}"/>
              </a:ext>
            </a:extLst>
          </p:cNvPr>
          <p:cNvSpPr/>
          <p:nvPr/>
        </p:nvSpPr>
        <p:spPr>
          <a:xfrm>
            <a:off x="7266664" y="2518755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32B5D1-C846-6792-AE05-8688CAEBC72A}"/>
              </a:ext>
            </a:extLst>
          </p:cNvPr>
          <p:cNvSpPr/>
          <p:nvPr/>
        </p:nvSpPr>
        <p:spPr>
          <a:xfrm>
            <a:off x="516121" y="3080475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ほしょうせいど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96B4D8B-BC0A-C1DD-FB77-5B21AE7DD82C}"/>
              </a:ext>
            </a:extLst>
          </p:cNvPr>
          <p:cNvSpPr/>
          <p:nvPr/>
        </p:nvSpPr>
        <p:spPr>
          <a:xfrm>
            <a:off x="4070904" y="3080475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B1B50AF-8166-63ED-EA0E-E60ABC98C5ED}"/>
              </a:ext>
            </a:extLst>
          </p:cNvPr>
          <p:cNvSpPr/>
          <p:nvPr/>
        </p:nvSpPr>
        <p:spPr>
          <a:xfrm>
            <a:off x="5217653" y="3078433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78C17A4-7ECF-7EDD-9325-EF59F0E6E84A}"/>
              </a:ext>
            </a:extLst>
          </p:cNvPr>
          <p:cNvSpPr/>
          <p:nvPr/>
        </p:nvSpPr>
        <p:spPr>
          <a:xfrm>
            <a:off x="145824" y="363020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743101A-C9D3-8DEB-0DDC-F33E15CE1DFF}"/>
              </a:ext>
            </a:extLst>
          </p:cNvPr>
          <p:cNvSpPr/>
          <p:nvPr/>
        </p:nvSpPr>
        <p:spPr>
          <a:xfrm>
            <a:off x="985710" y="4718797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70E92A-A468-D571-8EB0-B752A08FFD0F}"/>
              </a:ext>
            </a:extLst>
          </p:cNvPr>
          <p:cNvSpPr/>
          <p:nvPr/>
        </p:nvSpPr>
        <p:spPr>
          <a:xfrm>
            <a:off x="3117076" y="4727229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6E3A216-CEDC-F5DE-960A-107FE9F6B51A}"/>
              </a:ext>
            </a:extLst>
          </p:cNvPr>
          <p:cNvSpPr/>
          <p:nvPr/>
        </p:nvSpPr>
        <p:spPr>
          <a:xfrm>
            <a:off x="4941331" y="472146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3AEC11-67FF-FCA6-5C7E-FAA163F3E86E}"/>
              </a:ext>
            </a:extLst>
          </p:cNvPr>
          <p:cNvSpPr/>
          <p:nvPr/>
        </p:nvSpPr>
        <p:spPr>
          <a:xfrm>
            <a:off x="6677874" y="472146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67D3887-DA5F-7955-471D-2A88C3FB2262}"/>
              </a:ext>
            </a:extLst>
          </p:cNvPr>
          <p:cNvSpPr/>
          <p:nvPr/>
        </p:nvSpPr>
        <p:spPr>
          <a:xfrm>
            <a:off x="1094320" y="529153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3B62679-44C3-F456-B3DE-EC74F77C1D8C}"/>
              </a:ext>
            </a:extLst>
          </p:cNvPr>
          <p:cNvSpPr/>
          <p:nvPr/>
        </p:nvSpPr>
        <p:spPr>
          <a:xfrm>
            <a:off x="2722472" y="5283132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りよう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9A26A77-0881-FA3A-8883-2A1EDC7F8734}"/>
              </a:ext>
            </a:extLst>
          </p:cNvPr>
          <p:cNvSpPr/>
          <p:nvPr/>
        </p:nvSpPr>
        <p:spPr>
          <a:xfrm>
            <a:off x="4350624" y="5291531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4FF269A-D156-0F08-C6AD-964919D6457D}"/>
              </a:ext>
            </a:extLst>
          </p:cNvPr>
          <p:cNvSpPr/>
          <p:nvPr/>
        </p:nvSpPr>
        <p:spPr>
          <a:xfrm>
            <a:off x="7031789" y="5294195"/>
            <a:ext cx="18969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9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最後に・・・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3031" y="1403592"/>
            <a:ext cx="8917938" cy="4401205"/>
            <a:chOff x="113031" y="1403592"/>
            <a:chExt cx="8917938" cy="44012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1E8C540-0207-47E5-9EF2-A93627D669B9}"/>
                </a:ext>
              </a:extLst>
            </p:cNvPr>
            <p:cNvSpPr txBox="1"/>
            <p:nvPr/>
          </p:nvSpPr>
          <p:spPr>
            <a:xfrm>
              <a:off x="113031" y="1403592"/>
              <a:ext cx="8917938" cy="4401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36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リスク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は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自分や家族の「人生」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につな</a:t>
              </a:r>
              <a:br>
                <a:rPr lang="en-US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</a:b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がります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自分の生活や将来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に関心を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持ち続け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自分から情報を集め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ようとする姿勢が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大切です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A0CBE66-6B8C-49DE-920E-FBAE79919CCE}"/>
                </a:ext>
              </a:extLst>
            </p:cNvPr>
            <p:cNvGrpSpPr/>
            <p:nvPr/>
          </p:nvGrpSpPr>
          <p:grpSpPr>
            <a:xfrm>
              <a:off x="5773419" y="1723536"/>
              <a:ext cx="3190875" cy="1966384"/>
              <a:chOff x="6600259" y="2919752"/>
              <a:chExt cx="2043870" cy="1322473"/>
            </a:xfrm>
          </p:grpSpPr>
          <p:pic>
            <p:nvPicPr>
              <p:cNvPr id="11" name="図 10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0D8C2D9-55E2-41A5-94B2-5684612C5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0259" y="2919752"/>
                <a:ext cx="392083" cy="759659"/>
              </a:xfrm>
              <a:prstGeom prst="rect">
                <a:avLst/>
              </a:prstGeom>
            </p:spPr>
          </p:pic>
          <p:pic>
            <p:nvPicPr>
              <p:cNvPr id="12" name="図 11" descr="ウィンドウ, マグカッ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16058D-08DE-4DAD-A35A-87FA12D26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457"/>
              <a:stretch/>
            </p:blipFill>
            <p:spPr>
              <a:xfrm>
                <a:off x="6992342" y="3436444"/>
                <a:ext cx="985732" cy="805781"/>
              </a:xfrm>
              <a:prstGeom prst="rect">
                <a:avLst/>
              </a:prstGeom>
            </p:spPr>
          </p:pic>
          <p:pic>
            <p:nvPicPr>
              <p:cNvPr id="13" name="図 12" descr="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4CDA439-B0A7-46C5-9FAE-30FF9CD46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9087" y="3007296"/>
                <a:ext cx="501391" cy="481951"/>
              </a:xfrm>
              <a:prstGeom prst="rect">
                <a:avLst/>
              </a:prstGeom>
            </p:spPr>
          </p:pic>
          <p:pic>
            <p:nvPicPr>
              <p:cNvPr id="14" name="図 13" descr="挿絵, 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2DC91BA-C0FA-409B-9696-CD6DAAEE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0360" y="3101553"/>
                <a:ext cx="673769" cy="722906"/>
              </a:xfrm>
              <a:prstGeom prst="rect">
                <a:avLst/>
              </a:prstGeom>
            </p:spPr>
          </p:pic>
        </p:grpSp>
      </p:grp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A1BD677-2385-7884-EE12-EF2C636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A7B355-DD9C-4BF6-00DA-4496613F44D6}"/>
              </a:ext>
            </a:extLst>
          </p:cNvPr>
          <p:cNvSpPr/>
          <p:nvPr/>
        </p:nvSpPr>
        <p:spPr>
          <a:xfrm>
            <a:off x="352753" y="-38994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さいご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A7499F-B4C4-D2BD-06E3-15A33AA73D68}"/>
              </a:ext>
            </a:extLst>
          </p:cNvPr>
          <p:cNvSpPr/>
          <p:nvPr/>
        </p:nvSpPr>
        <p:spPr>
          <a:xfrm>
            <a:off x="3030240" y="1274723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10FFEF-196B-1CEA-BF6D-37DC3A829762}"/>
              </a:ext>
            </a:extLst>
          </p:cNvPr>
          <p:cNvSpPr/>
          <p:nvPr/>
        </p:nvSpPr>
        <p:spPr>
          <a:xfrm>
            <a:off x="952110" y="1879492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358FB5-750E-F40A-5993-0D31D9F69BF0}"/>
              </a:ext>
            </a:extLst>
          </p:cNvPr>
          <p:cNvSpPr/>
          <p:nvPr/>
        </p:nvSpPr>
        <p:spPr>
          <a:xfrm>
            <a:off x="2343868" y="1855461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2A611C-8DFB-A3DC-3D12-610F089819F2}"/>
              </a:ext>
            </a:extLst>
          </p:cNvPr>
          <p:cNvSpPr/>
          <p:nvPr/>
        </p:nvSpPr>
        <p:spPr>
          <a:xfrm>
            <a:off x="4058643" y="1886993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じんせい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C28D5D-2C07-DD0E-EAAF-E886DCB7A34D}"/>
              </a:ext>
            </a:extLst>
          </p:cNvPr>
          <p:cNvSpPr/>
          <p:nvPr/>
        </p:nvSpPr>
        <p:spPr>
          <a:xfrm>
            <a:off x="1551468" y="2488212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7D650A6-64CB-82EA-C846-ABD190675FE3}"/>
              </a:ext>
            </a:extLst>
          </p:cNvPr>
          <p:cNvSpPr/>
          <p:nvPr/>
        </p:nvSpPr>
        <p:spPr>
          <a:xfrm>
            <a:off x="445032" y="373044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FB08639-DD07-A09B-93C7-19936DFB0E4F}"/>
              </a:ext>
            </a:extLst>
          </p:cNvPr>
          <p:cNvSpPr/>
          <p:nvPr/>
        </p:nvSpPr>
        <p:spPr>
          <a:xfrm>
            <a:off x="1941285" y="3730439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75FDF3D-1E0C-CDBF-C384-F5C25FF52C19}"/>
              </a:ext>
            </a:extLst>
          </p:cNvPr>
          <p:cNvSpPr/>
          <p:nvPr/>
        </p:nvSpPr>
        <p:spPr>
          <a:xfrm>
            <a:off x="3373285" y="3734927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28B14E3-38C4-6288-AA64-BE1C659D08DB}"/>
              </a:ext>
            </a:extLst>
          </p:cNvPr>
          <p:cNvSpPr/>
          <p:nvPr/>
        </p:nvSpPr>
        <p:spPr>
          <a:xfrm>
            <a:off x="4770127" y="3719326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かんしん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8329F72-ECDB-E48A-50D6-0D7B4D671ADC}"/>
              </a:ext>
            </a:extLst>
          </p:cNvPr>
          <p:cNvSpPr/>
          <p:nvPr/>
        </p:nvSpPr>
        <p:spPr>
          <a:xfrm>
            <a:off x="5968842" y="3719325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4C9881-6EBB-DD3A-4E85-9E6094829692}"/>
              </a:ext>
            </a:extLst>
          </p:cNvPr>
          <p:cNvSpPr/>
          <p:nvPr/>
        </p:nvSpPr>
        <p:spPr>
          <a:xfrm>
            <a:off x="6953220" y="3705608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つづ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DD7382B-EC41-F106-9CBA-80151EB9A671}"/>
              </a:ext>
            </a:extLst>
          </p:cNvPr>
          <p:cNvSpPr/>
          <p:nvPr/>
        </p:nvSpPr>
        <p:spPr>
          <a:xfrm>
            <a:off x="113031" y="4319509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790DAFF-65B0-75DA-CD39-A55B4574EA57}"/>
              </a:ext>
            </a:extLst>
          </p:cNvPr>
          <p:cNvSpPr/>
          <p:nvPr/>
        </p:nvSpPr>
        <p:spPr>
          <a:xfrm>
            <a:off x="1955327" y="4319508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じょうほう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6424BB2-B521-E76C-E750-8C0AE8BEC885}"/>
              </a:ext>
            </a:extLst>
          </p:cNvPr>
          <p:cNvSpPr/>
          <p:nvPr/>
        </p:nvSpPr>
        <p:spPr>
          <a:xfrm>
            <a:off x="3198265" y="4315665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あつ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C5249B1-2254-48FF-4D82-14045A427353}"/>
              </a:ext>
            </a:extLst>
          </p:cNvPr>
          <p:cNvSpPr/>
          <p:nvPr/>
        </p:nvSpPr>
        <p:spPr>
          <a:xfrm>
            <a:off x="6283499" y="433757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しせい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B836B16-6583-3085-B089-2F3333DB27F7}"/>
              </a:ext>
            </a:extLst>
          </p:cNvPr>
          <p:cNvSpPr/>
          <p:nvPr/>
        </p:nvSpPr>
        <p:spPr>
          <a:xfrm>
            <a:off x="7824557" y="432854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たいせつ</a:t>
            </a:r>
            <a:endParaRPr kumimoji="1" lang="ja-JP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4740" y="912269"/>
            <a:ext cx="8586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将来の自分や家族のことについて</a:t>
            </a:r>
          </a:p>
          <a:p>
            <a:pPr>
              <a:lnSpc>
                <a:spcPts val="5500"/>
              </a:lnSpc>
            </a:pPr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考えてみよう。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8272" y="2890391"/>
            <a:ext cx="3441844" cy="113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ja-JP" altLang="en-US" sz="3200" dirty="0"/>
              <a:t>みんなは将来どんな生活がしたい？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52774" y="11263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将来どんな生活がしたい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9C2CA54-B2DB-442A-9CED-B939919B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26" y="2515146"/>
            <a:ext cx="3099791" cy="4342854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5D88F53-56E7-476F-888A-2EB9BDDAB250}"/>
              </a:ext>
            </a:extLst>
          </p:cNvPr>
          <p:cNvSpPr/>
          <p:nvPr/>
        </p:nvSpPr>
        <p:spPr>
          <a:xfrm>
            <a:off x="591901" y="2448515"/>
            <a:ext cx="4130211" cy="2032811"/>
          </a:xfrm>
          <a:prstGeom prst="wedgeEllipseCallout">
            <a:avLst>
              <a:gd name="adj1" fmla="val 59018"/>
              <a:gd name="adj2" fmla="val 8750"/>
            </a:avLst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A00D10-9666-03F1-E9FC-65BD729A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7B98C0-B8CA-EF34-07E1-ED7A91F2D32B}"/>
              </a:ext>
            </a:extLst>
          </p:cNvPr>
          <p:cNvSpPr/>
          <p:nvPr/>
        </p:nvSpPr>
        <p:spPr>
          <a:xfrm>
            <a:off x="86882" y="-7843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CC9C09-1AAC-E3D3-DB51-4E32E1F6DCE6}"/>
              </a:ext>
            </a:extLst>
          </p:cNvPr>
          <p:cNvSpPr/>
          <p:nvPr/>
        </p:nvSpPr>
        <p:spPr>
          <a:xfrm>
            <a:off x="1924877" y="-7098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EB5D1D-A85A-088E-3527-335BE1C326AA}"/>
              </a:ext>
            </a:extLst>
          </p:cNvPr>
          <p:cNvSpPr/>
          <p:nvPr/>
        </p:nvSpPr>
        <p:spPr>
          <a:xfrm>
            <a:off x="394740" y="73418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7555C7-B3C7-A9F1-0D04-031A2FF06D7C}"/>
              </a:ext>
            </a:extLst>
          </p:cNvPr>
          <p:cNvSpPr/>
          <p:nvPr/>
        </p:nvSpPr>
        <p:spPr>
          <a:xfrm>
            <a:off x="2009006" y="7255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BACABE-A47E-FE4F-A87B-06E26C4B0DB8}"/>
              </a:ext>
            </a:extLst>
          </p:cNvPr>
          <p:cNvSpPr/>
          <p:nvPr/>
        </p:nvSpPr>
        <p:spPr>
          <a:xfrm>
            <a:off x="3623272" y="7255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3ACA9A7-DE0E-82DE-A46D-833CA48FC70A}"/>
              </a:ext>
            </a:extLst>
          </p:cNvPr>
          <p:cNvSpPr/>
          <p:nvPr/>
        </p:nvSpPr>
        <p:spPr>
          <a:xfrm>
            <a:off x="86882" y="144963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D8FF54-585F-A1B8-1CB7-8A04C72A70AE}"/>
              </a:ext>
            </a:extLst>
          </p:cNvPr>
          <p:cNvSpPr/>
          <p:nvPr/>
        </p:nvSpPr>
        <p:spPr>
          <a:xfrm>
            <a:off x="2446631" y="270950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79DCE9-2F3D-908B-2808-E9300B669A6E}"/>
              </a:ext>
            </a:extLst>
          </p:cNvPr>
          <p:cNvSpPr/>
          <p:nvPr/>
        </p:nvSpPr>
        <p:spPr>
          <a:xfrm>
            <a:off x="1251583" y="327716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8789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867" y="2229455"/>
            <a:ext cx="854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 </a:t>
            </a:r>
            <a:r>
              <a:rPr lang="ja-JP" altLang="en-US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リスクって何？</a:t>
            </a:r>
            <a:endParaRPr lang="en-US" altLang="ja-JP" sz="5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58497" y="3840045"/>
            <a:ext cx="6585380" cy="2252614"/>
          </a:xfrm>
          <a:prstGeom prst="wedgeRoundRectCallout">
            <a:avLst>
              <a:gd name="adj1" fmla="val 56486"/>
              <a:gd name="adj2" fmla="val 2429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</a:t>
            </a:r>
            <a:r>
              <a:rPr lang="ja-JP" altLang="en-US" sz="40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って、起きてほしくないことで、起きるとお金がかかることが多いんだよ。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7" b="93939" l="9538" r="89538">
                        <a14:foregroundMark x1="44923" y1="51178" x2="44923" y2="51178"/>
                        <a14:foregroundMark x1="58769" y1="50842" x2="58769" y2="50842"/>
                        <a14:foregroundMark x1="52308" y1="70034" x2="52308" y2="70034"/>
                        <a14:foregroundMark x1="51385" y1="68013" x2="51385" y2="68013"/>
                        <a14:foregroundMark x1="48615" y1="81818" x2="48615" y2="81818"/>
                        <a14:foregroundMark x1="53231" y1="81481" x2="53231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77" y="4636762"/>
            <a:ext cx="1590521" cy="160401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EE84A5-5A8F-C6DE-AB83-0AD5B96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08C0EF-F8AF-F37F-2592-DBB7825D4C4F}"/>
              </a:ext>
            </a:extLst>
          </p:cNvPr>
          <p:cNvSpPr/>
          <p:nvPr/>
        </p:nvSpPr>
        <p:spPr>
          <a:xfrm>
            <a:off x="4790982" y="1994303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90F51ED-509D-1108-B771-CA2F58D0A8D3}"/>
              </a:ext>
            </a:extLst>
          </p:cNvPr>
          <p:cNvSpPr/>
          <p:nvPr/>
        </p:nvSpPr>
        <p:spPr>
          <a:xfrm>
            <a:off x="2641760" y="378627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B0FEDA-BB0B-5A83-62DB-DC32D9C9C975}"/>
              </a:ext>
            </a:extLst>
          </p:cNvPr>
          <p:cNvSpPr/>
          <p:nvPr/>
        </p:nvSpPr>
        <p:spPr>
          <a:xfrm>
            <a:off x="1498160" y="446547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AABF12-3037-1310-C5FA-3884EF42C1BC}"/>
              </a:ext>
            </a:extLst>
          </p:cNvPr>
          <p:cNvSpPr/>
          <p:nvPr/>
        </p:nvSpPr>
        <p:spPr>
          <a:xfrm>
            <a:off x="3591114" y="447490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43932CD-433C-7812-08B7-B583CBF52C72}"/>
              </a:ext>
            </a:extLst>
          </p:cNvPr>
          <p:cNvSpPr/>
          <p:nvPr/>
        </p:nvSpPr>
        <p:spPr>
          <a:xfrm>
            <a:off x="1242197" y="512941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5CD12A8-FDE3-4033-AA73-CDA69A691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86B725-75F3-43C6-8DA8-071003449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11973"/>
          <a:stretch/>
        </p:blipFill>
        <p:spPr>
          <a:xfrm>
            <a:off x="-306889" y="-85726"/>
            <a:ext cx="9450890" cy="6943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737177-0263-4577-AD21-200B6A6D0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25" y="2180035"/>
            <a:ext cx="3592375" cy="21518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F8F5C0-7BE7-4E37-BE63-8DE723DD6026}"/>
              </a:ext>
            </a:extLst>
          </p:cNvPr>
          <p:cNvSpPr txBox="1"/>
          <p:nvPr/>
        </p:nvSpPr>
        <p:spPr>
          <a:xfrm>
            <a:off x="2359995" y="2737124"/>
            <a:ext cx="285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今日は沢山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すべるぞ～！</a:t>
            </a:r>
          </a:p>
        </p:txBody>
      </p:sp>
      <p:sp>
        <p:nvSpPr>
          <p:cNvPr id="9" name="スライド番号プレースホルダー 3"/>
          <p:cNvSpPr txBox="1">
            <a:spLocks/>
          </p:cNvSpPr>
          <p:nvPr/>
        </p:nvSpPr>
        <p:spPr>
          <a:xfrm>
            <a:off x="7010400" y="64946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7B76553B-32E2-D644-9CD0-56FDA882EB90}" type="slidenum">
              <a:rPr lang="ja-JP" altLang="en-US" smtClean="0">
                <a:solidFill>
                  <a:srgbClr val="3A3A3A"/>
                </a:solidFill>
                <a:latin typeface="Calibri"/>
                <a:ea typeface="ＭＳ Ｐゴシック" panose="020B0600070205080204" pitchFamily="50" charset="-128"/>
              </a:rPr>
              <a:pPr algn="r" defTabSz="457200">
                <a:defRPr/>
              </a:pPr>
              <a:t>6</a:t>
            </a:fld>
            <a:endParaRPr lang="ja-JP" altLang="en-US" dirty="0">
              <a:solidFill>
                <a:srgbClr val="3A3A3A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4B02133-CE61-9478-9AE9-AC81FE44FF85}"/>
              </a:ext>
            </a:extLst>
          </p:cNvPr>
          <p:cNvSpPr/>
          <p:nvPr/>
        </p:nvSpPr>
        <p:spPr>
          <a:xfrm>
            <a:off x="2175437" y="2515701"/>
            <a:ext cx="14626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187971A-0649-D6EC-D3A8-4DA6F6E99618}"/>
              </a:ext>
            </a:extLst>
          </p:cNvPr>
          <p:cNvSpPr/>
          <p:nvPr/>
        </p:nvSpPr>
        <p:spPr>
          <a:xfrm>
            <a:off x="3359683" y="2513463"/>
            <a:ext cx="14626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たくさん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EFECD29-6774-4BDE-A7BC-9EE5DD96D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29" y="0"/>
            <a:ext cx="8670108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42D80E6-8C1D-4DCB-886C-2EAAF3B9E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55" y="-4810126"/>
            <a:ext cx="9533343" cy="785812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46771 0.5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7AC6CE-400E-4E2A-BEA8-AA3FD85BA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774" y="-1511167"/>
            <a:ext cx="10048774" cy="8494296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61800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35"/>
            <a:ext cx="8886825" cy="571793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2680</Words>
  <Application>Microsoft Office PowerPoint</Application>
  <PresentationFormat>画面に合わせる (4:3)</PresentationFormat>
  <Paragraphs>874</Paragraphs>
  <Slides>35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BIZ UDPゴシック</vt:lpstr>
      <vt:lpstr>Meiryo UI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みのり</dc:creator>
  <cp:lastModifiedBy>長谷 実里</cp:lastModifiedBy>
  <cp:revision>48</cp:revision>
  <cp:lastPrinted>2021-02-18T00:54:59Z</cp:lastPrinted>
  <dcterms:created xsi:type="dcterms:W3CDTF">2017-02-17T04:49:29Z</dcterms:created>
  <dcterms:modified xsi:type="dcterms:W3CDTF">2023-07-24T01:07:25Z</dcterms:modified>
</cp:coreProperties>
</file>