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456" r:id="rId2"/>
    <p:sldId id="457" r:id="rId3"/>
    <p:sldId id="458" r:id="rId4"/>
    <p:sldId id="454" r:id="rId5"/>
    <p:sldId id="459" r:id="rId6"/>
    <p:sldId id="460" r:id="rId7"/>
    <p:sldId id="461" r:id="rId8"/>
    <p:sldId id="462" r:id="rId9"/>
    <p:sldId id="463" r:id="rId10"/>
    <p:sldId id="464" r:id="rId11"/>
    <p:sldId id="465" r:id="rId12"/>
    <p:sldId id="466" r:id="rId13"/>
    <p:sldId id="467" r:id="rId14"/>
    <p:sldId id="468" r:id="rId15"/>
    <p:sldId id="435" r:id="rId16"/>
    <p:sldId id="420" r:id="rId17"/>
    <p:sldId id="469" r:id="rId18"/>
    <p:sldId id="470" r:id="rId19"/>
    <p:sldId id="471" r:id="rId20"/>
    <p:sldId id="472" r:id="rId21"/>
    <p:sldId id="473" r:id="rId22"/>
    <p:sldId id="474" r:id="rId23"/>
    <p:sldId id="475" r:id="rId24"/>
    <p:sldId id="476" r:id="rId25"/>
    <p:sldId id="453" r:id="rId26"/>
    <p:sldId id="365" r:id="rId27"/>
    <p:sldId id="477" r:id="rId28"/>
    <p:sldId id="478" r:id="rId29"/>
    <p:sldId id="479" r:id="rId30"/>
    <p:sldId id="480" r:id="rId31"/>
    <p:sldId id="481" r:id="rId32"/>
    <p:sldId id="389" r:id="rId33"/>
    <p:sldId id="482" r:id="rId34"/>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F99FF"/>
    <a:srgbClr val="E0F1E6"/>
    <a:srgbClr val="FF6699"/>
    <a:srgbClr val="003366"/>
    <a:srgbClr val="CC3300"/>
    <a:srgbClr val="008000"/>
    <a:srgbClr val="006600"/>
    <a:srgbClr val="0033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39" autoAdjust="0"/>
    <p:restoredTop sz="99010" autoAdjust="0"/>
  </p:normalViewPr>
  <p:slideViewPr>
    <p:cSldViewPr snapToGrid="0" snapToObjects="1">
      <p:cViewPr varScale="1">
        <p:scale>
          <a:sx n="114" d="100"/>
          <a:sy n="114" d="100"/>
        </p:scale>
        <p:origin x="17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64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JILI03\jouhou\06&#20013;&#23398;&#26657;&#21521;&#12369;&#27963;&#21205;\&#9733;&#20013;&#23398;&#26657;&#31038;&#20250;&#31185;(&#25993;&#34276;)\&#21508;&#31278;&#12487;&#12540;&#12479;\&#22269;&#31435;&#31038;&#20250;&#20445;&#38556;&#12539;&#20154;&#21475;&#21839;&#38988;&#30740;&#31350;&#25152;&#12300;&#31038;&#20250;&#20445;&#38556;&#36027;&#29992;&#32113;&#35336;&#12301;&#37096;&#38272;&#21029;&#25512;&#31227;(2023&#24180;&#24230;&#2925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1">
                        <a:solidFill>
                          <a:srgbClr val="FF0000"/>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4361E0DC-F0F0-407F-AB55-82C034FDD3AD}" type="VALUE">
                      <a:rPr lang="en-US" altLang="ja-JP" b="0">
                        <a:solidFill>
                          <a:schemeClr val="tx1"/>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Sheet1!$B$20:$Y$20</c:f>
              <c:strCache>
                <c:ptCount val="24"/>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2022年</c:v>
                </c:pt>
                <c:pt idx="15">
                  <c:v>2025年</c:v>
                </c:pt>
                <c:pt idx="16">
                  <c:v>2030年</c:v>
                </c:pt>
                <c:pt idx="17">
                  <c:v>2035年</c:v>
                </c:pt>
                <c:pt idx="18">
                  <c:v>2040年</c:v>
                </c:pt>
                <c:pt idx="19">
                  <c:v>2045年</c:v>
                </c:pt>
                <c:pt idx="20">
                  <c:v>2050年</c:v>
                </c:pt>
                <c:pt idx="21">
                  <c:v>2055年</c:v>
                </c:pt>
                <c:pt idx="22">
                  <c:v>2060年</c:v>
                </c:pt>
                <c:pt idx="23">
                  <c:v>2065年</c:v>
                </c:pt>
              </c:strCache>
            </c:strRef>
          </c:cat>
          <c:val>
            <c:numRef>
              <c:f>Sheet1!$B$23:$Y$23</c:f>
              <c:numCache>
                <c:formatCode>0.0_ </c:formatCode>
                <c:ptCount val="24"/>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12.646239554317548</c:v>
                </c:pt>
                <c:pt idx="14">
                  <c:v>11.605570673923484</c:v>
                </c:pt>
                <c:pt idx="15">
                  <c:v>11.481965072629345</c:v>
                </c:pt>
                <c:pt idx="16">
                  <c:v>11.089657488247145</c:v>
                </c:pt>
                <c:pt idx="17">
                  <c:v>10.814094775212636</c:v>
                </c:pt>
                <c:pt idx="18">
                  <c:v>10.764514965741075</c:v>
                </c:pt>
                <c:pt idx="19">
                  <c:v>10.693478669423042</c:v>
                </c:pt>
                <c:pt idx="20">
                  <c:v>10.566074757186303</c:v>
                </c:pt>
                <c:pt idx="21">
                  <c:v>10.385878489326766</c:v>
                </c:pt>
                <c:pt idx="22">
                  <c:v>10.24232633279483</c:v>
                </c:pt>
                <c:pt idx="23">
                  <c:v>10.195277020890101</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1">
                        <a:solidFill>
                          <a:srgbClr val="FF0000"/>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fld id="{7A31ED7A-93DD-49FB-9476-7CB1BCE36241}" type="VALUE">
                      <a:rPr lang="en-US" altLang="ja-JP" b="0">
                        <a:solidFill>
                          <a:schemeClr val="tx1"/>
                        </a:solidFill>
                      </a:rPr>
                      <a:pPr>
                        <a:defRPr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Sheet1!$B$20:$Y$20</c:f>
              <c:strCache>
                <c:ptCount val="24"/>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2022年</c:v>
                </c:pt>
                <c:pt idx="15">
                  <c:v>2025年</c:v>
                </c:pt>
                <c:pt idx="16">
                  <c:v>2030年</c:v>
                </c:pt>
                <c:pt idx="17">
                  <c:v>2035年</c:v>
                </c:pt>
                <c:pt idx="18">
                  <c:v>2040年</c:v>
                </c:pt>
                <c:pt idx="19">
                  <c:v>2045年</c:v>
                </c:pt>
                <c:pt idx="20">
                  <c:v>2050年</c:v>
                </c:pt>
                <c:pt idx="21">
                  <c:v>2055年</c:v>
                </c:pt>
                <c:pt idx="22">
                  <c:v>2060年</c:v>
                </c:pt>
                <c:pt idx="23">
                  <c:v>2065年</c:v>
                </c:pt>
              </c:strCache>
            </c:strRef>
          </c:cat>
          <c:val>
            <c:numRef>
              <c:f>Sheet1!$B$22:$Y$22</c:f>
              <c:numCache>
                <c:formatCode>0.0_ </c:formatCode>
                <c:ptCount val="24"/>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60.716275368085945</c:v>
                </c:pt>
                <c:pt idx="14">
                  <c:v>59.396510324955976</c:v>
                </c:pt>
                <c:pt idx="15">
                  <c:v>58.511506446874492</c:v>
                </c:pt>
                <c:pt idx="16">
                  <c:v>57.71490933512424</c:v>
                </c:pt>
                <c:pt idx="17">
                  <c:v>56.361742752994267</c:v>
                </c:pt>
                <c:pt idx="18">
                  <c:v>53.894698882077172</c:v>
                </c:pt>
                <c:pt idx="19">
                  <c:v>52.471339973689155</c:v>
                </c:pt>
                <c:pt idx="20">
                  <c:v>51.751201805160406</c:v>
                </c:pt>
                <c:pt idx="21">
                  <c:v>51.600985221674875</c:v>
                </c:pt>
                <c:pt idx="22">
                  <c:v>51.620893914916536</c:v>
                </c:pt>
                <c:pt idx="23">
                  <c:v>51.419164396003637</c:v>
                </c:pt>
              </c:numCache>
            </c:numRef>
          </c:val>
          <c:extLst>
            <c:ext xmlns:c16="http://schemas.microsoft.com/office/drawing/2014/chart" uri="{C3380CC4-5D6E-409C-BE32-E72D297353CC}">
              <c16:uniqueId val="{00000001-433B-449F-9694-86EF6EB078BA}"/>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1" smtClean="0">
                        <a:solidFill>
                          <a:srgbClr val="FF0000"/>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fld id="{48F9B35D-BB02-4A27-AA0F-3FA3868E4588}" type="VALUE">
                      <a:rPr lang="en-US" altLang="ja-JP" b="0">
                        <a:solidFill>
                          <a:schemeClr val="tx1"/>
                        </a:solidFill>
                      </a:rPr>
                      <a:pPr>
                        <a:defRPr sz="1000" b="1">
                          <a:solidFill>
                            <a:srgbClr val="FF0000"/>
                          </a:solidFill>
                        </a:defRPr>
                      </a:pPr>
                      <a:t>[値]</a:t>
                    </a:fld>
                    <a:endParaRPr lang="ja-JP" altLang="en-US"/>
                  </a:p>
                </c:rich>
              </c:tx>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Sheet1!$B$20:$Y$20</c:f>
              <c:strCache>
                <c:ptCount val="24"/>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2022年</c:v>
                </c:pt>
                <c:pt idx="15">
                  <c:v>2025年</c:v>
                </c:pt>
                <c:pt idx="16">
                  <c:v>2030年</c:v>
                </c:pt>
                <c:pt idx="17">
                  <c:v>2035年</c:v>
                </c:pt>
                <c:pt idx="18">
                  <c:v>2040年</c:v>
                </c:pt>
                <c:pt idx="19">
                  <c:v>2045年</c:v>
                </c:pt>
                <c:pt idx="20">
                  <c:v>2050年</c:v>
                </c:pt>
                <c:pt idx="21">
                  <c:v>2055年</c:v>
                </c:pt>
                <c:pt idx="22">
                  <c:v>2060年</c:v>
                </c:pt>
                <c:pt idx="23">
                  <c:v>2065年</c:v>
                </c:pt>
              </c:strCache>
            </c:strRef>
          </c:cat>
          <c:val>
            <c:numRef>
              <c:f>Sheet1!$B$21:$Y$21</c:f>
              <c:numCache>
                <c:formatCode>0.0_ </c:formatCode>
                <c:ptCount val="24"/>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26.637485077596494</c:v>
                </c:pt>
                <c:pt idx="14">
                  <c:v>28.997919001120536</c:v>
                </c:pt>
                <c:pt idx="15">
                  <c:v>30.006528480496165</c:v>
                </c:pt>
                <c:pt idx="16">
                  <c:v>31.195433176628612</c:v>
                </c:pt>
                <c:pt idx="17">
                  <c:v>32.824162471793088</c:v>
                </c:pt>
                <c:pt idx="18">
                  <c:v>35.340786152181749</c:v>
                </c:pt>
                <c:pt idx="19">
                  <c:v>36.835181356887801</c:v>
                </c:pt>
                <c:pt idx="20">
                  <c:v>37.682723437653294</c:v>
                </c:pt>
                <c:pt idx="21">
                  <c:v>38.013136288998354</c:v>
                </c:pt>
                <c:pt idx="22">
                  <c:v>38.136779752288632</c:v>
                </c:pt>
                <c:pt idx="23">
                  <c:v>38.385558583106267</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046318186130348"/>
          <c:y val="9.3996961081944122E-2"/>
          <c:w val="0.76477702937735192"/>
          <c:h val="0.68495385657437979"/>
        </c:manualLayout>
      </c:layout>
      <c:barChart>
        <c:barDir val="col"/>
        <c:grouping val="stacked"/>
        <c:varyColors val="0"/>
        <c:ser>
          <c:idx val="0"/>
          <c:order val="0"/>
          <c:tx>
            <c:strRef>
              <c:f>'社会保障給付額の推移　グラフ'!$B$15:$B$16</c:f>
              <c:strCache>
                <c:ptCount val="2"/>
                <c:pt idx="1">
                  <c:v>年金</c:v>
                </c:pt>
              </c:strCache>
            </c:strRef>
          </c:tx>
          <c:invertIfNegative val="0"/>
          <c:cat>
            <c:strRef>
              <c:f>'社会保障給付額の推移　グラフ'!$A$17:$A$24</c:f>
              <c:strCache>
                <c:ptCount val="8"/>
                <c:pt idx="0">
                  <c:v>1970年度</c:v>
                </c:pt>
                <c:pt idx="1">
                  <c:v>1980年度</c:v>
                </c:pt>
                <c:pt idx="2">
                  <c:v>1990年度</c:v>
                </c:pt>
                <c:pt idx="3">
                  <c:v>2000年度</c:v>
                </c:pt>
                <c:pt idx="4">
                  <c:v>2010年度</c:v>
                </c:pt>
                <c:pt idx="5">
                  <c:v>2019年度</c:v>
                </c:pt>
                <c:pt idx="6">
                  <c:v>2025年度</c:v>
                </c:pt>
                <c:pt idx="7">
                  <c:v>2040年度</c:v>
                </c:pt>
              </c:strCache>
            </c:strRef>
          </c:cat>
          <c:val>
            <c:numRef>
              <c:f>'社会保障給付額の推移　グラフ'!$B$17:$B$24</c:f>
              <c:numCache>
                <c:formatCode>0.0</c:formatCode>
                <c:ptCount val="8"/>
                <c:pt idx="0">
                  <c:v>0.856151</c:v>
                </c:pt>
                <c:pt idx="1">
                  <c:v>10.332956930608681</c:v>
                </c:pt>
                <c:pt idx="2">
                  <c:v>23.777160703663345</c:v>
                </c:pt>
                <c:pt idx="3">
                  <c:v>40.536704064999995</c:v>
                </c:pt>
                <c:pt idx="4">
                  <c:v>52.228622655000002</c:v>
                </c:pt>
                <c:pt idx="5">
                  <c:v>55.452044867279994</c:v>
                </c:pt>
                <c:pt idx="6">
                  <c:v>59.9</c:v>
                </c:pt>
                <c:pt idx="7">
                  <c:v>73.2</c:v>
                </c:pt>
              </c:numCache>
            </c:numRef>
          </c:val>
          <c:extLst>
            <c:ext xmlns:c16="http://schemas.microsoft.com/office/drawing/2014/chart" uri="{C3380CC4-5D6E-409C-BE32-E72D297353CC}">
              <c16:uniqueId val="{00000000-F8E3-4D33-88DD-4B17253FE3F4}"/>
            </c:ext>
          </c:extLst>
        </c:ser>
        <c:ser>
          <c:idx val="1"/>
          <c:order val="1"/>
          <c:tx>
            <c:strRef>
              <c:f>'社会保障給付額の推移　グラフ'!$C$15:$C$16</c:f>
              <c:strCache>
                <c:ptCount val="2"/>
                <c:pt idx="1">
                  <c:v>医療</c:v>
                </c:pt>
              </c:strCache>
            </c:strRef>
          </c:tx>
          <c:invertIfNegative val="0"/>
          <c:cat>
            <c:strRef>
              <c:f>'社会保障給付額の推移　グラフ'!$A$17:$A$24</c:f>
              <c:strCache>
                <c:ptCount val="8"/>
                <c:pt idx="0">
                  <c:v>1970年度</c:v>
                </c:pt>
                <c:pt idx="1">
                  <c:v>1980年度</c:v>
                </c:pt>
                <c:pt idx="2">
                  <c:v>1990年度</c:v>
                </c:pt>
                <c:pt idx="3">
                  <c:v>2000年度</c:v>
                </c:pt>
                <c:pt idx="4">
                  <c:v>2010年度</c:v>
                </c:pt>
                <c:pt idx="5">
                  <c:v>2019年度</c:v>
                </c:pt>
                <c:pt idx="6">
                  <c:v>2025年度</c:v>
                </c:pt>
                <c:pt idx="7">
                  <c:v>2040年度</c:v>
                </c:pt>
              </c:strCache>
            </c:strRef>
          </c:cat>
          <c:val>
            <c:numRef>
              <c:f>'社会保障給付額の推移　グラフ'!$C$17:$C$24</c:f>
              <c:numCache>
                <c:formatCode>0.0</c:formatCode>
                <c:ptCount val="8"/>
                <c:pt idx="0">
                  <c:v>2.0758080000000003</c:v>
                </c:pt>
                <c:pt idx="1">
                  <c:v>10.759796164999999</c:v>
                </c:pt>
                <c:pt idx="2">
                  <c:v>18.625404303</c:v>
                </c:pt>
                <c:pt idx="3">
                  <c:v>26.604862368000003</c:v>
                </c:pt>
                <c:pt idx="4">
                  <c:v>33.644018607916998</c:v>
                </c:pt>
                <c:pt idx="5">
                  <c:v>40.722607390687536</c:v>
                </c:pt>
                <c:pt idx="6">
                  <c:v>48.3</c:v>
                </c:pt>
                <c:pt idx="7">
                  <c:v>68.3</c:v>
                </c:pt>
              </c:numCache>
            </c:numRef>
          </c:val>
          <c:extLst>
            <c:ext xmlns:c16="http://schemas.microsoft.com/office/drawing/2014/chart" uri="{C3380CC4-5D6E-409C-BE32-E72D297353CC}">
              <c16:uniqueId val="{00000001-F8E3-4D33-88DD-4B17253FE3F4}"/>
            </c:ext>
          </c:extLst>
        </c:ser>
        <c:ser>
          <c:idx val="2"/>
          <c:order val="2"/>
          <c:tx>
            <c:strRef>
              <c:f>'社会保障給付額の推移　グラフ'!$D$15:$D$16</c:f>
              <c:strCache>
                <c:ptCount val="2"/>
                <c:pt idx="1">
                  <c:v>介護</c:v>
                </c:pt>
              </c:strCache>
            </c:strRef>
          </c:tx>
          <c:invertIfNegative val="0"/>
          <c:cat>
            <c:strRef>
              <c:f>'社会保障給付額の推移　グラフ'!$A$17:$A$24</c:f>
              <c:strCache>
                <c:ptCount val="8"/>
                <c:pt idx="0">
                  <c:v>1970年度</c:v>
                </c:pt>
                <c:pt idx="1">
                  <c:v>1980年度</c:v>
                </c:pt>
                <c:pt idx="2">
                  <c:v>1990年度</c:v>
                </c:pt>
                <c:pt idx="3">
                  <c:v>2000年度</c:v>
                </c:pt>
                <c:pt idx="4">
                  <c:v>2010年度</c:v>
                </c:pt>
                <c:pt idx="5">
                  <c:v>2019年度</c:v>
                </c:pt>
                <c:pt idx="6">
                  <c:v>2025年度</c:v>
                </c:pt>
                <c:pt idx="7">
                  <c:v>2040年度</c:v>
                </c:pt>
              </c:strCache>
            </c:strRef>
          </c:cat>
          <c:val>
            <c:numRef>
              <c:f>'社会保障給付額の推移　グラフ'!$D$17:$D$24</c:f>
              <c:numCache>
                <c:formatCode>0.0</c:formatCode>
                <c:ptCount val="8"/>
                <c:pt idx="0">
                  <c:v>0</c:v>
                </c:pt>
                <c:pt idx="1">
                  <c:v>0</c:v>
                </c:pt>
                <c:pt idx="2">
                  <c:v>0</c:v>
                </c:pt>
                <c:pt idx="3">
                  <c:v>3.2806204109999997</c:v>
                </c:pt>
                <c:pt idx="4">
                  <c:v>7.5081858060000002</c:v>
                </c:pt>
                <c:pt idx="5">
                  <c:v>10.736050683849848</c:v>
                </c:pt>
                <c:pt idx="6">
                  <c:v>14.6</c:v>
                </c:pt>
                <c:pt idx="7">
                  <c:v>24.6</c:v>
                </c:pt>
              </c:numCache>
            </c:numRef>
          </c:val>
          <c:extLst>
            <c:ext xmlns:c16="http://schemas.microsoft.com/office/drawing/2014/chart" uri="{C3380CC4-5D6E-409C-BE32-E72D297353CC}">
              <c16:uniqueId val="{00000002-F8E3-4D33-88DD-4B17253FE3F4}"/>
            </c:ext>
          </c:extLst>
        </c:ser>
        <c:ser>
          <c:idx val="3"/>
          <c:order val="3"/>
          <c:tx>
            <c:strRef>
              <c:f>'社会保障給付額の推移　グラフ'!$E$15:$E$16</c:f>
              <c:strCache>
                <c:ptCount val="2"/>
                <c:pt idx="1">
                  <c:v>その他</c:v>
                </c:pt>
              </c:strCache>
            </c:strRef>
          </c:tx>
          <c:invertIfNegative val="0"/>
          <c:cat>
            <c:strRef>
              <c:f>'社会保障給付額の推移　グラフ'!$A$17:$A$24</c:f>
              <c:strCache>
                <c:ptCount val="8"/>
                <c:pt idx="0">
                  <c:v>1970年度</c:v>
                </c:pt>
                <c:pt idx="1">
                  <c:v>1980年度</c:v>
                </c:pt>
                <c:pt idx="2">
                  <c:v>1990年度</c:v>
                </c:pt>
                <c:pt idx="3">
                  <c:v>2000年度</c:v>
                </c:pt>
                <c:pt idx="4">
                  <c:v>2010年度</c:v>
                </c:pt>
                <c:pt idx="5">
                  <c:v>2019年度</c:v>
                </c:pt>
                <c:pt idx="6">
                  <c:v>2025年度</c:v>
                </c:pt>
                <c:pt idx="7">
                  <c:v>2040年度</c:v>
                </c:pt>
              </c:strCache>
            </c:strRef>
          </c:cat>
          <c:val>
            <c:numRef>
              <c:f>'社会保障給付額の推移　グラフ'!$E$17:$E$24</c:f>
              <c:numCache>
                <c:formatCode>0.0</c:formatCode>
                <c:ptCount val="8"/>
                <c:pt idx="0">
                  <c:v>0.59195099999999945</c:v>
                </c:pt>
                <c:pt idx="1">
                  <c:v>3.8362360199999994</c:v>
                </c:pt>
                <c:pt idx="2">
                  <c:v>5.0212207633366521</c:v>
                </c:pt>
                <c:pt idx="3">
                  <c:v>7.9839926060000002</c:v>
                </c:pt>
                <c:pt idx="4">
                  <c:v>11.983889852592</c:v>
                </c:pt>
                <c:pt idx="5">
                  <c:v>17.013392806001455</c:v>
                </c:pt>
                <c:pt idx="6">
                  <c:v>17.7</c:v>
                </c:pt>
                <c:pt idx="7">
                  <c:v>22.5</c:v>
                </c:pt>
              </c:numCache>
            </c:numRef>
          </c:val>
          <c:extLst>
            <c:ext xmlns:c16="http://schemas.microsoft.com/office/drawing/2014/chart" uri="{C3380CC4-5D6E-409C-BE32-E72D297353CC}">
              <c16:uniqueId val="{00000003-F8E3-4D33-88DD-4B17253FE3F4}"/>
            </c:ext>
          </c:extLst>
        </c:ser>
        <c:dLbls>
          <c:showLegendKey val="0"/>
          <c:showVal val="0"/>
          <c:showCatName val="0"/>
          <c:showSerName val="0"/>
          <c:showPercent val="0"/>
          <c:showBubbleSize val="0"/>
        </c:dLbls>
        <c:gapWidth val="150"/>
        <c:overlap val="100"/>
        <c:axId val="49257472"/>
        <c:axId val="49259264"/>
      </c:barChart>
      <c:catAx>
        <c:axId val="49257472"/>
        <c:scaling>
          <c:orientation val="minMax"/>
        </c:scaling>
        <c:delete val="0"/>
        <c:axPos val="b"/>
        <c:numFmt formatCode="General"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9259264"/>
        <c:crosses val="autoZero"/>
        <c:auto val="1"/>
        <c:lblAlgn val="ctr"/>
        <c:lblOffset val="100"/>
        <c:noMultiLvlLbl val="0"/>
      </c:catAx>
      <c:valAx>
        <c:axId val="49259264"/>
        <c:scaling>
          <c:orientation val="minMax"/>
        </c:scaling>
        <c:delete val="0"/>
        <c:axPos val="l"/>
        <c:majorGridlines/>
        <c:title>
          <c:tx>
            <c:rich>
              <a:bodyPr rot="0" vert="horz"/>
              <a:lstStyle/>
              <a:p>
                <a:pPr>
                  <a:defRPr sz="1400" b="0">
                    <a:latin typeface="Meiryo UI" panose="020B0604030504040204" pitchFamily="50" charset="-128"/>
                    <a:ea typeface="Meiryo UI" panose="020B0604030504040204" pitchFamily="50" charset="-128"/>
                    <a:cs typeface="Meiryo UI" panose="020B0604030504040204" pitchFamily="50" charset="-128"/>
                  </a:defRPr>
                </a:pPr>
                <a:r>
                  <a:rPr lang="en-US" altLang="ja-JP" sz="1400" b="0">
                    <a:latin typeface="Meiryo UI" panose="020B0604030504040204" pitchFamily="50" charset="-128"/>
                    <a:ea typeface="Meiryo UI" panose="020B0604030504040204" pitchFamily="50" charset="-128"/>
                    <a:cs typeface="Meiryo UI" panose="020B0604030504040204" pitchFamily="50" charset="-128"/>
                  </a:rPr>
                  <a:t>(</a:t>
                </a:r>
                <a:r>
                  <a:rPr lang="ja-JP" altLang="en-US" sz="1400" b="0">
                    <a:latin typeface="Meiryo UI" panose="020B0604030504040204" pitchFamily="50" charset="-128"/>
                    <a:ea typeface="Meiryo UI" panose="020B0604030504040204" pitchFamily="50" charset="-128"/>
                    <a:cs typeface="Meiryo UI" panose="020B0604030504040204" pitchFamily="50" charset="-128"/>
                  </a:rPr>
                  <a:t>兆円</a:t>
                </a:r>
                <a:r>
                  <a:rPr lang="en-US" altLang="ja-JP" sz="1400" b="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a:latin typeface="Meiryo UI" panose="020B0604030504040204" pitchFamily="50" charset="-128"/>
                  <a:ea typeface="Meiryo UI" panose="020B0604030504040204" pitchFamily="50" charset="-128"/>
                  <a:cs typeface="Meiryo UI" panose="020B0604030504040204" pitchFamily="50" charset="-128"/>
                </a:endParaRPr>
              </a:p>
            </c:rich>
          </c:tx>
          <c:layout>
            <c:manualLayout>
              <c:xMode val="edge"/>
              <c:yMode val="edge"/>
              <c:x val="1.628028963307409E-2"/>
              <c:y val="8.678350690034713E-4"/>
            </c:manualLayout>
          </c:layout>
          <c:overlay val="0"/>
        </c:title>
        <c:numFmt formatCode="0" sourceLinked="0"/>
        <c:majorTickMark val="out"/>
        <c:minorTickMark val="none"/>
        <c:tickLblPos val="nextTo"/>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49257472"/>
        <c:crosses val="autoZero"/>
        <c:crossBetween val="between"/>
      </c:valAx>
    </c:plotArea>
    <c:legend>
      <c:legendPos val="r"/>
      <c:overlay val="0"/>
      <c:txPr>
        <a:bodyPr/>
        <a:lstStyle/>
        <a:p>
          <a:pPr>
            <a:defRPr>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c:spPr>
  <c:txPr>
    <a:bodyPr/>
    <a:lstStyle/>
    <a:p>
      <a:pPr>
        <a:defRPr sz="16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40" tIns="45720" rIns="91440" bIns="45720" rtlCol="0"/>
          <a:lstStyle>
            <a:lvl1pPr algn="r">
              <a:defRPr sz="1200"/>
            </a:lvl1pPr>
          </a:lstStyle>
          <a:p>
            <a:fld id="{1BD8168F-684C-4FCD-9DDC-0EAA508F1B37}" type="datetimeFigureOut">
              <a:rPr kumimoji="1" lang="ja-JP" altLang="en-US" smtClean="0"/>
              <a:t>2024/4/12</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40" tIns="45720" rIns="91440" bIns="45720" rtlCol="0" anchor="b"/>
          <a:lstStyle>
            <a:lvl1pPr algn="r">
              <a:defRPr sz="1200"/>
            </a:lvl1pPr>
          </a:lstStyle>
          <a:p>
            <a:fld id="{1E470C47-62C2-43FA-8AAA-1E8692CF3A0C}" type="slidenum">
              <a:rPr kumimoji="1" lang="ja-JP" altLang="en-US" smtClean="0"/>
              <a:t>‹#›</a:t>
            </a:fld>
            <a:endParaRPr kumimoji="1" lang="ja-JP" altLang="en-US"/>
          </a:p>
        </p:txBody>
      </p:sp>
    </p:spTree>
    <p:extLst>
      <p:ext uri="{BB962C8B-B14F-4D97-AF65-F5344CB8AC3E}">
        <p14:creationId xmlns:p14="http://schemas.microsoft.com/office/powerpoint/2010/main" val="2977066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2024/4/12</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648"/>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8"/>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3156487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98794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8465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376152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2708616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3761074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2159154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48945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19707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756938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8</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0"/>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259959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5F6352-CDD4-453E-8404-B831F502E51C}"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10400" y="64516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205217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969E6D-BE93-454E-BE02-AF5ABD01A563}" type="datetime1">
              <a:rPr kumimoji="1" lang="ja-JP" altLang="en-US" smtClean="0"/>
              <a:t>2024/4/12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lvl1pPr algn="r">
              <a:defRPr sz="1800" b="1">
                <a:solidFill>
                  <a:schemeClr val="tx1"/>
                </a:solidFill>
              </a:defRPr>
            </a:lvl1pPr>
          </a:lstStyle>
          <a:p>
            <a:fld id="{CFE1D277-9C57-4E30-9C75-4A0776A97483}"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F3A45-A9CF-40DD-9166-454B883AB574}" type="datetime1">
              <a:rPr kumimoji="1" lang="ja-JP" altLang="en-US" smtClean="0"/>
              <a:t>2024/4/12</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0875" y="64135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E1D277-9C57-4E30-9C75-4A0776A97483}" type="slidenum">
              <a:rPr kumimoji="1" lang="ja-JP" altLang="en-US" smtClean="0"/>
              <a:t>‹#›</a:t>
            </a:fld>
            <a:endParaRPr kumimoji="1" lang="ja-JP" altLang="en-US"/>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7" Type="http://schemas.microsoft.com/office/2007/relationships/hdphoto" Target="../media/hdphoto5.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microsoft.com/office/2007/relationships/hdphoto" Target="../media/hdphoto4.wdp"/><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9525"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537135"/>
            <a:ext cx="5487016" cy="19640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１</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少子高齢化について考えよう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２</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社会保障制度について</a:t>
            </a:r>
            <a:endPar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３</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自助って何？</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４</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自助・共助・公助について考えよう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５</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p>
        </p:txBody>
      </p:sp>
      <p:sp>
        <p:nvSpPr>
          <p:cNvPr id="12" name="角丸四角形 11"/>
          <p:cNvSpPr/>
          <p:nvPr/>
        </p:nvSpPr>
        <p:spPr>
          <a:xfrm>
            <a:off x="2114550" y="2621904"/>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8956" y="2534888"/>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957819"/>
            <a:ext cx="3725603" cy="281478"/>
          </a:xfrm>
          <a:prstGeom prst="rect">
            <a:avLst/>
          </a:prstGeom>
        </p:spPr>
      </p:pic>
      <p:sp>
        <p:nvSpPr>
          <p:cNvPr id="15" name="正方形/長方形 14"/>
          <p:cNvSpPr/>
          <p:nvPr/>
        </p:nvSpPr>
        <p:spPr bwMode="gray">
          <a:xfrm>
            <a:off x="271874" y="900181"/>
            <a:ext cx="8580026" cy="1538883"/>
          </a:xfrm>
          <a:prstGeom prst="rect">
            <a:avLst/>
          </a:prstGeom>
        </p:spPr>
        <p:txBody>
          <a:bodyPr wrap="square">
            <a:spAutoFit/>
          </a:bodyPr>
          <a:lstStyle/>
          <a:p>
            <a:pPr algn="ctr" eaLnBrk="1" hangingPunct="1">
              <a:spcBef>
                <a:spcPct val="50000"/>
              </a:spcBef>
              <a:buFontTx/>
              <a:buNone/>
              <a:defRPr/>
            </a:pPr>
            <a:r>
              <a:rPr lang="ja-JP" altLang="en-US"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～少子高齢社会におけるリスクに備えるために～</a:t>
            </a:r>
            <a:endParaRPr lang="en-US" altLang="ja-JP" sz="28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r>
              <a:rPr lang="ja-JP" altLang="en-US" sz="44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自助・共助・公助について考えよう</a:t>
            </a:r>
          </a:p>
        </p:txBody>
      </p:sp>
      <p:sp>
        <p:nvSpPr>
          <p:cNvPr id="2" name="スライド番号プレースホルダー 1">
            <a:extLst>
              <a:ext uri="{FF2B5EF4-FFF2-40B4-BE49-F238E27FC236}">
                <a16:creationId xmlns:a16="http://schemas.microsoft.com/office/drawing/2014/main" id="{56EF33D9-9000-4B9A-BD49-E96123601CAB}"/>
              </a:ext>
            </a:extLst>
          </p:cNvPr>
          <p:cNvSpPr>
            <a:spLocks noGrp="1"/>
          </p:cNvSpPr>
          <p:nvPr>
            <p:ph type="sldNum" sz="quarter" idx="4"/>
          </p:nvPr>
        </p:nvSpPr>
        <p:spPr/>
        <p:txBody>
          <a:bodyPr/>
          <a:lstStyle/>
          <a:p>
            <a:fld id="{CFE1D277-9C57-4E30-9C75-4A0776A97483}" type="slidenum">
              <a:rPr lang="ja-JP" altLang="en-US" smtClean="0"/>
              <a:pPr/>
              <a:t>1</a:t>
            </a:fld>
            <a:endParaRPr lang="ja-JP" altLang="en-US" dirty="0"/>
          </a:p>
        </p:txBody>
      </p:sp>
      <p:sp>
        <p:nvSpPr>
          <p:cNvPr id="3" name="正方形/長方形 2">
            <a:extLst>
              <a:ext uri="{FF2B5EF4-FFF2-40B4-BE49-F238E27FC236}">
                <a16:creationId xmlns:a16="http://schemas.microsoft.com/office/drawing/2014/main" id="{1C25F400-197A-71E6-2E28-12D742993CBD}"/>
              </a:ext>
            </a:extLst>
          </p:cNvPr>
          <p:cNvSpPr/>
          <p:nvPr/>
        </p:nvSpPr>
        <p:spPr>
          <a:xfrm>
            <a:off x="1240575" y="669933"/>
            <a:ext cx="245380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しょうしこうれいしゃかい</a:t>
            </a:r>
          </a:p>
        </p:txBody>
      </p:sp>
      <p:sp>
        <p:nvSpPr>
          <p:cNvPr id="4" name="正方形/長方形 3">
            <a:extLst>
              <a:ext uri="{FF2B5EF4-FFF2-40B4-BE49-F238E27FC236}">
                <a16:creationId xmlns:a16="http://schemas.microsoft.com/office/drawing/2014/main" id="{57B9C909-D91F-1451-0F9D-02F427AD009B}"/>
              </a:ext>
            </a:extLst>
          </p:cNvPr>
          <p:cNvSpPr/>
          <p:nvPr/>
        </p:nvSpPr>
        <p:spPr>
          <a:xfrm>
            <a:off x="5623633" y="669933"/>
            <a:ext cx="86820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そな</a:t>
            </a:r>
          </a:p>
        </p:txBody>
      </p:sp>
      <p:sp>
        <p:nvSpPr>
          <p:cNvPr id="6" name="正方形/長方形 5">
            <a:extLst>
              <a:ext uri="{FF2B5EF4-FFF2-40B4-BE49-F238E27FC236}">
                <a16:creationId xmlns:a16="http://schemas.microsoft.com/office/drawing/2014/main" id="{FFC7E1EA-962A-8F8F-BBF4-F81F9BBED359}"/>
              </a:ext>
            </a:extLst>
          </p:cNvPr>
          <p:cNvSpPr/>
          <p:nvPr/>
        </p:nvSpPr>
        <p:spPr>
          <a:xfrm>
            <a:off x="695144"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7" name="正方形/長方形 6">
            <a:extLst>
              <a:ext uri="{FF2B5EF4-FFF2-40B4-BE49-F238E27FC236}">
                <a16:creationId xmlns:a16="http://schemas.microsoft.com/office/drawing/2014/main" id="{133AE769-D0D0-A357-BA96-2445B0C29AB9}"/>
              </a:ext>
            </a:extLst>
          </p:cNvPr>
          <p:cNvSpPr/>
          <p:nvPr/>
        </p:nvSpPr>
        <p:spPr>
          <a:xfrm>
            <a:off x="2114550" y="1448127"/>
            <a:ext cx="98243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10" name="正方形/長方形 9">
            <a:extLst>
              <a:ext uri="{FF2B5EF4-FFF2-40B4-BE49-F238E27FC236}">
                <a16:creationId xmlns:a16="http://schemas.microsoft.com/office/drawing/2014/main" id="{720EC970-DCE2-3491-6A86-299516AF584B}"/>
              </a:ext>
            </a:extLst>
          </p:cNvPr>
          <p:cNvSpPr/>
          <p:nvPr/>
        </p:nvSpPr>
        <p:spPr>
          <a:xfrm>
            <a:off x="3563709"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16" name="正方形/長方形 15">
            <a:extLst>
              <a:ext uri="{FF2B5EF4-FFF2-40B4-BE49-F238E27FC236}">
                <a16:creationId xmlns:a16="http://schemas.microsoft.com/office/drawing/2014/main" id="{EF64970F-F08F-8D64-4B4F-3E93802B343C}"/>
              </a:ext>
            </a:extLst>
          </p:cNvPr>
          <p:cNvSpPr/>
          <p:nvPr/>
        </p:nvSpPr>
        <p:spPr>
          <a:xfrm>
            <a:off x="6355035" y="1448127"/>
            <a:ext cx="9571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
        <p:nvSpPr>
          <p:cNvPr id="17" name="正方形/長方形 16">
            <a:extLst>
              <a:ext uri="{FF2B5EF4-FFF2-40B4-BE49-F238E27FC236}">
                <a16:creationId xmlns:a16="http://schemas.microsoft.com/office/drawing/2014/main" id="{AD349243-5C93-A186-DB62-A05D05231A90}"/>
              </a:ext>
            </a:extLst>
          </p:cNvPr>
          <p:cNvSpPr/>
          <p:nvPr/>
        </p:nvSpPr>
        <p:spPr>
          <a:xfrm>
            <a:off x="3225978" y="2506763"/>
            <a:ext cx="114549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ほんじつ</a:t>
            </a:r>
          </a:p>
        </p:txBody>
      </p:sp>
      <p:sp>
        <p:nvSpPr>
          <p:cNvPr id="18" name="正方形/長方形 17">
            <a:extLst>
              <a:ext uri="{FF2B5EF4-FFF2-40B4-BE49-F238E27FC236}">
                <a16:creationId xmlns:a16="http://schemas.microsoft.com/office/drawing/2014/main" id="{6374155A-B839-CA30-BE2B-5A1098937DAE}"/>
              </a:ext>
            </a:extLst>
          </p:cNvPr>
          <p:cNvSpPr/>
          <p:nvPr/>
        </p:nvSpPr>
        <p:spPr>
          <a:xfrm>
            <a:off x="3628604" y="2506763"/>
            <a:ext cx="269733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じゅぎょうないよう</a:t>
            </a:r>
          </a:p>
        </p:txBody>
      </p:sp>
      <p:sp>
        <p:nvSpPr>
          <p:cNvPr id="19" name="正方形/長方形 18">
            <a:extLst>
              <a:ext uri="{FF2B5EF4-FFF2-40B4-BE49-F238E27FC236}">
                <a16:creationId xmlns:a16="http://schemas.microsoft.com/office/drawing/2014/main" id="{985D144A-B93D-B472-6C4A-8EA0F95DE2D7}"/>
              </a:ext>
            </a:extLst>
          </p:cNvPr>
          <p:cNvSpPr/>
          <p:nvPr/>
        </p:nvSpPr>
        <p:spPr>
          <a:xfrm>
            <a:off x="2311578" y="3090665"/>
            <a:ext cx="16989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しょうしこうれいか</a:t>
            </a:r>
          </a:p>
        </p:txBody>
      </p:sp>
      <p:sp>
        <p:nvSpPr>
          <p:cNvPr id="22" name="正方形/長方形 21">
            <a:extLst>
              <a:ext uri="{FF2B5EF4-FFF2-40B4-BE49-F238E27FC236}">
                <a16:creationId xmlns:a16="http://schemas.microsoft.com/office/drawing/2014/main" id="{F0CD0773-E240-AD6C-1F9D-83C1BF690684}"/>
              </a:ext>
            </a:extLst>
          </p:cNvPr>
          <p:cNvSpPr/>
          <p:nvPr/>
        </p:nvSpPr>
        <p:spPr>
          <a:xfrm>
            <a:off x="4552854" y="3090665"/>
            <a:ext cx="126227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
        <p:nvSpPr>
          <p:cNvPr id="23" name="正方形/長方形 22">
            <a:extLst>
              <a:ext uri="{FF2B5EF4-FFF2-40B4-BE49-F238E27FC236}">
                <a16:creationId xmlns:a16="http://schemas.microsoft.com/office/drawing/2014/main" id="{82058D73-0F95-1557-2D97-937FBB697856}"/>
              </a:ext>
            </a:extLst>
          </p:cNvPr>
          <p:cNvSpPr/>
          <p:nvPr/>
        </p:nvSpPr>
        <p:spPr>
          <a:xfrm>
            <a:off x="2552594" y="3597209"/>
            <a:ext cx="177113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p>
        </p:txBody>
      </p:sp>
      <p:sp>
        <p:nvSpPr>
          <p:cNvPr id="24" name="正方形/長方形 23">
            <a:extLst>
              <a:ext uri="{FF2B5EF4-FFF2-40B4-BE49-F238E27FC236}">
                <a16:creationId xmlns:a16="http://schemas.microsoft.com/office/drawing/2014/main" id="{42103D13-39DA-6AF3-C1D0-87F12A57D26C}"/>
              </a:ext>
            </a:extLst>
          </p:cNvPr>
          <p:cNvSpPr/>
          <p:nvPr/>
        </p:nvSpPr>
        <p:spPr>
          <a:xfrm>
            <a:off x="2311578" y="4120816"/>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25" name="正方形/長方形 24">
            <a:extLst>
              <a:ext uri="{FF2B5EF4-FFF2-40B4-BE49-F238E27FC236}">
                <a16:creationId xmlns:a16="http://schemas.microsoft.com/office/drawing/2014/main" id="{995CAF05-DFCC-7674-F86C-81A107A081FC}"/>
              </a:ext>
            </a:extLst>
          </p:cNvPr>
          <p:cNvSpPr/>
          <p:nvPr/>
        </p:nvSpPr>
        <p:spPr>
          <a:xfrm>
            <a:off x="3225978" y="4120816"/>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なに</a:t>
            </a:r>
          </a:p>
        </p:txBody>
      </p:sp>
      <p:sp>
        <p:nvSpPr>
          <p:cNvPr id="26" name="正方形/長方形 25">
            <a:extLst>
              <a:ext uri="{FF2B5EF4-FFF2-40B4-BE49-F238E27FC236}">
                <a16:creationId xmlns:a16="http://schemas.microsoft.com/office/drawing/2014/main" id="{3EC58954-52AC-8588-5BFA-362BBA8101BF}"/>
              </a:ext>
            </a:extLst>
          </p:cNvPr>
          <p:cNvSpPr/>
          <p:nvPr/>
        </p:nvSpPr>
        <p:spPr>
          <a:xfrm>
            <a:off x="2311578"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27" name="正方形/長方形 26">
            <a:extLst>
              <a:ext uri="{FF2B5EF4-FFF2-40B4-BE49-F238E27FC236}">
                <a16:creationId xmlns:a16="http://schemas.microsoft.com/office/drawing/2014/main" id="{19D6C946-DF70-33E5-8165-A2A060FD5B4E}"/>
              </a:ext>
            </a:extLst>
          </p:cNvPr>
          <p:cNvSpPr/>
          <p:nvPr/>
        </p:nvSpPr>
        <p:spPr>
          <a:xfrm>
            <a:off x="3102560"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28" name="正方形/長方形 27">
            <a:extLst>
              <a:ext uri="{FF2B5EF4-FFF2-40B4-BE49-F238E27FC236}">
                <a16:creationId xmlns:a16="http://schemas.microsoft.com/office/drawing/2014/main" id="{D4CE3EB7-37FE-1374-9777-8E29260D2C88}"/>
              </a:ext>
            </a:extLst>
          </p:cNvPr>
          <p:cNvSpPr/>
          <p:nvPr/>
        </p:nvSpPr>
        <p:spPr>
          <a:xfrm>
            <a:off x="3846326"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29" name="正方形/長方形 28">
            <a:extLst>
              <a:ext uri="{FF2B5EF4-FFF2-40B4-BE49-F238E27FC236}">
                <a16:creationId xmlns:a16="http://schemas.microsoft.com/office/drawing/2014/main" id="{8DFFCA46-1DC0-F4F2-54B9-91DC34524B9D}"/>
              </a:ext>
            </a:extLst>
          </p:cNvPr>
          <p:cNvSpPr/>
          <p:nvPr/>
        </p:nvSpPr>
        <p:spPr>
          <a:xfrm>
            <a:off x="5370194" y="4695280"/>
            <a:ext cx="95481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395905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49074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a:t>
            </a:r>
          </a:p>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一定の給付を行う制度</a:t>
            </a:r>
            <a:endParaRPr kumimoji="1"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32" name="角丸四角形 31"/>
          <p:cNvSpPr/>
          <p:nvPr/>
        </p:nvSpPr>
        <p:spPr>
          <a:xfrm>
            <a:off x="1040229" y="973792"/>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8B1BFFD4-3324-424E-B531-7ACC66D9CC9E}"/>
              </a:ext>
            </a:extLst>
          </p:cNvPr>
          <p:cNvSpPr>
            <a:spLocks noGrp="1"/>
          </p:cNvSpPr>
          <p:nvPr>
            <p:ph type="sldNum" sz="quarter" idx="4"/>
          </p:nvPr>
        </p:nvSpPr>
        <p:spPr/>
        <p:txBody>
          <a:bodyPr/>
          <a:lstStyle/>
          <a:p>
            <a:fld id="{CFE1D277-9C57-4E30-9C75-4A0776A97483}" type="slidenum">
              <a:rPr lang="ja-JP" altLang="en-US" smtClean="0"/>
              <a:pPr/>
              <a:t>10</a:t>
            </a:fld>
            <a:endParaRPr lang="ja-JP" altLang="en-US" dirty="0"/>
          </a:p>
        </p:txBody>
      </p:sp>
      <p:sp>
        <p:nvSpPr>
          <p:cNvPr id="8" name="正方形/長方形 7">
            <a:extLst>
              <a:ext uri="{FF2B5EF4-FFF2-40B4-BE49-F238E27FC236}">
                <a16:creationId xmlns:a16="http://schemas.microsoft.com/office/drawing/2014/main" id="{A768EA73-0766-C9AF-CFDF-A78651424D47}"/>
              </a:ext>
            </a:extLst>
          </p:cNvPr>
          <p:cNvSpPr/>
          <p:nvPr/>
        </p:nvSpPr>
        <p:spPr>
          <a:xfrm>
            <a:off x="-68441" y="1940173"/>
            <a:ext cx="338554"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000" dirty="0">
                <a:solidFill>
                  <a:schemeClr val="accent1">
                    <a:lumMod val="75000"/>
                  </a:schemeClr>
                </a:solidFill>
                <a:latin typeface="BIZ UDPゴシック" panose="020B0400000000000000" pitchFamily="50" charset="-128"/>
                <a:ea typeface="BIZ UDPゴシック" panose="020B0400000000000000" pitchFamily="50" charset="-128"/>
              </a:rPr>
              <a:t>しゃかいほしょうせいど</a:t>
            </a:r>
          </a:p>
        </p:txBody>
      </p:sp>
      <p:sp>
        <p:nvSpPr>
          <p:cNvPr id="22" name="正方形/長方形 21">
            <a:extLst>
              <a:ext uri="{FF2B5EF4-FFF2-40B4-BE49-F238E27FC236}">
                <a16:creationId xmlns:a16="http://schemas.microsoft.com/office/drawing/2014/main" id="{83261AE7-8089-5896-4B22-A4A2CB1B6DA8}"/>
              </a:ext>
            </a:extLst>
          </p:cNvPr>
          <p:cNvSpPr/>
          <p:nvPr/>
        </p:nvSpPr>
        <p:spPr>
          <a:xfrm>
            <a:off x="894010" y="97880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3" name="正方形/長方形 22">
            <a:extLst>
              <a:ext uri="{FF2B5EF4-FFF2-40B4-BE49-F238E27FC236}">
                <a16:creationId xmlns:a16="http://schemas.microsoft.com/office/drawing/2014/main" id="{8830C0A3-EF36-BD16-3379-D1F6E0844FFB}"/>
              </a:ext>
            </a:extLst>
          </p:cNvPr>
          <p:cNvSpPr/>
          <p:nvPr/>
        </p:nvSpPr>
        <p:spPr>
          <a:xfrm>
            <a:off x="894010" y="20143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24" name="正方形/長方形 23">
            <a:extLst>
              <a:ext uri="{FF2B5EF4-FFF2-40B4-BE49-F238E27FC236}">
                <a16:creationId xmlns:a16="http://schemas.microsoft.com/office/drawing/2014/main" id="{265790F2-D5D7-584B-6968-5416D0F0D320}"/>
              </a:ext>
            </a:extLst>
          </p:cNvPr>
          <p:cNvSpPr/>
          <p:nvPr/>
        </p:nvSpPr>
        <p:spPr>
          <a:xfrm>
            <a:off x="894010" y="244602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8" name="正方形/長方形 27">
            <a:extLst>
              <a:ext uri="{FF2B5EF4-FFF2-40B4-BE49-F238E27FC236}">
                <a16:creationId xmlns:a16="http://schemas.microsoft.com/office/drawing/2014/main" id="{9BCC35BE-7E55-FD76-5EB8-AB141D5A80C2}"/>
              </a:ext>
            </a:extLst>
          </p:cNvPr>
          <p:cNvSpPr/>
          <p:nvPr/>
        </p:nvSpPr>
        <p:spPr>
          <a:xfrm>
            <a:off x="894010" y="344949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29" name="正方形/長方形 28">
            <a:extLst>
              <a:ext uri="{FF2B5EF4-FFF2-40B4-BE49-F238E27FC236}">
                <a16:creationId xmlns:a16="http://schemas.microsoft.com/office/drawing/2014/main" id="{815BCEBF-86BA-6E0B-2410-ACFAE82D3D66}"/>
              </a:ext>
            </a:extLst>
          </p:cNvPr>
          <p:cNvSpPr/>
          <p:nvPr/>
        </p:nvSpPr>
        <p:spPr>
          <a:xfrm>
            <a:off x="894010" y="38839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30" name="正方形/長方形 29">
            <a:extLst>
              <a:ext uri="{FF2B5EF4-FFF2-40B4-BE49-F238E27FC236}">
                <a16:creationId xmlns:a16="http://schemas.microsoft.com/office/drawing/2014/main" id="{93305271-85F8-FCAC-4462-4C993512FB5D}"/>
              </a:ext>
            </a:extLst>
          </p:cNvPr>
          <p:cNvSpPr/>
          <p:nvPr/>
        </p:nvSpPr>
        <p:spPr>
          <a:xfrm>
            <a:off x="894010" y="488745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53" name="正方形/長方形 52">
            <a:extLst>
              <a:ext uri="{FF2B5EF4-FFF2-40B4-BE49-F238E27FC236}">
                <a16:creationId xmlns:a16="http://schemas.microsoft.com/office/drawing/2014/main" id="{41DE0591-4933-209E-8131-9142D355CB81}"/>
              </a:ext>
            </a:extLst>
          </p:cNvPr>
          <p:cNvSpPr/>
          <p:nvPr/>
        </p:nvSpPr>
        <p:spPr>
          <a:xfrm>
            <a:off x="894010" y="532126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54" name="正方形/長方形 53">
            <a:extLst>
              <a:ext uri="{FF2B5EF4-FFF2-40B4-BE49-F238E27FC236}">
                <a16:creationId xmlns:a16="http://schemas.microsoft.com/office/drawing/2014/main" id="{77E6A2A6-004D-25C2-5903-B914A2EB12EF}"/>
              </a:ext>
            </a:extLst>
          </p:cNvPr>
          <p:cNvSpPr/>
          <p:nvPr/>
        </p:nvSpPr>
        <p:spPr>
          <a:xfrm>
            <a:off x="894010" y="63327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55" name="正方形/長方形 54">
            <a:extLst>
              <a:ext uri="{FF2B5EF4-FFF2-40B4-BE49-F238E27FC236}">
                <a16:creationId xmlns:a16="http://schemas.microsoft.com/office/drawing/2014/main" id="{3FC848E2-0BFF-17DF-207D-CD0171DA017F}"/>
              </a:ext>
            </a:extLst>
          </p:cNvPr>
          <p:cNvSpPr/>
          <p:nvPr/>
        </p:nvSpPr>
        <p:spPr>
          <a:xfrm>
            <a:off x="1008310" y="-3873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56" name="正方形/長方形 55">
            <a:extLst>
              <a:ext uri="{FF2B5EF4-FFF2-40B4-BE49-F238E27FC236}">
                <a16:creationId xmlns:a16="http://schemas.microsoft.com/office/drawing/2014/main" id="{F8973DF2-CBBB-B843-EFA9-10851622FC20}"/>
              </a:ext>
            </a:extLst>
          </p:cNvPr>
          <p:cNvSpPr/>
          <p:nvPr/>
        </p:nvSpPr>
        <p:spPr>
          <a:xfrm>
            <a:off x="2205329" y="996212"/>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びょうき</a:t>
            </a:r>
          </a:p>
        </p:txBody>
      </p:sp>
      <p:sp>
        <p:nvSpPr>
          <p:cNvPr id="57" name="正方形/長方形 56">
            <a:extLst>
              <a:ext uri="{FF2B5EF4-FFF2-40B4-BE49-F238E27FC236}">
                <a16:creationId xmlns:a16="http://schemas.microsoft.com/office/drawing/2014/main" id="{F69F696B-692F-1DB4-869A-FC400C2D3D8D}"/>
              </a:ext>
            </a:extLst>
          </p:cNvPr>
          <p:cNvSpPr/>
          <p:nvPr/>
        </p:nvSpPr>
        <p:spPr>
          <a:xfrm>
            <a:off x="2976634"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ろうご</a:t>
            </a:r>
          </a:p>
        </p:txBody>
      </p:sp>
      <p:sp>
        <p:nvSpPr>
          <p:cNvPr id="58" name="正方形/長方形 57">
            <a:extLst>
              <a:ext uri="{FF2B5EF4-FFF2-40B4-BE49-F238E27FC236}">
                <a16:creationId xmlns:a16="http://schemas.microsoft.com/office/drawing/2014/main" id="{61094C19-619A-394C-F843-83FD0A46296A}"/>
              </a:ext>
            </a:extLst>
          </p:cNvPr>
          <p:cNvSpPr/>
          <p:nvPr/>
        </p:nvSpPr>
        <p:spPr>
          <a:xfrm>
            <a:off x="5971043" y="9895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ばあい</a:t>
            </a:r>
          </a:p>
        </p:txBody>
      </p:sp>
      <p:sp>
        <p:nvSpPr>
          <p:cNvPr id="59" name="正方形/長方形 58">
            <a:extLst>
              <a:ext uri="{FF2B5EF4-FFF2-40B4-BE49-F238E27FC236}">
                <a16:creationId xmlns:a16="http://schemas.microsoft.com/office/drawing/2014/main" id="{A5D45FF6-7F08-1DF4-2479-9B0E109416A4}"/>
              </a:ext>
            </a:extLst>
          </p:cNvPr>
          <p:cNvSpPr/>
          <p:nvPr/>
        </p:nvSpPr>
        <p:spPr>
          <a:xfrm>
            <a:off x="6678472"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くに</a:t>
            </a:r>
          </a:p>
        </p:txBody>
      </p:sp>
      <p:sp>
        <p:nvSpPr>
          <p:cNvPr id="60" name="正方形/長方形 59">
            <a:extLst>
              <a:ext uri="{FF2B5EF4-FFF2-40B4-BE49-F238E27FC236}">
                <a16:creationId xmlns:a16="http://schemas.microsoft.com/office/drawing/2014/main" id="{CAC2FF0F-CB2F-7571-1A47-A27FB87A9B87}"/>
              </a:ext>
            </a:extLst>
          </p:cNvPr>
          <p:cNvSpPr/>
          <p:nvPr/>
        </p:nvSpPr>
        <p:spPr>
          <a:xfrm>
            <a:off x="3715483"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かいご</a:t>
            </a:r>
          </a:p>
        </p:txBody>
      </p:sp>
      <p:sp>
        <p:nvSpPr>
          <p:cNvPr id="61" name="正方形/長方形 60">
            <a:extLst>
              <a:ext uri="{FF2B5EF4-FFF2-40B4-BE49-F238E27FC236}">
                <a16:creationId xmlns:a16="http://schemas.microsoft.com/office/drawing/2014/main" id="{AF150FDE-A119-1B2A-F871-42695E5C82F8}"/>
              </a:ext>
            </a:extLst>
          </p:cNvPr>
          <p:cNvSpPr/>
          <p:nvPr/>
        </p:nvSpPr>
        <p:spPr>
          <a:xfrm>
            <a:off x="4518208"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しつぎょう</a:t>
            </a:r>
          </a:p>
        </p:txBody>
      </p:sp>
      <p:sp>
        <p:nvSpPr>
          <p:cNvPr id="62" name="正方形/長方形 61">
            <a:extLst>
              <a:ext uri="{FF2B5EF4-FFF2-40B4-BE49-F238E27FC236}">
                <a16:creationId xmlns:a16="http://schemas.microsoft.com/office/drawing/2014/main" id="{905FC58B-9A27-C305-C953-0A2CE4F1209C}"/>
              </a:ext>
            </a:extLst>
          </p:cNvPr>
          <p:cNvSpPr/>
          <p:nvPr/>
        </p:nvSpPr>
        <p:spPr>
          <a:xfrm>
            <a:off x="2205329" y="1378801"/>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いってい</a:t>
            </a:r>
          </a:p>
        </p:txBody>
      </p:sp>
      <p:sp>
        <p:nvSpPr>
          <p:cNvPr id="63" name="正方形/長方形 62">
            <a:extLst>
              <a:ext uri="{FF2B5EF4-FFF2-40B4-BE49-F238E27FC236}">
                <a16:creationId xmlns:a16="http://schemas.microsoft.com/office/drawing/2014/main" id="{E73A9EF8-2A8E-92CC-E640-8C80A73466FB}"/>
              </a:ext>
            </a:extLst>
          </p:cNvPr>
          <p:cNvSpPr/>
          <p:nvPr/>
        </p:nvSpPr>
        <p:spPr>
          <a:xfrm>
            <a:off x="303378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きゅうふ</a:t>
            </a:r>
          </a:p>
        </p:txBody>
      </p:sp>
      <p:sp>
        <p:nvSpPr>
          <p:cNvPr id="64" name="正方形/長方形 63">
            <a:extLst>
              <a:ext uri="{FF2B5EF4-FFF2-40B4-BE49-F238E27FC236}">
                <a16:creationId xmlns:a16="http://schemas.microsoft.com/office/drawing/2014/main" id="{DCA00490-FFFF-CEFA-355C-912AFF12AED3}"/>
              </a:ext>
            </a:extLst>
          </p:cNvPr>
          <p:cNvSpPr/>
          <p:nvPr/>
        </p:nvSpPr>
        <p:spPr>
          <a:xfrm>
            <a:off x="3808444"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p>
        </p:txBody>
      </p:sp>
      <p:sp>
        <p:nvSpPr>
          <p:cNvPr id="65" name="正方形/長方形 64">
            <a:extLst>
              <a:ext uri="{FF2B5EF4-FFF2-40B4-BE49-F238E27FC236}">
                <a16:creationId xmlns:a16="http://schemas.microsoft.com/office/drawing/2014/main" id="{B87A50FB-F99B-F207-6DC5-FE2963E46B25}"/>
              </a:ext>
            </a:extLst>
          </p:cNvPr>
          <p:cNvSpPr/>
          <p:nvPr/>
        </p:nvSpPr>
        <p:spPr>
          <a:xfrm>
            <a:off x="441477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31" name="正方形/長方形 30">
            <a:extLst>
              <a:ext uri="{FF2B5EF4-FFF2-40B4-BE49-F238E27FC236}">
                <a16:creationId xmlns:a16="http://schemas.microsoft.com/office/drawing/2014/main" id="{41D1D320-426C-D9C3-7463-70E0ECB4118A}"/>
              </a:ext>
            </a:extLst>
          </p:cNvPr>
          <p:cNvSpPr/>
          <p:nvPr/>
        </p:nvSpPr>
        <p:spPr>
          <a:xfrm>
            <a:off x="2584269"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こうてきいりょうほけん</a:t>
            </a:r>
          </a:p>
        </p:txBody>
      </p:sp>
      <p:sp>
        <p:nvSpPr>
          <p:cNvPr id="33" name="正方形/長方形 32">
            <a:extLst>
              <a:ext uri="{FF2B5EF4-FFF2-40B4-BE49-F238E27FC236}">
                <a16:creationId xmlns:a16="http://schemas.microsoft.com/office/drawing/2014/main" id="{E7D78247-8AF1-88B3-C179-37E43BC0CA4D}"/>
              </a:ext>
            </a:extLst>
          </p:cNvPr>
          <p:cNvSpPr/>
          <p:nvPr/>
        </p:nvSpPr>
        <p:spPr>
          <a:xfrm>
            <a:off x="4365593"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こうてきねんきんほけん</a:t>
            </a:r>
          </a:p>
        </p:txBody>
      </p:sp>
      <p:sp>
        <p:nvSpPr>
          <p:cNvPr id="41" name="正方形/長方形 40">
            <a:extLst>
              <a:ext uri="{FF2B5EF4-FFF2-40B4-BE49-F238E27FC236}">
                <a16:creationId xmlns:a16="http://schemas.microsoft.com/office/drawing/2014/main" id="{BC8B0381-CB0B-22D6-B30F-ED1E976CF10C}"/>
              </a:ext>
            </a:extLst>
          </p:cNvPr>
          <p:cNvSpPr/>
          <p:nvPr/>
        </p:nvSpPr>
        <p:spPr>
          <a:xfrm>
            <a:off x="6078642"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こうてきかいごほけん</a:t>
            </a:r>
          </a:p>
        </p:txBody>
      </p:sp>
      <p:sp>
        <p:nvSpPr>
          <p:cNvPr id="42" name="正方形/長方形 41">
            <a:extLst>
              <a:ext uri="{FF2B5EF4-FFF2-40B4-BE49-F238E27FC236}">
                <a16:creationId xmlns:a16="http://schemas.microsoft.com/office/drawing/2014/main" id="{F0B89C27-A7DB-FD62-7F2B-69904AE9261C}"/>
              </a:ext>
            </a:extLst>
          </p:cNvPr>
          <p:cNvSpPr/>
          <p:nvPr/>
        </p:nvSpPr>
        <p:spPr>
          <a:xfrm>
            <a:off x="7190435"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grpSp>
        <p:nvGrpSpPr>
          <p:cNvPr id="94" name="グループ化 93">
            <a:extLst>
              <a:ext uri="{FF2B5EF4-FFF2-40B4-BE49-F238E27FC236}">
                <a16:creationId xmlns:a16="http://schemas.microsoft.com/office/drawing/2014/main" id="{2CDF762E-E990-BB6F-D696-1535EF017260}"/>
              </a:ext>
            </a:extLst>
          </p:cNvPr>
          <p:cNvGrpSpPr/>
          <p:nvPr/>
        </p:nvGrpSpPr>
        <p:grpSpPr>
          <a:xfrm>
            <a:off x="3910749" y="729991"/>
            <a:ext cx="2567008" cy="1548452"/>
            <a:chOff x="3910749" y="729991"/>
            <a:chExt cx="2567008" cy="1548452"/>
          </a:xfrm>
        </p:grpSpPr>
        <p:sp>
          <p:nvSpPr>
            <p:cNvPr id="34" name="角丸四角形 33"/>
            <p:cNvSpPr/>
            <p:nvPr/>
          </p:nvSpPr>
          <p:spPr>
            <a:xfrm>
              <a:off x="3910749" y="729991"/>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185571C2-D063-440F-C2FE-881E94C30BB2}"/>
                </a:ext>
              </a:extLst>
            </p:cNvPr>
            <p:cNvSpPr/>
            <p:nvPr/>
          </p:nvSpPr>
          <p:spPr>
            <a:xfrm>
              <a:off x="4309863" y="8291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grpSp>
      <p:sp>
        <p:nvSpPr>
          <p:cNvPr id="43" name="正方形/長方形 42">
            <a:extLst>
              <a:ext uri="{FF2B5EF4-FFF2-40B4-BE49-F238E27FC236}">
                <a16:creationId xmlns:a16="http://schemas.microsoft.com/office/drawing/2014/main" id="{110BEC96-9133-6EE0-F858-4275BF13F964}"/>
              </a:ext>
            </a:extLst>
          </p:cNvPr>
          <p:cNvSpPr/>
          <p:nvPr/>
        </p:nvSpPr>
        <p:spPr>
          <a:xfrm>
            <a:off x="2286110" y="25372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しょう</a:t>
            </a:r>
          </a:p>
        </p:txBody>
      </p:sp>
      <p:sp>
        <p:nvSpPr>
          <p:cNvPr id="44" name="正方形/長方形 43">
            <a:extLst>
              <a:ext uri="{FF2B5EF4-FFF2-40B4-BE49-F238E27FC236}">
                <a16:creationId xmlns:a16="http://schemas.microsoft.com/office/drawing/2014/main" id="{F82986F1-2334-2BFD-D988-F65B32878647}"/>
              </a:ext>
            </a:extLst>
          </p:cNvPr>
          <p:cNvSpPr/>
          <p:nvPr/>
        </p:nvSpPr>
        <p:spPr>
          <a:xfrm>
            <a:off x="3295572"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しゃ</a:t>
            </a:r>
          </a:p>
        </p:txBody>
      </p:sp>
      <p:sp>
        <p:nvSpPr>
          <p:cNvPr id="45" name="正方形/長方形 44">
            <a:extLst>
              <a:ext uri="{FF2B5EF4-FFF2-40B4-BE49-F238E27FC236}">
                <a16:creationId xmlns:a16="http://schemas.microsoft.com/office/drawing/2014/main" id="{78C732B5-B6A8-DD27-8A07-E3BE75FC0C50}"/>
              </a:ext>
            </a:extLst>
          </p:cNvPr>
          <p:cNvSpPr/>
          <p:nvPr/>
        </p:nvSpPr>
        <p:spPr>
          <a:xfrm>
            <a:off x="4004357"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ぼし</a:t>
            </a:r>
          </a:p>
        </p:txBody>
      </p:sp>
      <p:sp>
        <p:nvSpPr>
          <p:cNvPr id="46" name="正方形/長方形 45">
            <a:extLst>
              <a:ext uri="{FF2B5EF4-FFF2-40B4-BE49-F238E27FC236}">
                <a16:creationId xmlns:a16="http://schemas.microsoft.com/office/drawing/2014/main" id="{642FD5F2-A070-EDCD-4D7F-97E4DFBFCEA5}"/>
              </a:ext>
            </a:extLst>
          </p:cNvPr>
          <p:cNvSpPr/>
          <p:nvPr/>
        </p:nvSpPr>
        <p:spPr>
          <a:xfrm>
            <a:off x="5125960"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ふしかてい</a:t>
            </a:r>
          </a:p>
        </p:txBody>
      </p:sp>
      <p:sp>
        <p:nvSpPr>
          <p:cNvPr id="51" name="正方形/長方形 50">
            <a:extLst>
              <a:ext uri="{FF2B5EF4-FFF2-40B4-BE49-F238E27FC236}">
                <a16:creationId xmlns:a16="http://schemas.microsoft.com/office/drawing/2014/main" id="{F3AC683F-3B49-32BB-5283-2110CC2B2C5F}"/>
              </a:ext>
            </a:extLst>
          </p:cNvPr>
          <p:cNvSpPr/>
          <p:nvPr/>
        </p:nvSpPr>
        <p:spPr>
          <a:xfrm>
            <a:off x="6655993"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52" name="正方形/長方形 51">
            <a:extLst>
              <a:ext uri="{FF2B5EF4-FFF2-40B4-BE49-F238E27FC236}">
                <a16:creationId xmlns:a16="http://schemas.microsoft.com/office/drawing/2014/main" id="{1F100B09-F7FB-4937-2CCC-AC174B37CA47}"/>
              </a:ext>
            </a:extLst>
          </p:cNvPr>
          <p:cNvSpPr/>
          <p:nvPr/>
        </p:nvSpPr>
        <p:spPr>
          <a:xfrm>
            <a:off x="7659574"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a:t>
            </a:r>
          </a:p>
        </p:txBody>
      </p:sp>
      <p:sp>
        <p:nvSpPr>
          <p:cNvPr id="66" name="正方形/長方形 65">
            <a:extLst>
              <a:ext uri="{FF2B5EF4-FFF2-40B4-BE49-F238E27FC236}">
                <a16:creationId xmlns:a16="http://schemas.microsoft.com/office/drawing/2014/main" id="{81578FA7-EF46-058F-C15B-874FDE5CC8A0}"/>
              </a:ext>
            </a:extLst>
          </p:cNvPr>
          <p:cNvSpPr/>
          <p:nvPr/>
        </p:nvSpPr>
        <p:spPr>
          <a:xfrm>
            <a:off x="24639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しえん</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F040AED9-782B-DC30-09B3-1DEA820A1224}"/>
              </a:ext>
            </a:extLst>
          </p:cNvPr>
          <p:cNvSpPr/>
          <p:nvPr/>
        </p:nvSpPr>
        <p:spPr>
          <a:xfrm>
            <a:off x="319863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F5BB9989-A02C-7029-BF59-3567588B2FFD}"/>
              </a:ext>
            </a:extLst>
          </p:cNvPr>
          <p:cNvSpPr/>
          <p:nvPr/>
        </p:nvSpPr>
        <p:spPr>
          <a:xfrm>
            <a:off x="3876260"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2906D380-8B83-32C7-67B0-5D7307A60B07}"/>
              </a:ext>
            </a:extLst>
          </p:cNvPr>
          <p:cNvSpPr/>
          <p:nvPr/>
        </p:nvSpPr>
        <p:spPr>
          <a:xfrm>
            <a:off x="47436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じどうふくし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9C2443B5-5867-4EC9-EBE4-706EB78A5F85}"/>
              </a:ext>
            </a:extLst>
          </p:cNvPr>
          <p:cNvSpPr/>
          <p:nvPr/>
        </p:nvSpPr>
        <p:spPr>
          <a:xfrm>
            <a:off x="5992433"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こうれいしゃふくし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9F027C06-BE42-B4D7-4291-4C58B21C87F8}"/>
              </a:ext>
            </a:extLst>
          </p:cNvPr>
          <p:cNvSpPr/>
          <p:nvPr/>
        </p:nvSpPr>
        <p:spPr>
          <a:xfrm>
            <a:off x="6978254"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71F9BF48-60AC-E167-9AEF-69A09B70BABF}"/>
              </a:ext>
            </a:extLst>
          </p:cNvPr>
          <p:cNvSpPr/>
          <p:nvPr/>
        </p:nvSpPr>
        <p:spPr>
          <a:xfrm>
            <a:off x="2414446"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73" name="正方形/長方形 72">
            <a:extLst>
              <a:ext uri="{FF2B5EF4-FFF2-40B4-BE49-F238E27FC236}">
                <a16:creationId xmlns:a16="http://schemas.microsoft.com/office/drawing/2014/main" id="{197564B8-CBC6-4721-CA16-D77F650399F6}"/>
              </a:ext>
            </a:extLst>
          </p:cNvPr>
          <p:cNvSpPr/>
          <p:nvPr/>
        </p:nvSpPr>
        <p:spPr>
          <a:xfrm>
            <a:off x="3348390"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こんきゅう</a:t>
            </a:r>
          </a:p>
        </p:txBody>
      </p:sp>
      <p:sp>
        <p:nvSpPr>
          <p:cNvPr id="74" name="正方形/長方形 73">
            <a:extLst>
              <a:ext uri="{FF2B5EF4-FFF2-40B4-BE49-F238E27FC236}">
                <a16:creationId xmlns:a16="http://schemas.microsoft.com/office/drawing/2014/main" id="{E2F7DDE8-3D4D-D658-3D1C-D099ECAF75D5}"/>
              </a:ext>
            </a:extLst>
          </p:cNvPr>
          <p:cNvSpPr/>
          <p:nvPr/>
        </p:nvSpPr>
        <p:spPr>
          <a:xfrm>
            <a:off x="447684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75" name="正方形/長方形 74">
            <a:extLst>
              <a:ext uri="{FF2B5EF4-FFF2-40B4-BE49-F238E27FC236}">
                <a16:creationId xmlns:a16="http://schemas.microsoft.com/office/drawing/2014/main" id="{F1164D88-B101-EBF7-8C86-7F33E94008F1}"/>
              </a:ext>
            </a:extLst>
          </p:cNvPr>
          <p:cNvSpPr/>
          <p:nvPr/>
        </p:nvSpPr>
        <p:spPr>
          <a:xfrm>
            <a:off x="523151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76" name="正方形/長方形 75">
            <a:extLst>
              <a:ext uri="{FF2B5EF4-FFF2-40B4-BE49-F238E27FC236}">
                <a16:creationId xmlns:a16="http://schemas.microsoft.com/office/drawing/2014/main" id="{3DB9D1C1-89AF-7F60-1944-B87997F0E99A}"/>
              </a:ext>
            </a:extLst>
          </p:cNvPr>
          <p:cNvSpPr/>
          <p:nvPr/>
        </p:nvSpPr>
        <p:spPr>
          <a:xfrm>
            <a:off x="6372489"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さいていげん</a:t>
            </a:r>
          </a:p>
        </p:txBody>
      </p:sp>
      <p:sp>
        <p:nvSpPr>
          <p:cNvPr id="77" name="正方形/長方形 76">
            <a:extLst>
              <a:ext uri="{FF2B5EF4-FFF2-40B4-BE49-F238E27FC236}">
                <a16:creationId xmlns:a16="http://schemas.microsoft.com/office/drawing/2014/main" id="{E32FA985-AAA8-062F-08F0-D1B5A7344654}"/>
              </a:ext>
            </a:extLst>
          </p:cNvPr>
          <p:cNvSpPr/>
          <p:nvPr/>
        </p:nvSpPr>
        <p:spPr>
          <a:xfrm>
            <a:off x="7455134"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78" name="正方形/長方形 77">
            <a:extLst>
              <a:ext uri="{FF2B5EF4-FFF2-40B4-BE49-F238E27FC236}">
                <a16:creationId xmlns:a16="http://schemas.microsoft.com/office/drawing/2014/main" id="{9E11618C-E97A-F9E7-F0A9-F53AC8288DCE}"/>
              </a:ext>
            </a:extLst>
          </p:cNvPr>
          <p:cNvSpPr/>
          <p:nvPr/>
        </p:nvSpPr>
        <p:spPr>
          <a:xfrm>
            <a:off x="2471596"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ほしょう</a:t>
            </a:r>
          </a:p>
        </p:txBody>
      </p:sp>
      <p:sp>
        <p:nvSpPr>
          <p:cNvPr id="79" name="正方形/長方形 78">
            <a:extLst>
              <a:ext uri="{FF2B5EF4-FFF2-40B4-BE49-F238E27FC236}">
                <a16:creationId xmlns:a16="http://schemas.microsoft.com/office/drawing/2014/main" id="{55F32614-A74C-77CB-0A6C-46E4BD83612F}"/>
              </a:ext>
            </a:extLst>
          </p:cNvPr>
          <p:cNvSpPr/>
          <p:nvPr/>
        </p:nvSpPr>
        <p:spPr>
          <a:xfrm>
            <a:off x="3547138"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じりつ</a:t>
            </a:r>
          </a:p>
        </p:txBody>
      </p:sp>
      <p:sp>
        <p:nvSpPr>
          <p:cNvPr id="80" name="正方形/長方形 79">
            <a:extLst>
              <a:ext uri="{FF2B5EF4-FFF2-40B4-BE49-F238E27FC236}">
                <a16:creationId xmlns:a16="http://schemas.microsoft.com/office/drawing/2014/main" id="{0F159E6C-FBF0-252C-7602-F5E406A121BC}"/>
              </a:ext>
            </a:extLst>
          </p:cNvPr>
          <p:cNvSpPr/>
          <p:nvPr/>
        </p:nvSpPr>
        <p:spPr>
          <a:xfrm>
            <a:off x="4242945"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たす</a:t>
            </a:r>
          </a:p>
        </p:txBody>
      </p:sp>
      <p:sp>
        <p:nvSpPr>
          <p:cNvPr id="81" name="正方形/長方形 80">
            <a:extLst>
              <a:ext uri="{FF2B5EF4-FFF2-40B4-BE49-F238E27FC236}">
                <a16:creationId xmlns:a16="http://schemas.microsoft.com/office/drawing/2014/main" id="{03FCC2C5-1FCB-D4BC-B194-06750BD33186}"/>
              </a:ext>
            </a:extLst>
          </p:cNvPr>
          <p:cNvSpPr/>
          <p:nvPr/>
        </p:nvSpPr>
        <p:spPr>
          <a:xfrm>
            <a:off x="620943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82" name="正方形/長方形 81">
            <a:extLst>
              <a:ext uri="{FF2B5EF4-FFF2-40B4-BE49-F238E27FC236}">
                <a16:creationId xmlns:a16="http://schemas.microsoft.com/office/drawing/2014/main" id="{4CA368EF-89BC-5AC7-5DA7-CDB58C723DB0}"/>
              </a:ext>
            </a:extLst>
          </p:cNvPr>
          <p:cNvSpPr/>
          <p:nvPr/>
        </p:nvSpPr>
        <p:spPr>
          <a:xfrm>
            <a:off x="7142397"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せいかつほご</a:t>
            </a:r>
          </a:p>
        </p:txBody>
      </p:sp>
      <p:sp>
        <p:nvSpPr>
          <p:cNvPr id="83" name="正方形/長方形 82">
            <a:extLst>
              <a:ext uri="{FF2B5EF4-FFF2-40B4-BE49-F238E27FC236}">
                <a16:creationId xmlns:a16="http://schemas.microsoft.com/office/drawing/2014/main" id="{ABBFB25C-AC30-EDCA-326A-D7FBFE642EE0}"/>
              </a:ext>
            </a:extLst>
          </p:cNvPr>
          <p:cNvSpPr/>
          <p:nvPr/>
        </p:nvSpPr>
        <p:spPr>
          <a:xfrm>
            <a:off x="797222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sp>
        <p:nvSpPr>
          <p:cNvPr id="84" name="正方形/長方形 83">
            <a:extLst>
              <a:ext uri="{FF2B5EF4-FFF2-40B4-BE49-F238E27FC236}">
                <a16:creationId xmlns:a16="http://schemas.microsoft.com/office/drawing/2014/main" id="{E05A19A9-3FCC-8058-35D1-8662DEC401B8}"/>
              </a:ext>
            </a:extLst>
          </p:cNvPr>
          <p:cNvSpPr/>
          <p:nvPr/>
        </p:nvSpPr>
        <p:spPr>
          <a:xfrm>
            <a:off x="2481121"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85" name="正方形/長方形 84">
            <a:extLst>
              <a:ext uri="{FF2B5EF4-FFF2-40B4-BE49-F238E27FC236}">
                <a16:creationId xmlns:a16="http://schemas.microsoft.com/office/drawing/2014/main" id="{8986B1F4-673F-4960-1F7C-E6492DB8F21C}"/>
              </a:ext>
            </a:extLst>
          </p:cNvPr>
          <p:cNvSpPr/>
          <p:nvPr/>
        </p:nvSpPr>
        <p:spPr>
          <a:xfrm>
            <a:off x="33565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けんこう</a:t>
            </a:r>
          </a:p>
        </p:txBody>
      </p:sp>
      <p:sp>
        <p:nvSpPr>
          <p:cNvPr id="86" name="正方形/長方形 85">
            <a:extLst>
              <a:ext uri="{FF2B5EF4-FFF2-40B4-BE49-F238E27FC236}">
                <a16:creationId xmlns:a16="http://schemas.microsoft.com/office/drawing/2014/main" id="{F543F2EF-280D-F058-DD7C-524D229CD906}"/>
              </a:ext>
            </a:extLst>
          </p:cNvPr>
          <p:cNvSpPr/>
          <p:nvPr/>
        </p:nvSpPr>
        <p:spPr>
          <a:xfrm>
            <a:off x="4258576"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87" name="正方形/長方形 86">
            <a:extLst>
              <a:ext uri="{FF2B5EF4-FFF2-40B4-BE49-F238E27FC236}">
                <a16:creationId xmlns:a16="http://schemas.microsoft.com/office/drawing/2014/main" id="{EC67468B-C949-6380-8BBD-D19BDDE88F10}"/>
              </a:ext>
            </a:extLst>
          </p:cNvPr>
          <p:cNvSpPr/>
          <p:nvPr/>
        </p:nvSpPr>
        <p:spPr>
          <a:xfrm>
            <a:off x="6159523"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さまざま</a:t>
            </a:r>
          </a:p>
        </p:txBody>
      </p:sp>
      <p:sp>
        <p:nvSpPr>
          <p:cNvPr id="88" name="正方形/長方形 87">
            <a:extLst>
              <a:ext uri="{FF2B5EF4-FFF2-40B4-BE49-F238E27FC236}">
                <a16:creationId xmlns:a16="http://schemas.microsoft.com/office/drawing/2014/main" id="{66F29953-E1AD-C87C-4D22-14888E6AC67E}"/>
              </a:ext>
            </a:extLst>
          </p:cNvPr>
          <p:cNvSpPr/>
          <p:nvPr/>
        </p:nvSpPr>
        <p:spPr>
          <a:xfrm>
            <a:off x="70662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じこう</a:t>
            </a:r>
          </a:p>
        </p:txBody>
      </p:sp>
      <p:sp>
        <p:nvSpPr>
          <p:cNvPr id="89" name="正方形/長方形 88">
            <a:extLst>
              <a:ext uri="{FF2B5EF4-FFF2-40B4-BE49-F238E27FC236}">
                <a16:creationId xmlns:a16="http://schemas.microsoft.com/office/drawing/2014/main" id="{5F73F073-330A-97A7-0A45-C0C16CDB7586}"/>
              </a:ext>
            </a:extLst>
          </p:cNvPr>
          <p:cNvSpPr/>
          <p:nvPr/>
        </p:nvSpPr>
        <p:spPr>
          <a:xfrm>
            <a:off x="2976634"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a:t>
            </a:r>
          </a:p>
        </p:txBody>
      </p:sp>
      <p:sp>
        <p:nvSpPr>
          <p:cNvPr id="90" name="正方形/長方形 89">
            <a:extLst>
              <a:ext uri="{FF2B5EF4-FFF2-40B4-BE49-F238E27FC236}">
                <a16:creationId xmlns:a16="http://schemas.microsoft.com/office/drawing/2014/main" id="{5BC645DE-5B2A-9938-CE0B-976E256B2534}"/>
              </a:ext>
            </a:extLst>
          </p:cNvPr>
          <p:cNvSpPr/>
          <p:nvPr/>
        </p:nvSpPr>
        <p:spPr>
          <a:xfrm>
            <a:off x="3861685"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えいせい</a:t>
            </a:r>
          </a:p>
        </p:txBody>
      </p:sp>
      <p:sp>
        <p:nvSpPr>
          <p:cNvPr id="91" name="正方形/長方形 90">
            <a:extLst>
              <a:ext uri="{FF2B5EF4-FFF2-40B4-BE49-F238E27FC236}">
                <a16:creationId xmlns:a16="http://schemas.microsoft.com/office/drawing/2014/main" id="{DE0E1FF9-B354-8020-5449-F881C8B62144}"/>
              </a:ext>
            </a:extLst>
          </p:cNvPr>
          <p:cNvSpPr/>
          <p:nvPr/>
        </p:nvSpPr>
        <p:spPr>
          <a:xfrm>
            <a:off x="557792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92" name="正方形/長方形 91">
            <a:extLst>
              <a:ext uri="{FF2B5EF4-FFF2-40B4-BE49-F238E27FC236}">
                <a16:creationId xmlns:a16="http://schemas.microsoft.com/office/drawing/2014/main" id="{36C7A5F3-0854-58E7-B54A-6EB6287278A2}"/>
              </a:ext>
            </a:extLst>
          </p:cNvPr>
          <p:cNvSpPr/>
          <p:nvPr/>
        </p:nvSpPr>
        <p:spPr>
          <a:xfrm>
            <a:off x="659750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よぼうせっしゅ</a:t>
            </a:r>
          </a:p>
        </p:txBody>
      </p:sp>
      <p:sp>
        <p:nvSpPr>
          <p:cNvPr id="93" name="正方形/長方形 92">
            <a:extLst>
              <a:ext uri="{FF2B5EF4-FFF2-40B4-BE49-F238E27FC236}">
                <a16:creationId xmlns:a16="http://schemas.microsoft.com/office/drawing/2014/main" id="{3A13CD11-A52C-F9A3-6E5B-707CC61FA89C}"/>
              </a:ext>
            </a:extLst>
          </p:cNvPr>
          <p:cNvSpPr/>
          <p:nvPr/>
        </p:nvSpPr>
        <p:spPr>
          <a:xfrm>
            <a:off x="732058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grpSp>
        <p:nvGrpSpPr>
          <p:cNvPr id="35" name="グループ化 34"/>
          <p:cNvGrpSpPr/>
          <p:nvPr/>
        </p:nvGrpSpPr>
        <p:grpSpPr>
          <a:xfrm>
            <a:off x="1079408" y="2470324"/>
            <a:ext cx="7992934" cy="4215025"/>
            <a:chOff x="969372" y="2470324"/>
            <a:chExt cx="8063791" cy="4215025"/>
          </a:xfrm>
        </p:grpSpPr>
        <p:sp>
          <p:nvSpPr>
            <p:cNvPr id="36" name="角丸四角形 35"/>
            <p:cNvSpPr/>
            <p:nvPr/>
          </p:nvSpPr>
          <p:spPr>
            <a:xfrm>
              <a:off x="3888095" y="3615217"/>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7" name="角丸四角形 36"/>
            <p:cNvSpPr/>
            <p:nvPr/>
          </p:nvSpPr>
          <p:spPr>
            <a:xfrm>
              <a:off x="969372" y="2470324"/>
              <a:ext cx="8063791" cy="4215025"/>
            </a:xfrm>
            <a:prstGeom prst="round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正方形/長方形 14">
            <a:extLst>
              <a:ext uri="{FF2B5EF4-FFF2-40B4-BE49-F238E27FC236}">
                <a16:creationId xmlns:a16="http://schemas.microsoft.com/office/drawing/2014/main" id="{F9BF1284-AD16-25AF-D75D-F58C4BC5B2D4}"/>
              </a:ext>
            </a:extLst>
          </p:cNvPr>
          <p:cNvSpPr/>
          <p:nvPr/>
        </p:nvSpPr>
        <p:spPr>
          <a:xfrm>
            <a:off x="4349042" y="374305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spTree>
    <p:extLst>
      <p:ext uri="{BB962C8B-B14F-4D97-AF65-F5344CB8AC3E}">
        <p14:creationId xmlns:p14="http://schemas.microsoft.com/office/powerpoint/2010/main" val="25739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「共助」と「公助」の財源の違い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角丸四角形 29"/>
          <p:cNvSpPr/>
          <p:nvPr/>
        </p:nvSpPr>
        <p:spPr>
          <a:xfrm>
            <a:off x="1221277" y="1240801"/>
            <a:ext cx="7532198" cy="2448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561748" y="949288"/>
            <a:ext cx="2562576" cy="685232"/>
          </a:xfrm>
          <a:prstGeom prst="roundRect">
            <a:avLst/>
          </a:prstGeom>
          <a:solidFill>
            <a:schemeClr val="accent2"/>
          </a:solidFill>
          <a:ln>
            <a:solidFill>
              <a:schemeClr val="bg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p>
        </p:txBody>
      </p:sp>
      <p:sp>
        <p:nvSpPr>
          <p:cNvPr id="36" name="角丸四角形 35"/>
          <p:cNvSpPr/>
          <p:nvPr/>
        </p:nvSpPr>
        <p:spPr>
          <a:xfrm>
            <a:off x="1221277" y="4124536"/>
            <a:ext cx="7532198" cy="2448000"/>
          </a:xfrm>
          <a:prstGeom prst="roundRect">
            <a:avLst>
              <a:gd name="adj" fmla="val 10241"/>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561747" y="3820483"/>
            <a:ext cx="2562577" cy="685232"/>
          </a:xfrm>
          <a:prstGeom prst="roundRect">
            <a:avLst/>
          </a:prstGeom>
          <a:solidFill>
            <a:schemeClr val="accent4"/>
          </a:solidFill>
          <a:ln>
            <a:solidFill>
              <a:schemeClr val="bg1"/>
            </a:solidFill>
          </a:ln>
          <a:effectLst/>
        </p:spPr>
        <p:style>
          <a:lnRef idx="3">
            <a:schemeClr val="lt1"/>
          </a:lnRef>
          <a:fillRef idx="1">
            <a:schemeClr val="accent4"/>
          </a:fillRef>
          <a:effectRef idx="1">
            <a:schemeClr val="accent4"/>
          </a:effectRef>
          <a:fontRef idx="minor">
            <a:schemeClr val="lt1"/>
          </a:fontRef>
        </p:style>
        <p:txBody>
          <a:bodyPr rtlCol="0" anchor="ctr"/>
          <a:lstStyle/>
          <a:p>
            <a:pPr algn="ct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公助</a:t>
            </a:r>
          </a:p>
        </p:txBody>
      </p:sp>
      <p:grpSp>
        <p:nvGrpSpPr>
          <p:cNvPr id="9" name="グループ化 8"/>
          <p:cNvGrpSpPr/>
          <p:nvPr/>
        </p:nvGrpSpPr>
        <p:grpSpPr>
          <a:xfrm>
            <a:off x="4487984" y="1377468"/>
            <a:ext cx="1091870" cy="921595"/>
            <a:chOff x="1209017" y="979924"/>
            <a:chExt cx="1224000" cy="1189683"/>
          </a:xfrm>
          <a:solidFill>
            <a:schemeClr val="accent2">
              <a:lumMod val="75000"/>
            </a:schemeClr>
          </a:solidFill>
        </p:grpSpPr>
        <p:sp>
          <p:nvSpPr>
            <p:cNvPr id="2" name="角丸四角形 1"/>
            <p:cNvSpPr>
              <a:spLocks/>
            </p:cNvSpPr>
            <p:nvPr/>
          </p:nvSpPr>
          <p:spPr>
            <a:xfrm>
              <a:off x="1209017" y="979924"/>
              <a:ext cx="1224000" cy="1189683"/>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600"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7011751" y="4271128"/>
            <a:ext cx="1091870" cy="948179"/>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sz="1400"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w="38100">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4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24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4487985" y="4271128"/>
            <a:ext cx="1091870" cy="948179"/>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4" name="グループ化 13"/>
          <p:cNvGrpSpPr/>
          <p:nvPr/>
        </p:nvGrpSpPr>
        <p:grpSpPr>
          <a:xfrm>
            <a:off x="5749868" y="4271128"/>
            <a:ext cx="1091870" cy="948179"/>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400"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23" name="テキスト ボックス 22"/>
          <p:cNvSpPr txBox="1"/>
          <p:nvPr/>
        </p:nvSpPr>
        <p:spPr>
          <a:xfrm>
            <a:off x="1202805" y="2540146"/>
            <a:ext cx="7784177" cy="1138773"/>
          </a:xfrm>
          <a:prstGeom prst="rect">
            <a:avLst/>
          </a:prstGeom>
          <a:noFill/>
        </p:spPr>
        <p:txBody>
          <a:bodyPr wrap="square" rtlCol="0">
            <a:spAutoFit/>
          </a:bodyPr>
          <a:lstStyle/>
          <a:p>
            <a:r>
              <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・労働者等から集める</a:t>
            </a:r>
            <a:r>
              <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社会保険料</a:t>
            </a:r>
            <a:r>
              <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一部、国や地方自治体の租税でまかなわれている</a:t>
            </a:r>
            <a:endPar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68926" y="5572756"/>
            <a:ext cx="7284549" cy="707886"/>
          </a:xfrm>
          <a:prstGeom prst="rect">
            <a:avLst/>
          </a:prstGeom>
          <a:noFill/>
        </p:spPr>
        <p:txBody>
          <a:bodyPr wrap="square" rtlCol="0">
            <a:spAutoFit/>
          </a:bodyPr>
          <a:lstStyle/>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・国民から集める</a:t>
            </a:r>
            <a:r>
              <a:rPr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租税</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で運営</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pic>
        <p:nvPicPr>
          <p:cNvPr id="4" name="図 3"/>
          <p:cNvPicPr>
            <a:picLocks noChangeAspect="1"/>
          </p:cNvPicPr>
          <p:nvPr/>
        </p:nvPicPr>
        <p:blipFill>
          <a:blip r:embed="rId3">
            <a:extLst>
              <a:ext uri="{BEBA8EAE-BF5A-486C-A8C5-ECC9F3942E4B}">
                <a14:imgProps xmlns:a14="http://schemas.microsoft.com/office/drawing/2010/main">
                  <a14:imgLayer r:embed="rId4">
                    <a14:imgEffect>
                      <a14:backgroundRemoval t="0" b="100000" l="375" r="99850">
                        <a14:foregroundMark x1="26292" y1="84183" x2="26292" y2="84183"/>
                        <a14:foregroundMark x1="32659" y1="84798" x2="32659" y2="84798"/>
                        <a14:foregroundMark x1="31311" y1="83831" x2="31311" y2="83831"/>
                        <a14:foregroundMark x1="50337" y1="9666" x2="50337" y2="9666"/>
                        <a14:foregroundMark x1="47940" y1="54042" x2="47940" y2="54042"/>
                        <a14:foregroundMark x1="51161" y1="50351" x2="51161" y2="50351"/>
                        <a14:foregroundMark x1="53783" y1="47540" x2="53783" y2="47540"/>
                        <a14:foregroundMark x1="52734" y1="54657" x2="52734" y2="54657"/>
                        <a14:foregroundMark x1="54607" y1="70475" x2="54607" y2="70475"/>
                        <a14:foregroundMark x1="54607" y1="83831" x2="54607" y2="83831"/>
                        <a14:foregroundMark x1="48764" y1="48770" x2="48764" y2="48770"/>
                        <a14:foregroundMark x1="44794" y1="53427" x2="44794" y2="53427"/>
                        <a14:foregroundMark x1="55131" y1="61160" x2="55131" y2="61160"/>
                        <a14:foregroundMark x1="52210" y1="60281" x2="52210" y2="60281"/>
                        <a14:foregroundMark x1="47940" y1="60281" x2="47940" y2="60281"/>
                        <a14:foregroundMark x1="45843" y1="61863" x2="45843" y2="61863"/>
                        <a14:foregroundMark x1="48764" y1="49121" x2="48764" y2="49121"/>
                        <a14:foregroundMark x1="48240" y1="46924" x2="48240" y2="46924"/>
                        <a14:foregroundMark x1="50861" y1="85764" x2="50861" y2="85764"/>
                        <a14:foregroundMark x1="48539" y1="73023" x2="48539" y2="73023"/>
                        <a14:foregroundMark x1="29738" y1="78910" x2="29738" y2="78910"/>
                        <a14:foregroundMark x1="28390" y1="73902" x2="28390" y2="73902"/>
                        <a14:foregroundMark x1="83670" y1="35149" x2="83670" y2="35149"/>
                        <a14:foregroundMark x1="82622" y1="73902" x2="82622" y2="73902"/>
                        <a14:foregroundMark x1="83446" y1="82953" x2="83446" y2="82953"/>
                        <a14:foregroundMark x1="74457" y1="80141" x2="74457" y2="80141"/>
                        <a14:foregroundMark x1="69963" y1="75483" x2="69963" y2="75483"/>
                        <a14:foregroundMark x1="69663" y1="78295" x2="69663" y2="78295"/>
                        <a14:foregroundMark x1="71536" y1="76714" x2="71536" y2="76714"/>
                        <a14:foregroundMark x1="72285" y1="75747" x2="72285" y2="75747"/>
                        <a14:foregroundMark x1="70487" y1="68981" x2="70487" y2="68981"/>
                        <a14:foregroundMark x1="71760" y1="67399" x2="71760" y2="67399"/>
                        <a14:foregroundMark x1="73633" y1="75483" x2="73633" y2="75483"/>
                        <a14:foregroundMark x1="74981" y1="77944" x2="74981" y2="77944"/>
                        <a14:foregroundMark x1="74981" y1="75132" x2="74981" y2="75132"/>
                        <a14:foregroundMark x1="64944" y1="80141" x2="64944" y2="80141"/>
                        <a14:foregroundMark x1="86067" y1="85764" x2="86067" y2="85764"/>
                        <a14:foregroundMark x1="87940" y1="80756" x2="87940" y2="80756"/>
                        <a14:foregroundMark x1="88464" y1="74517" x2="88464" y2="74517"/>
                        <a14:foregroundMark x1="81049" y1="80756" x2="81049" y2="80756"/>
                        <a14:foregroundMark x1="80749" y1="87258" x2="80749" y2="87258"/>
                        <a14:foregroundMark x1="86592" y1="84183" x2="86592" y2="84183"/>
                        <a14:foregroundMark x1="84494" y1="80141" x2="84494" y2="80141"/>
                        <a14:foregroundMark x1="82397" y1="68014" x2="82397" y2="68014"/>
                        <a14:foregroundMark x1="82097" y1="84798" x2="82097" y2="84798"/>
                        <a14:foregroundMark x1="82397" y1="80141" x2="82397" y2="80141"/>
                        <a14:foregroundMark x1="59625" y1="80756" x2="59625" y2="80756"/>
                        <a14:foregroundMark x1="57228" y1="88489" x2="57228" y2="88489"/>
                        <a14:foregroundMark x1="46891" y1="89455" x2="46891" y2="90334"/>
                        <a14:foregroundMark x1="71236" y1="72671" x2="71236" y2="72671"/>
                        <a14:foregroundMark x1="31835" y1="90070" x2="31835" y2="90070"/>
                        <a14:foregroundMark x1="28689" y1="82337" x2="28689" y2="82337"/>
                        <a14:foregroundMark x1="25468" y1="81107" x2="25468" y2="81107"/>
                        <a14:foregroundMark x1="26517" y1="80404" x2="26517" y2="80404"/>
                        <a14:foregroundMark x1="30787" y1="89719" x2="30787" y2="89719"/>
                        <a14:foregroundMark x1="47416" y1="7469" x2="47416" y2="7469"/>
                        <a14:foregroundMark x1="38427" y1="15290" x2="38427" y2="15290"/>
                        <a14:foregroundMark x1="39251" y1="8699" x2="39251" y2="8699"/>
                        <a14:foregroundMark x1="40824" y1="3779" x2="40824" y2="3779"/>
                        <a14:foregroundMark x1="54831" y1="3427" x2="54831" y2="3427"/>
                        <a14:foregroundMark x1="58052" y1="10018" x2="58052" y2="10018"/>
                        <a14:foregroundMark x1="49813" y1="83831" x2="49813" y2="83831"/>
                      </a14:backgroundRemoval>
                    </a14:imgEffect>
                  </a14:imgLayer>
                </a14:imgProps>
              </a:ext>
              <a:ext uri="{28A0092B-C50C-407E-A947-70E740481C1C}">
                <a14:useLocalDpi xmlns:a14="http://schemas.microsoft.com/office/drawing/2010/main" val="0"/>
              </a:ext>
            </a:extLst>
          </a:blip>
          <a:stretch>
            <a:fillRect/>
          </a:stretch>
        </p:blipFill>
        <p:spPr>
          <a:xfrm>
            <a:off x="6403516" y="1312038"/>
            <a:ext cx="1526296" cy="1301067"/>
          </a:xfrm>
          <a:prstGeom prst="rect">
            <a:avLst/>
          </a:prstGeom>
        </p:spPr>
      </p:pic>
      <p:sp>
        <p:nvSpPr>
          <p:cNvPr id="26" name="正方形/長方形 25">
            <a:extLst>
              <a:ext uri="{FF2B5EF4-FFF2-40B4-BE49-F238E27FC236}">
                <a16:creationId xmlns:a16="http://schemas.microsoft.com/office/drawing/2014/main" id="{96978788-4FF6-4624-9007-16FE273DF979}"/>
              </a:ext>
            </a:extLst>
          </p:cNvPr>
          <p:cNvSpPr/>
          <p:nvPr/>
        </p:nvSpPr>
        <p:spPr>
          <a:xfrm>
            <a:off x="4530338" y="1817466"/>
            <a:ext cx="1007160" cy="505691"/>
          </a:xfrm>
          <a:prstGeom prst="rect">
            <a:avLst/>
          </a:prstGeom>
          <a:noFill/>
          <a:ln w="57150">
            <a:solidFill>
              <a:srgbClr val="FFFF0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8241714A-5386-4919-8FC1-A36F84CD658F}"/>
              </a:ext>
            </a:extLst>
          </p:cNvPr>
          <p:cNvSpPr/>
          <p:nvPr/>
        </p:nvSpPr>
        <p:spPr>
          <a:xfrm>
            <a:off x="5943514" y="1325562"/>
            <a:ext cx="440185" cy="923330"/>
          </a:xfrm>
          <a:prstGeom prst="rect">
            <a:avLst/>
          </a:prstGeom>
          <a:noFill/>
        </p:spPr>
        <p:txBody>
          <a:bodyPr wrap="square" lIns="91440" tIns="45720" rIns="91440" bIns="45720">
            <a:spAutoFit/>
          </a:bodyPr>
          <a:lstStyle/>
          <a:p>
            <a:pPr algn="ctr"/>
            <a:r>
              <a:rPr lang="ja-JP" altLang="en-US" sz="5400" b="1" cap="none" spc="0" dirty="0">
                <a:ln w="22225">
                  <a:solidFill>
                    <a:schemeClr val="accent2"/>
                  </a:solidFill>
                  <a:prstDash val="solid"/>
                </a:ln>
                <a:solidFill>
                  <a:srgbClr val="FFFF00"/>
                </a:solidFill>
                <a:effectLst/>
              </a:rPr>
              <a:t>？</a:t>
            </a:r>
          </a:p>
        </p:txBody>
      </p:sp>
      <p:pic>
        <p:nvPicPr>
          <p:cNvPr id="28" name="図 27">
            <a:extLst>
              <a:ext uri="{FF2B5EF4-FFF2-40B4-BE49-F238E27FC236}">
                <a16:creationId xmlns:a16="http://schemas.microsoft.com/office/drawing/2014/main" id="{82792CFB-29BC-4CA5-823E-1E840021832B}"/>
              </a:ext>
            </a:extLst>
          </p:cNvPr>
          <p:cNvPicPr>
            <a:picLocks noChangeAspect="1"/>
          </p:cNvPicPr>
          <p:nvPr/>
        </p:nvPicPr>
        <p:blipFill>
          <a:blip r:embed="rId5"/>
          <a:stretch>
            <a:fillRect/>
          </a:stretch>
        </p:blipFill>
        <p:spPr>
          <a:xfrm>
            <a:off x="5358186" y="1794179"/>
            <a:ext cx="771470" cy="773210"/>
          </a:xfrm>
          <a:prstGeom prst="rect">
            <a:avLst/>
          </a:prstGeom>
        </p:spPr>
      </p:pic>
      <p:sp>
        <p:nvSpPr>
          <p:cNvPr id="3" name="スライド番号プレースホルダー 2">
            <a:extLst>
              <a:ext uri="{FF2B5EF4-FFF2-40B4-BE49-F238E27FC236}">
                <a16:creationId xmlns:a16="http://schemas.microsoft.com/office/drawing/2014/main" id="{3FE2AFFD-BBBD-465B-B08B-5A40897D992B}"/>
              </a:ext>
            </a:extLst>
          </p:cNvPr>
          <p:cNvSpPr>
            <a:spLocks noGrp="1"/>
          </p:cNvSpPr>
          <p:nvPr>
            <p:ph type="sldNum" sz="quarter" idx="4"/>
          </p:nvPr>
        </p:nvSpPr>
        <p:spPr/>
        <p:txBody>
          <a:bodyPr/>
          <a:lstStyle/>
          <a:p>
            <a:fld id="{CFE1D277-9C57-4E30-9C75-4A0776A97483}" type="slidenum">
              <a:rPr lang="ja-JP" altLang="en-US" smtClean="0"/>
              <a:pPr/>
              <a:t>11</a:t>
            </a:fld>
            <a:endParaRPr lang="ja-JP" altLang="en-US" dirty="0"/>
          </a:p>
        </p:txBody>
      </p:sp>
      <p:sp>
        <p:nvSpPr>
          <p:cNvPr id="5" name="正方形/長方形 4">
            <a:extLst>
              <a:ext uri="{FF2B5EF4-FFF2-40B4-BE49-F238E27FC236}">
                <a16:creationId xmlns:a16="http://schemas.microsoft.com/office/drawing/2014/main" id="{E7E22997-A0BA-B674-0A2B-1F8A952D0A64}"/>
              </a:ext>
            </a:extLst>
          </p:cNvPr>
          <p:cNvSpPr/>
          <p:nvPr/>
        </p:nvSpPr>
        <p:spPr>
          <a:xfrm>
            <a:off x="1958645" y="754262"/>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8" name="正方形/長方形 7">
            <a:extLst>
              <a:ext uri="{FF2B5EF4-FFF2-40B4-BE49-F238E27FC236}">
                <a16:creationId xmlns:a16="http://schemas.microsoft.com/office/drawing/2014/main" id="{D2B1578A-3421-C3DD-88EE-0FD21EFD0D95}"/>
              </a:ext>
            </a:extLst>
          </p:cNvPr>
          <p:cNvSpPr/>
          <p:nvPr/>
        </p:nvSpPr>
        <p:spPr>
          <a:xfrm>
            <a:off x="247880"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sp>
        <p:nvSpPr>
          <p:cNvPr id="11" name="正方形/長方形 10">
            <a:extLst>
              <a:ext uri="{FF2B5EF4-FFF2-40B4-BE49-F238E27FC236}">
                <a16:creationId xmlns:a16="http://schemas.microsoft.com/office/drawing/2014/main" id="{F112FA7F-3A19-6ADF-3604-3A454236823D}"/>
              </a:ext>
            </a:extLst>
          </p:cNvPr>
          <p:cNvSpPr/>
          <p:nvPr/>
        </p:nvSpPr>
        <p:spPr>
          <a:xfrm>
            <a:off x="17814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sp>
        <p:nvSpPr>
          <p:cNvPr id="15" name="正方形/長方形 14">
            <a:extLst>
              <a:ext uri="{FF2B5EF4-FFF2-40B4-BE49-F238E27FC236}">
                <a16:creationId xmlns:a16="http://schemas.microsoft.com/office/drawing/2014/main" id="{C023269B-73EC-DAF0-CC51-499A0B76E07A}"/>
              </a:ext>
            </a:extLst>
          </p:cNvPr>
          <p:cNvSpPr/>
          <p:nvPr/>
        </p:nvSpPr>
        <p:spPr>
          <a:xfrm>
            <a:off x="3239934"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ざいげん</a:t>
            </a:r>
          </a:p>
        </p:txBody>
      </p:sp>
      <p:sp>
        <p:nvSpPr>
          <p:cNvPr id="22" name="正方形/長方形 21">
            <a:extLst>
              <a:ext uri="{FF2B5EF4-FFF2-40B4-BE49-F238E27FC236}">
                <a16:creationId xmlns:a16="http://schemas.microsoft.com/office/drawing/2014/main" id="{C9DDE907-786D-DE2E-805D-CA5EA3C2EE85}"/>
              </a:ext>
            </a:extLst>
          </p:cNvPr>
          <p:cNvSpPr/>
          <p:nvPr/>
        </p:nvSpPr>
        <p:spPr>
          <a:xfrm>
            <a:off x="4149528"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ちが</a:t>
            </a:r>
          </a:p>
        </p:txBody>
      </p:sp>
      <p:sp>
        <p:nvSpPr>
          <p:cNvPr id="29" name="正方形/長方形 28">
            <a:extLst>
              <a:ext uri="{FF2B5EF4-FFF2-40B4-BE49-F238E27FC236}">
                <a16:creationId xmlns:a16="http://schemas.microsoft.com/office/drawing/2014/main" id="{464478E4-4EED-6C6B-0EBC-E82B46344CD4}"/>
              </a:ext>
            </a:extLst>
          </p:cNvPr>
          <p:cNvSpPr/>
          <p:nvPr/>
        </p:nvSpPr>
        <p:spPr>
          <a:xfrm>
            <a:off x="4166637" y="131274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32" name="正方形/長方形 31">
            <a:extLst>
              <a:ext uri="{FF2B5EF4-FFF2-40B4-BE49-F238E27FC236}">
                <a16:creationId xmlns:a16="http://schemas.microsoft.com/office/drawing/2014/main" id="{4D944261-AA4C-C6BB-E920-DE77610502C8}"/>
              </a:ext>
            </a:extLst>
          </p:cNvPr>
          <p:cNvSpPr/>
          <p:nvPr/>
        </p:nvSpPr>
        <p:spPr>
          <a:xfrm>
            <a:off x="4166637" y="20461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33" name="正方形/長方形 32">
            <a:extLst>
              <a:ext uri="{FF2B5EF4-FFF2-40B4-BE49-F238E27FC236}">
                <a16:creationId xmlns:a16="http://schemas.microsoft.com/office/drawing/2014/main" id="{EA6AC9CD-3658-1DAE-D55E-972789B398C7}"/>
              </a:ext>
            </a:extLst>
          </p:cNvPr>
          <p:cNvSpPr/>
          <p:nvPr/>
        </p:nvSpPr>
        <p:spPr>
          <a:xfrm>
            <a:off x="1296077"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ろうどうしゃなど</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E40A051B-8508-75FC-E160-807480F726C6}"/>
              </a:ext>
            </a:extLst>
          </p:cNvPr>
          <p:cNvSpPr/>
          <p:nvPr/>
        </p:nvSpPr>
        <p:spPr>
          <a:xfrm>
            <a:off x="2778783"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あつ</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B13D2368-7EA1-C769-E1C0-887FE9D6A9AF}"/>
              </a:ext>
            </a:extLst>
          </p:cNvPr>
          <p:cNvSpPr/>
          <p:nvPr/>
        </p:nvSpPr>
        <p:spPr>
          <a:xfrm>
            <a:off x="4684604" y="244735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しゃかいほけんりょう</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6B2B1ED-90FA-7096-004A-4EDC90E0AD3D}"/>
              </a:ext>
            </a:extLst>
          </p:cNvPr>
          <p:cNvSpPr/>
          <p:nvPr/>
        </p:nvSpPr>
        <p:spPr>
          <a:xfrm>
            <a:off x="6708589" y="25299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うんえい</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16AA6FA3-199D-9572-815D-566F5FF42FFC}"/>
              </a:ext>
            </a:extLst>
          </p:cNvPr>
          <p:cNvSpPr/>
          <p:nvPr/>
        </p:nvSpPr>
        <p:spPr>
          <a:xfrm>
            <a:off x="1781405" y="3077209"/>
            <a:ext cx="123788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いちぶ</a:t>
            </a:r>
            <a:endPar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E11FF5CB-25A3-13C3-13C8-5E98AF128BAF}"/>
              </a:ext>
            </a:extLst>
          </p:cNvPr>
          <p:cNvSpPr/>
          <p:nvPr/>
        </p:nvSpPr>
        <p:spPr>
          <a:xfrm>
            <a:off x="2445911" y="3077209"/>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6DCE6443-9A54-D29F-A58A-F681A6FAB1AB}"/>
              </a:ext>
            </a:extLst>
          </p:cNvPr>
          <p:cNvSpPr/>
          <p:nvPr/>
        </p:nvSpPr>
        <p:spPr>
          <a:xfrm>
            <a:off x="3606196" y="3077209"/>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ちほうじちたい</a:t>
            </a:r>
          </a:p>
        </p:txBody>
      </p:sp>
      <p:sp>
        <p:nvSpPr>
          <p:cNvPr id="43" name="正方形/長方形 42">
            <a:extLst>
              <a:ext uri="{FF2B5EF4-FFF2-40B4-BE49-F238E27FC236}">
                <a16:creationId xmlns:a16="http://schemas.microsoft.com/office/drawing/2014/main" id="{09FB29A5-3793-F5DE-D51C-28CD7781839A}"/>
              </a:ext>
            </a:extLst>
          </p:cNvPr>
          <p:cNvSpPr/>
          <p:nvPr/>
        </p:nvSpPr>
        <p:spPr>
          <a:xfrm>
            <a:off x="5025031" y="3084811"/>
            <a:ext cx="113351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50000"/>
                  </a:schemeClr>
                </a:solidFill>
                <a:latin typeface="BIZ UDPゴシック" panose="020B0400000000000000" pitchFamily="50" charset="-128"/>
                <a:ea typeface="BIZ UDPゴシック" panose="020B0400000000000000" pitchFamily="50" charset="-128"/>
              </a:rPr>
              <a:t>そぜい</a:t>
            </a:r>
          </a:p>
        </p:txBody>
      </p:sp>
      <p:sp>
        <p:nvSpPr>
          <p:cNvPr id="44" name="正方形/長方形 43">
            <a:extLst>
              <a:ext uri="{FF2B5EF4-FFF2-40B4-BE49-F238E27FC236}">
                <a16:creationId xmlns:a16="http://schemas.microsoft.com/office/drawing/2014/main" id="{8FF56531-2F74-05EC-CA2A-C15E59C60489}"/>
              </a:ext>
            </a:extLst>
          </p:cNvPr>
          <p:cNvSpPr/>
          <p:nvPr/>
        </p:nvSpPr>
        <p:spPr>
          <a:xfrm>
            <a:off x="2010158" y="363185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こうじょ</a:t>
            </a:r>
          </a:p>
        </p:txBody>
      </p:sp>
      <p:sp>
        <p:nvSpPr>
          <p:cNvPr id="45" name="正方形/長方形 44">
            <a:extLst>
              <a:ext uri="{FF2B5EF4-FFF2-40B4-BE49-F238E27FC236}">
                <a16:creationId xmlns:a16="http://schemas.microsoft.com/office/drawing/2014/main" id="{D1539DF1-4D0C-3149-B67E-C467CF7BE2DF}"/>
              </a:ext>
            </a:extLst>
          </p:cNvPr>
          <p:cNvSpPr/>
          <p:nvPr/>
        </p:nvSpPr>
        <p:spPr>
          <a:xfrm>
            <a:off x="4166637"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46" name="正方形/長方形 45">
            <a:extLst>
              <a:ext uri="{FF2B5EF4-FFF2-40B4-BE49-F238E27FC236}">
                <a16:creationId xmlns:a16="http://schemas.microsoft.com/office/drawing/2014/main" id="{DF2889DB-8803-CE44-61E9-2FF3C68EF8D5}"/>
              </a:ext>
            </a:extLst>
          </p:cNvPr>
          <p:cNvSpPr/>
          <p:nvPr/>
        </p:nvSpPr>
        <p:spPr>
          <a:xfrm>
            <a:off x="4166637" y="496212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48" name="正方形/長方形 47">
            <a:extLst>
              <a:ext uri="{FF2B5EF4-FFF2-40B4-BE49-F238E27FC236}">
                <a16:creationId xmlns:a16="http://schemas.microsoft.com/office/drawing/2014/main" id="{605B425B-C14F-D7F2-F79A-41B8E9FF87CA}"/>
              </a:ext>
            </a:extLst>
          </p:cNvPr>
          <p:cNvSpPr/>
          <p:nvPr/>
        </p:nvSpPr>
        <p:spPr>
          <a:xfrm>
            <a:off x="5414687"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49" name="正方形/長方形 48">
            <a:extLst>
              <a:ext uri="{FF2B5EF4-FFF2-40B4-BE49-F238E27FC236}">
                <a16:creationId xmlns:a16="http://schemas.microsoft.com/office/drawing/2014/main" id="{C08EDC26-93AC-7188-B314-517F8A088835}"/>
              </a:ext>
            </a:extLst>
          </p:cNvPr>
          <p:cNvSpPr/>
          <p:nvPr/>
        </p:nvSpPr>
        <p:spPr>
          <a:xfrm>
            <a:off x="5414687" y="496212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60" name="正方形/長方形 59">
            <a:extLst>
              <a:ext uri="{FF2B5EF4-FFF2-40B4-BE49-F238E27FC236}">
                <a16:creationId xmlns:a16="http://schemas.microsoft.com/office/drawing/2014/main" id="{04E21722-DC3D-6BD8-08A7-FC6EAC394964}"/>
              </a:ext>
            </a:extLst>
          </p:cNvPr>
          <p:cNvSpPr/>
          <p:nvPr/>
        </p:nvSpPr>
        <p:spPr>
          <a:xfrm>
            <a:off x="6731563" y="420966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61" name="正方形/長方形 60">
            <a:extLst>
              <a:ext uri="{FF2B5EF4-FFF2-40B4-BE49-F238E27FC236}">
                <a16:creationId xmlns:a16="http://schemas.microsoft.com/office/drawing/2014/main" id="{070DC49C-53BC-9D90-252A-7EA3633FC7B8}"/>
              </a:ext>
            </a:extLst>
          </p:cNvPr>
          <p:cNvSpPr/>
          <p:nvPr/>
        </p:nvSpPr>
        <p:spPr>
          <a:xfrm>
            <a:off x="6731563" y="498117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62" name="正方形/長方形 61">
            <a:extLst>
              <a:ext uri="{FF2B5EF4-FFF2-40B4-BE49-F238E27FC236}">
                <a16:creationId xmlns:a16="http://schemas.microsoft.com/office/drawing/2014/main" id="{791D5CC2-B5C4-96D3-978B-8BADD27E39C2}"/>
              </a:ext>
            </a:extLst>
          </p:cNvPr>
          <p:cNvSpPr/>
          <p:nvPr/>
        </p:nvSpPr>
        <p:spPr>
          <a:xfrm>
            <a:off x="1296077" y="554418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こくみん</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827365E0-53DC-A43D-7DB2-CA1BDBBE81F4}"/>
              </a:ext>
            </a:extLst>
          </p:cNvPr>
          <p:cNvSpPr/>
          <p:nvPr/>
        </p:nvSpPr>
        <p:spPr>
          <a:xfrm>
            <a:off x="2569233" y="552153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あつ</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4BDD269F-2D4A-5422-D9B2-D528AE0D0209}"/>
              </a:ext>
            </a:extLst>
          </p:cNvPr>
          <p:cNvSpPr/>
          <p:nvPr/>
        </p:nvSpPr>
        <p:spPr>
          <a:xfrm>
            <a:off x="4020186" y="547243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そぜい</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176F5022-25B5-0F99-1109-A688F8D01E22}"/>
              </a:ext>
            </a:extLst>
          </p:cNvPr>
          <p:cNvSpPr/>
          <p:nvPr/>
        </p:nvSpPr>
        <p:spPr>
          <a:xfrm>
            <a:off x="5242972" y="5521535"/>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2">
                    <a:lumMod val="50000"/>
                  </a:schemeClr>
                </a:solidFill>
                <a:latin typeface="BIZ UDPゴシック" panose="020B0400000000000000" pitchFamily="50" charset="-128"/>
                <a:ea typeface="BIZ UDPゴシック" panose="020B0400000000000000" pitchFamily="50" charset="-128"/>
              </a:rPr>
              <a:t>うんえい</a:t>
            </a:r>
            <a:endParaRPr kumimoji="1" lang="ja-JP" altLang="en-US" sz="12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4018995-69A4-D947-AAEA-42D1BE5AD4FB}"/>
              </a:ext>
            </a:extLst>
          </p:cNvPr>
          <p:cNvSpPr/>
          <p:nvPr/>
        </p:nvSpPr>
        <p:spPr>
          <a:xfrm>
            <a:off x="-68441" y="1940173"/>
            <a:ext cx="338554"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000" dirty="0">
                <a:solidFill>
                  <a:schemeClr val="accent1">
                    <a:lumMod val="75000"/>
                  </a:schemeClr>
                </a:solidFill>
                <a:latin typeface="BIZ UDPゴシック" panose="020B0400000000000000" pitchFamily="50" charset="-128"/>
                <a:ea typeface="BIZ UDPゴシック" panose="020B0400000000000000" pitchFamily="50" charset="-128"/>
              </a:rPr>
              <a:t>しゃかいほしょうせいど</a:t>
            </a:r>
          </a:p>
        </p:txBody>
      </p:sp>
    </p:spTree>
    <p:extLst>
      <p:ext uri="{BB962C8B-B14F-4D97-AF65-F5344CB8AC3E}">
        <p14:creationId xmlns:p14="http://schemas.microsoft.com/office/powerpoint/2010/main" val="28451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p:txBody>
          <a:bodyPr/>
          <a:lstStyle/>
          <a:p>
            <a:fld id="{CFE1D277-9C57-4E30-9C75-4A0776A97483}" type="slidenum">
              <a:rPr lang="ja-JP" altLang="en-US" smtClean="0"/>
              <a:pPr/>
              <a:t>12</a:t>
            </a:fld>
            <a:endParaRPr lang="ja-JP" altLang="en-US" dirty="0"/>
          </a:p>
        </p:txBody>
      </p:sp>
      <p:sp>
        <p:nvSpPr>
          <p:cNvPr id="8" name="正方形/長方形 7">
            <a:extLst>
              <a:ext uri="{FF2B5EF4-FFF2-40B4-BE49-F238E27FC236}">
                <a16:creationId xmlns:a16="http://schemas.microsoft.com/office/drawing/2014/main" id="{F3E687B9-4B0F-9E2C-C9F2-BB596608688E}"/>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grpSp>
        <p:nvGrpSpPr>
          <p:cNvPr id="39" name="グループ化 38">
            <a:extLst>
              <a:ext uri="{FF2B5EF4-FFF2-40B4-BE49-F238E27FC236}">
                <a16:creationId xmlns:a16="http://schemas.microsoft.com/office/drawing/2014/main" id="{BE149E3D-7D3F-41A1-B37F-4FDCF1DA300F}"/>
              </a:ext>
            </a:extLst>
          </p:cNvPr>
          <p:cNvGrpSpPr/>
          <p:nvPr/>
        </p:nvGrpSpPr>
        <p:grpSpPr>
          <a:xfrm>
            <a:off x="200416" y="1063641"/>
            <a:ext cx="3950897" cy="2335610"/>
            <a:chOff x="200416" y="1063641"/>
            <a:chExt cx="3950897" cy="2335610"/>
          </a:xfrm>
        </p:grpSpPr>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9" name="正方形/長方形 8">
              <a:extLst>
                <a:ext uri="{FF2B5EF4-FFF2-40B4-BE49-F238E27FC236}">
                  <a16:creationId xmlns:a16="http://schemas.microsoft.com/office/drawing/2014/main" id="{BDC63B8E-B588-6CD8-22FF-A37AB944CD79}"/>
                </a:ext>
              </a:extLst>
            </p:cNvPr>
            <p:cNvSpPr/>
            <p:nvPr/>
          </p:nvSpPr>
          <p:spPr>
            <a:xfrm>
              <a:off x="1615413"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ぶいん</a:t>
              </a:r>
            </a:p>
          </p:txBody>
        </p:sp>
        <p:sp>
          <p:nvSpPr>
            <p:cNvPr id="17" name="正方形/長方形 16">
              <a:extLst>
                <a:ext uri="{FF2B5EF4-FFF2-40B4-BE49-F238E27FC236}">
                  <a16:creationId xmlns:a16="http://schemas.microsoft.com/office/drawing/2014/main" id="{3F753B99-B345-7CDB-8F1E-6072E351B53F}"/>
                </a:ext>
              </a:extLst>
            </p:cNvPr>
            <p:cNvSpPr/>
            <p:nvPr/>
          </p:nvSpPr>
          <p:spPr>
            <a:xfrm>
              <a:off x="672679"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grpSp>
      <p:grpSp>
        <p:nvGrpSpPr>
          <p:cNvPr id="40" name="グループ化 39">
            <a:extLst>
              <a:ext uri="{FF2B5EF4-FFF2-40B4-BE49-F238E27FC236}">
                <a16:creationId xmlns:a16="http://schemas.microsoft.com/office/drawing/2014/main" id="{3251B545-4EDF-535B-6979-390EFF47FD6C}"/>
              </a:ext>
            </a:extLst>
          </p:cNvPr>
          <p:cNvGrpSpPr/>
          <p:nvPr/>
        </p:nvGrpSpPr>
        <p:grpSpPr>
          <a:xfrm>
            <a:off x="4373679" y="1037484"/>
            <a:ext cx="4582431" cy="2361767"/>
            <a:chOff x="4373679" y="1037484"/>
            <a:chExt cx="4582431" cy="2361767"/>
          </a:xfrm>
        </p:grpSpPr>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2"/>
              <a:stretch>
                <a:fillRect/>
              </a:stretch>
            </p:blipFill>
            <p:spPr>
              <a:xfrm>
                <a:off x="7788557" y="1281043"/>
                <a:ext cx="682764" cy="1999206"/>
              </a:xfrm>
              <a:prstGeom prst="rect">
                <a:avLst/>
              </a:prstGeom>
            </p:spPr>
          </p:pic>
        </p:grpSp>
        <p:sp>
          <p:nvSpPr>
            <p:cNvPr id="18" name="正方形/長方形 17">
              <a:extLst>
                <a:ext uri="{FF2B5EF4-FFF2-40B4-BE49-F238E27FC236}">
                  <a16:creationId xmlns:a16="http://schemas.microsoft.com/office/drawing/2014/main" id="{34579E08-C27B-F719-C593-2E9B201B71BB}"/>
                </a:ext>
              </a:extLst>
            </p:cNvPr>
            <p:cNvSpPr/>
            <p:nvPr/>
          </p:nvSpPr>
          <p:spPr>
            <a:xfrm>
              <a:off x="5662739" y="1037484"/>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まいとし</a:t>
              </a:r>
            </a:p>
          </p:txBody>
        </p:sp>
        <p:sp>
          <p:nvSpPr>
            <p:cNvPr id="20" name="正方形/長方形 19">
              <a:extLst>
                <a:ext uri="{FF2B5EF4-FFF2-40B4-BE49-F238E27FC236}">
                  <a16:creationId xmlns:a16="http://schemas.microsoft.com/office/drawing/2014/main" id="{7BF5A9CF-2E0B-DFF1-7A8D-229910E18C34}"/>
                </a:ext>
              </a:extLst>
            </p:cNvPr>
            <p:cNvSpPr/>
            <p:nvPr/>
          </p:nvSpPr>
          <p:spPr>
            <a:xfrm>
              <a:off x="6009341"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ぶいん</a:t>
              </a:r>
            </a:p>
          </p:txBody>
        </p:sp>
        <p:sp>
          <p:nvSpPr>
            <p:cNvPr id="21" name="正方形/長方形 20">
              <a:extLst>
                <a:ext uri="{FF2B5EF4-FFF2-40B4-BE49-F238E27FC236}">
                  <a16:creationId xmlns:a16="http://schemas.microsoft.com/office/drawing/2014/main" id="{75074BD4-230B-620A-B289-4E3CEFE8F168}"/>
                </a:ext>
              </a:extLst>
            </p:cNvPr>
            <p:cNvSpPr/>
            <p:nvPr/>
          </p:nvSpPr>
          <p:spPr>
            <a:xfrm>
              <a:off x="5066607" y="154247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にん</a:t>
              </a:r>
            </a:p>
          </p:txBody>
        </p:sp>
        <p:sp>
          <p:nvSpPr>
            <p:cNvPr id="23" name="正方形/長方形 22">
              <a:extLst>
                <a:ext uri="{FF2B5EF4-FFF2-40B4-BE49-F238E27FC236}">
                  <a16:creationId xmlns:a16="http://schemas.microsoft.com/office/drawing/2014/main" id="{FAAAAF73-9A9A-D39F-2FAD-08C338C22B47}"/>
                </a:ext>
              </a:extLst>
            </p:cNvPr>
            <p:cNvSpPr/>
            <p:nvPr/>
          </p:nvSpPr>
          <p:spPr>
            <a:xfrm>
              <a:off x="5662739" y="2130017"/>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こっせつ</a:t>
              </a:r>
            </a:p>
          </p:txBody>
        </p:sp>
      </p:grpSp>
      <p:grpSp>
        <p:nvGrpSpPr>
          <p:cNvPr id="41" name="グループ化 40">
            <a:extLst>
              <a:ext uri="{FF2B5EF4-FFF2-40B4-BE49-F238E27FC236}">
                <a16:creationId xmlns:a16="http://schemas.microsoft.com/office/drawing/2014/main" id="{0CE21F73-B5C5-C2B5-B0C1-6DE8757A20DE}"/>
              </a:ext>
            </a:extLst>
          </p:cNvPr>
          <p:cNvGrpSpPr/>
          <p:nvPr/>
        </p:nvGrpSpPr>
        <p:grpSpPr>
          <a:xfrm>
            <a:off x="152791" y="4070635"/>
            <a:ext cx="3998522" cy="2387215"/>
            <a:chOff x="152791" y="4070635"/>
            <a:chExt cx="3998522" cy="2387215"/>
          </a:xfrm>
        </p:grpSpPr>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3"/>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24" name="正方形/長方形 23">
              <a:extLst>
                <a:ext uri="{FF2B5EF4-FFF2-40B4-BE49-F238E27FC236}">
                  <a16:creationId xmlns:a16="http://schemas.microsoft.com/office/drawing/2014/main" id="{92023209-73E8-4A92-C4A7-D12801407D47}"/>
                </a:ext>
              </a:extLst>
            </p:cNvPr>
            <p:cNvSpPr/>
            <p:nvPr/>
          </p:nvSpPr>
          <p:spPr>
            <a:xfrm>
              <a:off x="672679" y="4070635"/>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たいさく</a:t>
              </a:r>
            </a:p>
          </p:txBody>
        </p:sp>
        <p:sp>
          <p:nvSpPr>
            <p:cNvPr id="31" name="正方形/長方形 30">
              <a:extLst>
                <a:ext uri="{FF2B5EF4-FFF2-40B4-BE49-F238E27FC236}">
                  <a16:creationId xmlns:a16="http://schemas.microsoft.com/office/drawing/2014/main" id="{19A1D9B3-EAA6-A99A-6BEE-4FB49A7C5B41}"/>
                </a:ext>
              </a:extLst>
            </p:cNvPr>
            <p:cNvSpPr/>
            <p:nvPr/>
          </p:nvSpPr>
          <p:spPr>
            <a:xfrm>
              <a:off x="1196346" y="4588620"/>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へ</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7E5CA303-4D44-1DB3-782D-63FE76637394}"/>
              </a:ext>
            </a:extLst>
          </p:cNvPr>
          <p:cNvGrpSpPr/>
          <p:nvPr/>
        </p:nvGrpSpPr>
        <p:grpSpPr>
          <a:xfrm>
            <a:off x="4968201" y="4039211"/>
            <a:ext cx="3987909" cy="2335610"/>
            <a:chOff x="4968201" y="4039211"/>
            <a:chExt cx="3987909" cy="2335610"/>
          </a:xfrm>
        </p:grpSpPr>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kumimoji="1" lang="en-US" altLang="ja-JP" sz="3200" b="1">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36" name="正方形/長方形 35">
              <a:extLst>
                <a:ext uri="{FF2B5EF4-FFF2-40B4-BE49-F238E27FC236}">
                  <a16:creationId xmlns:a16="http://schemas.microsoft.com/office/drawing/2014/main" id="{1B261F36-0229-D811-3CAC-D017866181FF}"/>
                </a:ext>
              </a:extLst>
            </p:cNvPr>
            <p:cNvSpPr/>
            <p:nvPr/>
          </p:nvSpPr>
          <p:spPr>
            <a:xfrm>
              <a:off x="4968201" y="4311621"/>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a:t>
              </a:r>
            </a:p>
          </p:txBody>
        </p:sp>
        <p:sp>
          <p:nvSpPr>
            <p:cNvPr id="37" name="正方形/長方形 36">
              <a:extLst>
                <a:ext uri="{FF2B5EF4-FFF2-40B4-BE49-F238E27FC236}">
                  <a16:creationId xmlns:a16="http://schemas.microsoft.com/office/drawing/2014/main" id="{422DFF33-7678-9384-1846-A4406B9FF2FE}"/>
                </a:ext>
              </a:extLst>
            </p:cNvPr>
            <p:cNvSpPr/>
            <p:nvPr/>
          </p:nvSpPr>
          <p:spPr>
            <a:xfrm>
              <a:off x="7077075" y="4311621"/>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ひよう</a:t>
              </a:r>
            </a:p>
          </p:txBody>
        </p:sp>
        <p:sp>
          <p:nvSpPr>
            <p:cNvPr id="38" name="正方形/長方形 37">
              <a:extLst>
                <a:ext uri="{FF2B5EF4-FFF2-40B4-BE49-F238E27FC236}">
                  <a16:creationId xmlns:a16="http://schemas.microsoft.com/office/drawing/2014/main" id="{1226F997-EEF1-3455-8D96-190EDA8E85AE}"/>
                </a:ext>
              </a:extLst>
            </p:cNvPr>
            <p:cNvSpPr/>
            <p:nvPr/>
          </p:nvSpPr>
          <p:spPr>
            <a:xfrm>
              <a:off x="5193916" y="4893633"/>
              <a:ext cx="161598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ひとり</a:t>
              </a:r>
            </a:p>
          </p:txBody>
        </p:sp>
      </p:grpSp>
    </p:spTree>
    <p:extLst>
      <p:ext uri="{BB962C8B-B14F-4D97-AF65-F5344CB8AC3E}">
        <p14:creationId xmlns:p14="http://schemas.microsoft.com/office/powerpoint/2010/main" val="390021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3"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3"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196426" y="5069387"/>
            <a:ext cx="262097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p:txBody>
          <a:bodyPr/>
          <a:lstStyle/>
          <a:p>
            <a:fld id="{CFE1D277-9C57-4E30-9C75-4A0776A97483}" type="slidenum">
              <a:rPr lang="ja-JP" altLang="en-US" smtClean="0"/>
              <a:pPr/>
              <a:t>13</a:t>
            </a:fld>
            <a:endParaRPr lang="ja-JP" altLang="en-US" dirty="0"/>
          </a:p>
        </p:txBody>
      </p:sp>
      <p:sp>
        <p:nvSpPr>
          <p:cNvPr id="3" name="正方形/長方形 2">
            <a:extLst>
              <a:ext uri="{FF2B5EF4-FFF2-40B4-BE49-F238E27FC236}">
                <a16:creationId xmlns:a16="http://schemas.microsoft.com/office/drawing/2014/main" id="{485212DC-0A1C-DDE8-77B7-E1C332E66383}"/>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4" name="正方形/長方形 3">
            <a:extLst>
              <a:ext uri="{FF2B5EF4-FFF2-40B4-BE49-F238E27FC236}">
                <a16:creationId xmlns:a16="http://schemas.microsoft.com/office/drawing/2014/main" id="{D01CA28B-BDCD-5BCD-C264-70DD33EBB8AC}"/>
              </a:ext>
            </a:extLst>
          </p:cNvPr>
          <p:cNvSpPr/>
          <p:nvPr/>
        </p:nvSpPr>
        <p:spPr>
          <a:xfrm>
            <a:off x="162155" y="12406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638721C6-5591-40BA-9116-D9B70030F5BD}"/>
              </a:ext>
            </a:extLst>
          </p:cNvPr>
          <p:cNvSpPr/>
          <p:nvPr/>
        </p:nvSpPr>
        <p:spPr>
          <a:xfrm>
            <a:off x="1247686" y="12406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919E240C-EA8C-F4DE-EBB4-0EA9BCD100C5}"/>
              </a:ext>
            </a:extLst>
          </p:cNvPr>
          <p:cNvSpPr/>
          <p:nvPr/>
        </p:nvSpPr>
        <p:spPr>
          <a:xfrm>
            <a:off x="238355" y="182170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7852A837-8CCC-1FAB-7BD7-B363477DBA5B}"/>
              </a:ext>
            </a:extLst>
          </p:cNvPr>
          <p:cNvSpPr/>
          <p:nvPr/>
        </p:nvSpPr>
        <p:spPr>
          <a:xfrm>
            <a:off x="1426495" y="182170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548A0FA-2675-0DA0-4ACC-D8E199E68F80}"/>
              </a:ext>
            </a:extLst>
          </p:cNvPr>
          <p:cNvSpPr/>
          <p:nvPr/>
        </p:nvSpPr>
        <p:spPr>
          <a:xfrm>
            <a:off x="4832591" y="10501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F6FC7D4-388B-C3E3-646D-53292E6632F1}"/>
              </a:ext>
            </a:extLst>
          </p:cNvPr>
          <p:cNvSpPr/>
          <p:nvPr/>
        </p:nvSpPr>
        <p:spPr>
          <a:xfrm>
            <a:off x="6949434" y="105015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904EE250-8398-BE2B-6446-27F56697FCB6}"/>
              </a:ext>
            </a:extLst>
          </p:cNvPr>
          <p:cNvSpPr/>
          <p:nvPr/>
        </p:nvSpPr>
        <p:spPr>
          <a:xfrm>
            <a:off x="5886699" y="1565672"/>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29DE1060-BF9B-8652-EE11-EF1E9A2EFAAA}"/>
              </a:ext>
            </a:extLst>
          </p:cNvPr>
          <p:cNvSpPr/>
          <p:nvPr/>
        </p:nvSpPr>
        <p:spPr>
          <a:xfrm>
            <a:off x="7655478" y="2128230"/>
            <a:ext cx="1334686"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E68E8432-5606-9524-280C-F3D3DE731148}"/>
              </a:ext>
            </a:extLst>
          </p:cNvPr>
          <p:cNvSpPr/>
          <p:nvPr/>
        </p:nvSpPr>
        <p:spPr>
          <a:xfrm>
            <a:off x="738133" y="495474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a:solidFill>
                  <a:srgbClr val="FF0000"/>
                </a:solidFill>
                <a:latin typeface="BIZ UDPゴシック" panose="020B0400000000000000" pitchFamily="50" charset="-128"/>
                <a:ea typeface="BIZ UDPゴシック" panose="020B0400000000000000" pitchFamily="50" charset="-128"/>
              </a:rPr>
              <a:t>ひとり</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0982EF30-7546-6A35-1E37-40DEB8AD5950}"/>
              </a:ext>
            </a:extLst>
          </p:cNvPr>
          <p:cNvSpPr/>
          <p:nvPr/>
        </p:nvSpPr>
        <p:spPr>
          <a:xfrm>
            <a:off x="1247686" y="545997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2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971E4290-CFBF-721B-5E94-3552FB43CDE6}"/>
              </a:ext>
            </a:extLst>
          </p:cNvPr>
          <p:cNvSpPr/>
          <p:nvPr/>
        </p:nvSpPr>
        <p:spPr>
          <a:xfrm>
            <a:off x="5149583" y="417828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こっせつ</a:t>
            </a:r>
          </a:p>
        </p:txBody>
      </p:sp>
      <p:sp>
        <p:nvSpPr>
          <p:cNvPr id="30" name="正方形/長方形 29">
            <a:extLst>
              <a:ext uri="{FF2B5EF4-FFF2-40B4-BE49-F238E27FC236}">
                <a16:creationId xmlns:a16="http://schemas.microsoft.com/office/drawing/2014/main" id="{D5461516-6382-ECBB-2C2C-CCF28DD62A42}"/>
              </a:ext>
            </a:extLst>
          </p:cNvPr>
          <p:cNvSpPr/>
          <p:nvPr/>
        </p:nvSpPr>
        <p:spPr>
          <a:xfrm>
            <a:off x="6554042" y="417828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せいと</a:t>
            </a:r>
          </a:p>
        </p:txBody>
      </p:sp>
      <p:sp>
        <p:nvSpPr>
          <p:cNvPr id="31" name="正方形/長方形 30">
            <a:extLst>
              <a:ext uri="{FF2B5EF4-FFF2-40B4-BE49-F238E27FC236}">
                <a16:creationId xmlns:a16="http://schemas.microsoft.com/office/drawing/2014/main" id="{C1C5357A-9289-E080-DC91-7F6B1F627EF7}"/>
              </a:ext>
            </a:extLst>
          </p:cNvPr>
          <p:cNvSpPr/>
          <p:nvPr/>
        </p:nvSpPr>
        <p:spPr>
          <a:xfrm>
            <a:off x="6918362" y="4736185"/>
            <a:ext cx="91546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う</a:t>
            </a:r>
          </a:p>
        </p:txBody>
      </p:sp>
      <p:sp>
        <p:nvSpPr>
          <p:cNvPr id="32" name="正方形/長方形 31">
            <a:extLst>
              <a:ext uri="{FF2B5EF4-FFF2-40B4-BE49-F238E27FC236}">
                <a16:creationId xmlns:a16="http://schemas.microsoft.com/office/drawing/2014/main" id="{A2B35CE7-12A9-2F97-2DF5-622826BAF58A}"/>
              </a:ext>
            </a:extLst>
          </p:cNvPr>
          <p:cNvSpPr/>
          <p:nvPr/>
        </p:nvSpPr>
        <p:spPr>
          <a:xfrm>
            <a:off x="7681431" y="4736185"/>
            <a:ext cx="91546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と</a:t>
            </a:r>
          </a:p>
        </p:txBody>
      </p:sp>
      <p:sp>
        <p:nvSpPr>
          <p:cNvPr id="33" name="正方形/長方形 32">
            <a:extLst>
              <a:ext uri="{FF2B5EF4-FFF2-40B4-BE49-F238E27FC236}">
                <a16:creationId xmlns:a16="http://schemas.microsoft.com/office/drawing/2014/main" id="{D0EF043B-60D2-5091-3E00-1890E31C937F}"/>
              </a:ext>
            </a:extLst>
          </p:cNvPr>
          <p:cNvSpPr/>
          <p:nvPr/>
        </p:nvSpPr>
        <p:spPr>
          <a:xfrm>
            <a:off x="5349608" y="527008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ちりょうひ</a:t>
            </a:r>
          </a:p>
        </p:txBody>
      </p:sp>
    </p:spTree>
    <p:extLst>
      <p:ext uri="{BB962C8B-B14F-4D97-AF65-F5344CB8AC3E}">
        <p14:creationId xmlns:p14="http://schemas.microsoft.com/office/powerpoint/2010/main" val="110808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500"/>
                                        <p:tgtEl>
                                          <p:spTgt spid="3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500"/>
                                        <p:tgtEl>
                                          <p:spTgt spid="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P spid="19" grpId="0"/>
      <p:bldP spid="20" grpId="0" animBg="1"/>
      <p:bldP spid="21" grpId="0"/>
      <p:bldP spid="26" grpId="0" animBg="1"/>
      <p:bldP spid="27" grpId="0" animBg="1"/>
      <p:bldP spid="28" grpId="0" animBg="1"/>
      <p:bldP spid="13" grpId="0" animBg="1"/>
      <p:bldP spid="4" grpId="0"/>
      <p:bldP spid="5" grpId="0"/>
      <p:bldP spid="6" grpId="0"/>
      <p:bldP spid="7" grpId="0"/>
      <p:bldP spid="9" grpId="0"/>
      <p:bldP spid="11" grpId="0"/>
      <p:bldP spid="17" grpId="0"/>
      <p:bldP spid="23" grpId="0"/>
      <p:bldP spid="24" grpId="0"/>
      <p:bldP spid="25"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600627" y="5668523"/>
            <a:ext cx="8204659" cy="1200329"/>
          </a:xfrm>
          <a:prstGeom prst="rect">
            <a:avLst/>
          </a:prstGeom>
          <a:noFill/>
        </p:spPr>
        <p:txBody>
          <a:bodyPr wrap="square" rtlCol="0">
            <a:spAutoFit/>
          </a:bodyPr>
          <a:lstStyle/>
          <a:p>
            <a:r>
              <a:rPr kumimoji="1" lang="ja-JP" altLang="en-US" sz="3600" b="1" dirty="0">
                <a:latin typeface="Meiryo UI" panose="020B0604030504040204" pitchFamily="50" charset="-128"/>
                <a:ea typeface="Meiryo UI" panose="020B0604030504040204" pitchFamily="50" charset="-128"/>
                <a:cs typeface="ヒラギノ丸ゴ Pro W4"/>
              </a:rPr>
              <a:t>骨折した</a:t>
            </a:r>
            <a:r>
              <a:rPr kumimoji="1" lang="en-US" altLang="ja-JP" sz="3600" b="1" dirty="0">
                <a:latin typeface="Meiryo UI" panose="020B0604030504040204" pitchFamily="50" charset="-128"/>
                <a:ea typeface="Meiryo UI" panose="020B0604030504040204" pitchFamily="50" charset="-128"/>
                <a:cs typeface="ヒラギノ丸ゴ Pro W4"/>
              </a:rPr>
              <a:t>5</a:t>
            </a:r>
            <a:r>
              <a:rPr kumimoji="1" lang="ja-JP" altLang="en-US" sz="3600" b="1" dirty="0">
                <a:latin typeface="Meiryo UI" panose="020B0604030504040204" pitchFamily="50" charset="-128"/>
                <a:ea typeface="Meiryo UI" panose="020B0604030504040204" pitchFamily="50" charset="-128"/>
                <a:cs typeface="ヒラギノ丸ゴ Pro W4"/>
              </a:rPr>
              <a:t>人は</a:t>
            </a:r>
            <a:r>
              <a:rPr lang="en-US" altLang="ja-JP" sz="3600" b="1" dirty="0">
                <a:latin typeface="Meiryo UI" panose="020B0604030504040204" pitchFamily="50" charset="-128"/>
                <a:ea typeface="Meiryo UI" panose="020B0604030504040204" pitchFamily="50" charset="-128"/>
                <a:cs typeface="ヒラギノ丸ゴ Pro W4"/>
              </a:rPr>
              <a:t>10,000</a:t>
            </a:r>
            <a:r>
              <a:rPr kumimoji="1" lang="ja-JP" altLang="en-US" sz="3600" b="1" dirty="0">
                <a:latin typeface="Meiryo UI" panose="020B0604030504040204" pitchFamily="50" charset="-128"/>
                <a:ea typeface="Meiryo UI" panose="020B0604030504040204" pitchFamily="50" charset="-128"/>
                <a:cs typeface="ヒラギノ丸ゴ Pro W4"/>
              </a:rPr>
              <a:t>円ずつ受け取り、治療費を支払える</a:t>
            </a:r>
          </a:p>
        </p:txBody>
      </p:sp>
      <p:sp>
        <p:nvSpPr>
          <p:cNvPr id="66" name="右矢印 65"/>
          <p:cNvSpPr/>
          <p:nvPr/>
        </p:nvSpPr>
        <p:spPr bwMode="gray">
          <a:xfrm rot="5400000">
            <a:off x="4175336" y="2741030"/>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1" name="円/楕円 43"/>
          <p:cNvSpPr/>
          <p:nvPr/>
        </p:nvSpPr>
        <p:spPr bwMode="white">
          <a:xfrm>
            <a:off x="1503087" y="531560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744977"/>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8" name="正方形/長方形 4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p:txBody>
          <a:bodyPr/>
          <a:lstStyle/>
          <a:p>
            <a:fld id="{CFE1D277-9C57-4E30-9C75-4A0776A97483}" type="slidenum">
              <a:rPr lang="ja-JP" altLang="en-US" smtClean="0"/>
              <a:pPr/>
              <a:t>14</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744977"/>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744977"/>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04748" y="3744977"/>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744977"/>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2"/>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正方形/長方形 3">
            <a:extLst>
              <a:ext uri="{FF2B5EF4-FFF2-40B4-BE49-F238E27FC236}">
                <a16:creationId xmlns:a16="http://schemas.microsoft.com/office/drawing/2014/main" id="{E676C2F9-5838-D006-5F67-BE4F3C97699E}"/>
              </a:ext>
            </a:extLst>
          </p:cNvPr>
          <p:cNvSpPr/>
          <p:nvPr/>
        </p:nvSpPr>
        <p:spPr>
          <a:xfrm>
            <a:off x="181205" y="-4786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grpSp>
        <p:nvGrpSpPr>
          <p:cNvPr id="13" name="グループ化 12">
            <a:extLst>
              <a:ext uri="{FF2B5EF4-FFF2-40B4-BE49-F238E27FC236}">
                <a16:creationId xmlns:a16="http://schemas.microsoft.com/office/drawing/2014/main" id="{4EE3681C-FC5C-C67C-3A93-5220CF713439}"/>
              </a:ext>
            </a:extLst>
          </p:cNvPr>
          <p:cNvGrpSpPr/>
          <p:nvPr/>
        </p:nvGrpSpPr>
        <p:grpSpPr>
          <a:xfrm>
            <a:off x="359961" y="693834"/>
            <a:ext cx="8360706" cy="2431691"/>
            <a:chOff x="359961" y="693834"/>
            <a:chExt cx="8360706" cy="2431691"/>
          </a:xfrm>
        </p:grpSpPr>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772874"/>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7" name="正方形/長方形 6">
              <a:extLst>
                <a:ext uri="{FF2B5EF4-FFF2-40B4-BE49-F238E27FC236}">
                  <a16:creationId xmlns:a16="http://schemas.microsoft.com/office/drawing/2014/main" id="{92C6C6CE-5570-8790-4B80-F04E09907688}"/>
                </a:ext>
              </a:extLst>
            </p:cNvPr>
            <p:cNvSpPr/>
            <p:nvPr/>
          </p:nvSpPr>
          <p:spPr>
            <a:xfrm>
              <a:off x="1169133" y="69383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EB5D1197-D543-EF59-9616-61A5BF06E146}"/>
                </a:ext>
              </a:extLst>
            </p:cNvPr>
            <p:cNvSpPr/>
            <p:nvPr/>
          </p:nvSpPr>
          <p:spPr>
            <a:xfrm>
              <a:off x="359961" y="19921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CD895626-0973-7AC7-A16A-1BDA618BDBE0}"/>
                </a:ext>
              </a:extLst>
            </p:cNvPr>
            <p:cNvSpPr/>
            <p:nvPr/>
          </p:nvSpPr>
          <p:spPr>
            <a:xfrm>
              <a:off x="2164123" y="19921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grpSp>
      <p:sp>
        <p:nvSpPr>
          <p:cNvPr id="19" name="正方形/長方形 18">
            <a:extLst>
              <a:ext uri="{FF2B5EF4-FFF2-40B4-BE49-F238E27FC236}">
                <a16:creationId xmlns:a16="http://schemas.microsoft.com/office/drawing/2014/main" id="{6CEA09DD-85C5-5B5E-DEEA-8D5E0D760EE3}"/>
              </a:ext>
            </a:extLst>
          </p:cNvPr>
          <p:cNvSpPr/>
          <p:nvPr/>
        </p:nvSpPr>
        <p:spPr>
          <a:xfrm>
            <a:off x="425987" y="557107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2583B82B-BE98-EE47-1512-FDF9524F1C1A}"/>
              </a:ext>
            </a:extLst>
          </p:cNvPr>
          <p:cNvSpPr/>
          <p:nvPr/>
        </p:nvSpPr>
        <p:spPr>
          <a:xfrm>
            <a:off x="1971371" y="557107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C1C58409-7EA4-EE60-8F3D-C40438788A81}"/>
              </a:ext>
            </a:extLst>
          </p:cNvPr>
          <p:cNvSpPr/>
          <p:nvPr/>
        </p:nvSpPr>
        <p:spPr>
          <a:xfrm>
            <a:off x="5777663" y="557107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98C3F7B-0B68-DFBF-AA43-85E103917125}"/>
              </a:ext>
            </a:extLst>
          </p:cNvPr>
          <p:cNvSpPr/>
          <p:nvPr/>
        </p:nvSpPr>
        <p:spPr>
          <a:xfrm>
            <a:off x="6632773" y="5571070"/>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F301D972-C631-DC8E-F29D-AE9CBC545CF1}"/>
              </a:ext>
            </a:extLst>
          </p:cNvPr>
          <p:cNvSpPr/>
          <p:nvPr/>
        </p:nvSpPr>
        <p:spPr>
          <a:xfrm>
            <a:off x="425987" y="61301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ちりょうひ</a:t>
            </a:r>
          </a:p>
        </p:txBody>
      </p:sp>
      <p:sp>
        <p:nvSpPr>
          <p:cNvPr id="24" name="正方形/長方形 23">
            <a:extLst>
              <a:ext uri="{FF2B5EF4-FFF2-40B4-BE49-F238E27FC236}">
                <a16:creationId xmlns:a16="http://schemas.microsoft.com/office/drawing/2014/main" id="{CC08651F-AE02-79CC-0F14-337F94FC2420}"/>
              </a:ext>
            </a:extLst>
          </p:cNvPr>
          <p:cNvSpPr/>
          <p:nvPr/>
        </p:nvSpPr>
        <p:spPr>
          <a:xfrm>
            <a:off x="2003075" y="61301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しはら</a:t>
            </a:r>
          </a:p>
        </p:txBody>
      </p:sp>
    </p:spTree>
    <p:extLst>
      <p:ext uri="{BB962C8B-B14F-4D97-AF65-F5344CB8AC3E}">
        <p14:creationId xmlns:p14="http://schemas.microsoft.com/office/powerpoint/2010/main" val="64515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19" grpId="0"/>
      <p:bldP spid="20" grpId="0"/>
      <p:bldP spid="21" grpId="0"/>
      <p:bldP spid="22"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19" name="グラフ 18"/>
          <p:cNvGraphicFramePr>
            <a:graphicFrameLocks/>
          </p:cNvGraphicFramePr>
          <p:nvPr/>
        </p:nvGraphicFramePr>
        <p:xfrm>
          <a:off x="264279" y="716948"/>
          <a:ext cx="8273665" cy="5639402"/>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445032" y="30760"/>
            <a:ext cx="574621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p:cNvSpPr/>
          <p:nvPr/>
        </p:nvSpPr>
        <p:spPr>
          <a:xfrm>
            <a:off x="784140" y="6223029"/>
            <a:ext cx="7902659" cy="415498"/>
          </a:xfrm>
          <a:prstGeom prst="rect">
            <a:avLst/>
          </a:prstGeom>
          <a:noFill/>
          <a:ln>
            <a:noFill/>
          </a:ln>
        </p:spPr>
        <p:txBody>
          <a:bodyPr wrap="square" lIns="91440" tIns="45720" rIns="91440" bIns="45720">
            <a:spAutoFit/>
          </a:bodyPr>
          <a:lstStyle/>
          <a:p>
            <a:r>
              <a:rPr lang="en-US" altLang="ja-JP" sz="105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marL="85725"/>
            <a:r>
              <a:rPr lang="en-US" altLang="ja-JP" sz="105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0"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134696" y="4682254"/>
            <a:ext cx="1031357" cy="369332"/>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9" name="テキスト ボックス 8"/>
          <p:cNvSpPr txBox="1"/>
          <p:nvPr/>
        </p:nvSpPr>
        <p:spPr>
          <a:xfrm>
            <a:off x="1779181" y="4302289"/>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1" name="テキスト ボックス 10"/>
          <p:cNvSpPr txBox="1"/>
          <p:nvPr/>
        </p:nvSpPr>
        <p:spPr>
          <a:xfrm>
            <a:off x="2582049" y="3877387"/>
            <a:ext cx="140842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2" name="テキスト ボックス 11"/>
          <p:cNvSpPr txBox="1"/>
          <p:nvPr/>
        </p:nvSpPr>
        <p:spPr>
          <a:xfrm>
            <a:off x="3380152" y="3267200"/>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3" name="テキスト ボックス 12"/>
          <p:cNvSpPr txBox="1"/>
          <p:nvPr/>
        </p:nvSpPr>
        <p:spPr>
          <a:xfrm>
            <a:off x="4819173" y="2396678"/>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123.9</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7" name="テキスト ボックス 16"/>
          <p:cNvSpPr txBox="1"/>
          <p:nvPr/>
        </p:nvSpPr>
        <p:spPr>
          <a:xfrm>
            <a:off x="6417196" y="1142848"/>
            <a:ext cx="1695446"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18" name="テキスト ボックス 17"/>
          <p:cNvSpPr txBox="1"/>
          <p:nvPr/>
        </p:nvSpPr>
        <p:spPr>
          <a:xfrm>
            <a:off x="4025012" y="274882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 name="テキスト ボックス 1">
            <a:extLst>
              <a:ext uri="{FF2B5EF4-FFF2-40B4-BE49-F238E27FC236}">
                <a16:creationId xmlns:a16="http://schemas.microsoft.com/office/drawing/2014/main" id="{5C89AC7A-614E-4933-9847-D996315F376A}"/>
              </a:ext>
            </a:extLst>
          </p:cNvPr>
          <p:cNvSpPr txBox="1"/>
          <p:nvPr/>
        </p:nvSpPr>
        <p:spPr>
          <a:xfrm rot="19013443">
            <a:off x="6575794" y="5459502"/>
            <a:ext cx="1076325"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推計</a:t>
            </a:r>
            <a:r>
              <a:rPr kumimoji="1" lang="en-US" altLang="ja-JP" sz="1600" dirty="0">
                <a:latin typeface="+mj-ea"/>
                <a:ea typeface="+mj-ea"/>
              </a:rPr>
              <a:t>)</a:t>
            </a:r>
            <a:endParaRPr kumimoji="1" lang="ja-JP" altLang="en-US" sz="1600" dirty="0">
              <a:latin typeface="+mj-ea"/>
              <a:ea typeface="+mj-ea"/>
            </a:endParaRPr>
          </a:p>
        </p:txBody>
      </p:sp>
      <p:sp>
        <p:nvSpPr>
          <p:cNvPr id="5" name="スライド番号プレースホルダー 4">
            <a:extLst>
              <a:ext uri="{FF2B5EF4-FFF2-40B4-BE49-F238E27FC236}">
                <a16:creationId xmlns:a16="http://schemas.microsoft.com/office/drawing/2014/main" id="{3B3342D1-C1A6-46C0-A3D1-3B78E9ABB0F0}"/>
              </a:ext>
            </a:extLst>
          </p:cNvPr>
          <p:cNvSpPr>
            <a:spLocks noGrp="1"/>
          </p:cNvSpPr>
          <p:nvPr>
            <p:ph type="sldNum" sz="quarter" idx="12"/>
          </p:nvPr>
        </p:nvSpPr>
        <p:spPr>
          <a:xfrm>
            <a:off x="7086600" y="6481041"/>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15</a:t>
            </a:fld>
            <a:endParaRPr lang="ja-JP" altLang="en-US" dirty="0"/>
          </a:p>
        </p:txBody>
      </p:sp>
      <p:sp>
        <p:nvSpPr>
          <p:cNvPr id="7" name="テキスト ボックス 6">
            <a:extLst>
              <a:ext uri="{FF2B5EF4-FFF2-40B4-BE49-F238E27FC236}">
                <a16:creationId xmlns:a16="http://schemas.microsoft.com/office/drawing/2014/main" id="{B8B621CC-8754-B9D7-E465-2CD9685428C4}"/>
              </a:ext>
            </a:extLst>
          </p:cNvPr>
          <p:cNvSpPr txBox="1"/>
          <p:nvPr/>
        </p:nvSpPr>
        <p:spPr>
          <a:xfrm>
            <a:off x="5603600" y="2067648"/>
            <a:ext cx="1589130"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140.4</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3" name="テキスト ボックス 2">
            <a:extLst>
              <a:ext uri="{FF2B5EF4-FFF2-40B4-BE49-F238E27FC236}">
                <a16:creationId xmlns:a16="http://schemas.microsoft.com/office/drawing/2014/main" id="{0D9C27F8-7072-E2E5-0C50-4867513753C4}"/>
              </a:ext>
            </a:extLst>
          </p:cNvPr>
          <p:cNvSpPr txBox="1"/>
          <p:nvPr/>
        </p:nvSpPr>
        <p:spPr>
          <a:xfrm rot="19013443">
            <a:off x="5788627" y="5459503"/>
            <a:ext cx="1076325" cy="338554"/>
          </a:xfrm>
          <a:prstGeom prst="rect">
            <a:avLst/>
          </a:prstGeom>
          <a:noFill/>
        </p:spPr>
        <p:txBody>
          <a:bodyPr wrap="square" rtlCol="0">
            <a:spAutoFit/>
          </a:bodyPr>
          <a:lstStyle/>
          <a:p>
            <a:r>
              <a:rPr kumimoji="1" lang="en-US" altLang="ja-JP" sz="1600" dirty="0">
                <a:latin typeface="+mj-ea"/>
                <a:ea typeface="+mj-ea"/>
              </a:rPr>
              <a:t>(</a:t>
            </a:r>
            <a:r>
              <a:rPr kumimoji="1" lang="ja-JP" altLang="en-US" sz="1600" dirty="0">
                <a:latin typeface="+mj-ea"/>
                <a:ea typeface="+mj-ea"/>
              </a:rPr>
              <a:t>推計</a:t>
            </a:r>
            <a:r>
              <a:rPr kumimoji="1" lang="en-US" altLang="ja-JP" sz="1600" dirty="0">
                <a:latin typeface="+mj-ea"/>
                <a:ea typeface="+mj-ea"/>
              </a:rPr>
              <a:t>)</a:t>
            </a:r>
            <a:endParaRPr kumimoji="1" lang="ja-JP" altLang="en-US" sz="1600" dirty="0">
              <a:latin typeface="+mj-ea"/>
              <a:ea typeface="+mj-ea"/>
            </a:endParaRPr>
          </a:p>
        </p:txBody>
      </p:sp>
      <p:sp>
        <p:nvSpPr>
          <p:cNvPr id="8" name="正方形/長方形 7">
            <a:extLst>
              <a:ext uri="{FF2B5EF4-FFF2-40B4-BE49-F238E27FC236}">
                <a16:creationId xmlns:a16="http://schemas.microsoft.com/office/drawing/2014/main" id="{E208243E-1E13-ED5D-6B8B-11046C03E8AC}"/>
              </a:ext>
            </a:extLst>
          </p:cNvPr>
          <p:cNvSpPr/>
          <p:nvPr/>
        </p:nvSpPr>
        <p:spPr>
          <a:xfrm>
            <a:off x="486005" y="-47869"/>
            <a:ext cx="2955695"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しゃかいほしょうきゅうふひ</a:t>
            </a:r>
          </a:p>
        </p:txBody>
      </p:sp>
      <p:sp>
        <p:nvSpPr>
          <p:cNvPr id="15" name="正方形/長方形 14">
            <a:extLst>
              <a:ext uri="{FF2B5EF4-FFF2-40B4-BE49-F238E27FC236}">
                <a16:creationId xmlns:a16="http://schemas.microsoft.com/office/drawing/2014/main" id="{A61D4966-7CC6-3E51-46B8-50FE6FD43BE3}"/>
              </a:ext>
            </a:extLst>
          </p:cNvPr>
          <p:cNvSpPr/>
          <p:nvPr/>
        </p:nvSpPr>
        <p:spPr>
          <a:xfrm>
            <a:off x="2862526" y="-47869"/>
            <a:ext cx="248100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すいい</a:t>
            </a:r>
          </a:p>
        </p:txBody>
      </p:sp>
      <p:sp>
        <p:nvSpPr>
          <p:cNvPr id="16" name="正方形/長方形 15">
            <a:extLst>
              <a:ext uri="{FF2B5EF4-FFF2-40B4-BE49-F238E27FC236}">
                <a16:creationId xmlns:a16="http://schemas.microsoft.com/office/drawing/2014/main" id="{AD9778E8-4C49-59D8-707B-43C2ED975431}"/>
              </a:ext>
            </a:extLst>
          </p:cNvPr>
          <p:cNvSpPr/>
          <p:nvPr/>
        </p:nvSpPr>
        <p:spPr>
          <a:xfrm>
            <a:off x="7928199" y="2708646"/>
            <a:ext cx="75860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p>
        </p:txBody>
      </p:sp>
      <p:sp>
        <p:nvSpPr>
          <p:cNvPr id="20" name="正方形/長方形 19">
            <a:extLst>
              <a:ext uri="{FF2B5EF4-FFF2-40B4-BE49-F238E27FC236}">
                <a16:creationId xmlns:a16="http://schemas.microsoft.com/office/drawing/2014/main" id="{1DEFBA6F-80BC-2179-B056-B48B4AA269FC}"/>
              </a:ext>
            </a:extLst>
          </p:cNvPr>
          <p:cNvSpPr/>
          <p:nvPr/>
        </p:nvSpPr>
        <p:spPr>
          <a:xfrm>
            <a:off x="7703072" y="3070885"/>
            <a:ext cx="75860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かいご</a:t>
            </a:r>
          </a:p>
        </p:txBody>
      </p:sp>
      <p:sp>
        <p:nvSpPr>
          <p:cNvPr id="21" name="正方形/長方形 20">
            <a:extLst>
              <a:ext uri="{FF2B5EF4-FFF2-40B4-BE49-F238E27FC236}">
                <a16:creationId xmlns:a16="http://schemas.microsoft.com/office/drawing/2014/main" id="{9963BE39-4FB6-28EB-5457-B5A2492ADEA2}"/>
              </a:ext>
            </a:extLst>
          </p:cNvPr>
          <p:cNvSpPr/>
          <p:nvPr/>
        </p:nvSpPr>
        <p:spPr>
          <a:xfrm>
            <a:off x="7703072" y="3413538"/>
            <a:ext cx="75860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いりょう</a:t>
            </a:r>
          </a:p>
        </p:txBody>
      </p:sp>
      <p:sp>
        <p:nvSpPr>
          <p:cNvPr id="22" name="正方形/長方形 21">
            <a:extLst>
              <a:ext uri="{FF2B5EF4-FFF2-40B4-BE49-F238E27FC236}">
                <a16:creationId xmlns:a16="http://schemas.microsoft.com/office/drawing/2014/main" id="{EF9EF398-91D1-5191-DDAA-C62E8A175A85}"/>
              </a:ext>
            </a:extLst>
          </p:cNvPr>
          <p:cNvSpPr/>
          <p:nvPr/>
        </p:nvSpPr>
        <p:spPr>
          <a:xfrm>
            <a:off x="7703072" y="3738889"/>
            <a:ext cx="75860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ねんきん</a:t>
            </a:r>
          </a:p>
        </p:txBody>
      </p:sp>
      <p:sp>
        <p:nvSpPr>
          <p:cNvPr id="23" name="正方形/長方形 22">
            <a:extLst>
              <a:ext uri="{FF2B5EF4-FFF2-40B4-BE49-F238E27FC236}">
                <a16:creationId xmlns:a16="http://schemas.microsoft.com/office/drawing/2014/main" id="{A04EFB40-06B8-B748-5110-2CE0CCE74337}"/>
              </a:ext>
            </a:extLst>
          </p:cNvPr>
          <p:cNvSpPr/>
          <p:nvPr/>
        </p:nvSpPr>
        <p:spPr>
          <a:xfrm rot="19052222">
            <a:off x="5947489" y="5747775"/>
            <a:ext cx="75860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すいけい</a:t>
            </a:r>
          </a:p>
        </p:txBody>
      </p:sp>
      <p:sp>
        <p:nvSpPr>
          <p:cNvPr id="24" name="正方形/長方形 23">
            <a:extLst>
              <a:ext uri="{FF2B5EF4-FFF2-40B4-BE49-F238E27FC236}">
                <a16:creationId xmlns:a16="http://schemas.microsoft.com/office/drawing/2014/main" id="{80BFF9BC-B42E-9AD1-F33F-E9E554ABF2E6}"/>
              </a:ext>
            </a:extLst>
          </p:cNvPr>
          <p:cNvSpPr/>
          <p:nvPr/>
        </p:nvSpPr>
        <p:spPr>
          <a:xfrm rot="19052222">
            <a:off x="6734657" y="5747776"/>
            <a:ext cx="75860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すいけい</a:t>
            </a:r>
          </a:p>
        </p:txBody>
      </p:sp>
    </p:spTree>
    <p:extLst>
      <p:ext uri="{BB962C8B-B14F-4D97-AF65-F5344CB8AC3E}">
        <p14:creationId xmlns:p14="http://schemas.microsoft.com/office/powerpoint/2010/main" val="4130461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A2B8668-5237-4E05-B78D-1CAEB2B270F3}"/>
              </a:ext>
            </a:extLst>
          </p:cNvPr>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3200" b="1" dirty="0">
                <a:latin typeface="Meiryo UI" panose="020B0604030504040204" pitchFamily="50" charset="-128"/>
                <a:ea typeface="Meiryo UI" panose="020B0604030504040204" pitchFamily="50" charset="-128"/>
              </a:rPr>
              <a:t>　　日本の予算について</a:t>
            </a:r>
          </a:p>
        </p:txBody>
      </p:sp>
      <p:sp>
        <p:nvSpPr>
          <p:cNvPr id="2" name="スライド番号プレースホルダー 1">
            <a:extLst>
              <a:ext uri="{FF2B5EF4-FFF2-40B4-BE49-F238E27FC236}">
                <a16:creationId xmlns:a16="http://schemas.microsoft.com/office/drawing/2014/main" id="{EA81D8B7-DFE1-4CC8-8F02-44FC4B7C4923}"/>
              </a:ext>
            </a:extLst>
          </p:cNvPr>
          <p:cNvSpPr>
            <a:spLocks noGrp="1"/>
          </p:cNvSpPr>
          <p:nvPr>
            <p:ph type="sldNum" sz="quarter" idx="4"/>
          </p:nvPr>
        </p:nvSpPr>
        <p:spPr/>
        <p:txBody>
          <a:bodyPr/>
          <a:lstStyle/>
          <a:p>
            <a:fld id="{CFE1D277-9C57-4E30-9C75-4A0776A97483}" type="slidenum">
              <a:rPr lang="ja-JP" altLang="en-US" smtClean="0"/>
              <a:pPr/>
              <a:t>16</a:t>
            </a:fld>
            <a:endParaRPr lang="ja-JP" altLang="en-US" dirty="0"/>
          </a:p>
        </p:txBody>
      </p:sp>
      <p:pic>
        <p:nvPicPr>
          <p:cNvPr id="4" name="図 3">
            <a:extLst>
              <a:ext uri="{FF2B5EF4-FFF2-40B4-BE49-F238E27FC236}">
                <a16:creationId xmlns:a16="http://schemas.microsoft.com/office/drawing/2014/main" id="{90B7C4B8-5949-D56C-5972-7FF0FB4C90E4}"/>
              </a:ext>
            </a:extLst>
          </p:cNvPr>
          <p:cNvPicPr>
            <a:picLocks noChangeAspect="1"/>
          </p:cNvPicPr>
          <p:nvPr/>
        </p:nvPicPr>
        <p:blipFill rotWithShape="1">
          <a:blip r:embed="rId2">
            <a:extLst>
              <a:ext uri="{28A0092B-C50C-407E-A947-70E740481C1C}">
                <a14:useLocalDpi xmlns:a14="http://schemas.microsoft.com/office/drawing/2010/main" val="0"/>
              </a:ext>
            </a:extLst>
          </a:blip>
          <a:srcRect r="-58" b="33549"/>
          <a:stretch/>
        </p:blipFill>
        <p:spPr>
          <a:xfrm>
            <a:off x="1458903" y="817993"/>
            <a:ext cx="6226195" cy="5573674"/>
          </a:xfrm>
          <a:prstGeom prst="rect">
            <a:avLst/>
          </a:prstGeom>
        </p:spPr>
      </p:pic>
      <p:sp>
        <p:nvSpPr>
          <p:cNvPr id="7" name="テキスト ボックス 6">
            <a:extLst>
              <a:ext uri="{FF2B5EF4-FFF2-40B4-BE49-F238E27FC236}">
                <a16:creationId xmlns:a16="http://schemas.microsoft.com/office/drawing/2014/main" id="{3A8274E8-A22A-5504-ECDB-49978EC2C158}"/>
              </a:ext>
            </a:extLst>
          </p:cNvPr>
          <p:cNvSpPr txBox="1"/>
          <p:nvPr/>
        </p:nvSpPr>
        <p:spPr>
          <a:xfrm>
            <a:off x="3021177" y="6326457"/>
            <a:ext cx="5402441" cy="307777"/>
          </a:xfrm>
          <a:prstGeom prst="rect">
            <a:avLst/>
          </a:prstGeom>
          <a:noFill/>
        </p:spPr>
        <p:txBody>
          <a:bodyPr wrap="none" rtlCol="0">
            <a:spAutoFit/>
          </a:bodyPr>
          <a:lstStyle/>
          <a:p>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出典：財務省「これからの日本のために財政を考える」（令和</a:t>
            </a:r>
            <a:r>
              <a:rPr kumimoji="1" lang="en-US" altLang="ja-JP" sz="1400" dirty="0">
                <a:solidFill>
                  <a:schemeClr val="bg2">
                    <a:lumMod val="25000"/>
                  </a:schemeClr>
                </a:solidFill>
                <a:latin typeface="Meiryo UI" panose="020B0604030504040204" pitchFamily="50" charset="-128"/>
                <a:ea typeface="Meiryo UI" panose="020B0604030504040204" pitchFamily="50" charset="-128"/>
              </a:rPr>
              <a:t>5</a:t>
            </a:r>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400" dirty="0">
                <a:solidFill>
                  <a:schemeClr val="bg2">
                    <a:lumMod val="25000"/>
                  </a:schemeClr>
                </a:solidFill>
                <a:latin typeface="Meiryo UI" panose="020B0604030504040204" pitchFamily="50" charset="-128"/>
                <a:ea typeface="Meiryo UI" panose="020B0604030504040204" pitchFamily="50" charset="-128"/>
              </a:rPr>
              <a:t>10</a:t>
            </a:r>
            <a:r>
              <a:rPr kumimoji="1" lang="ja-JP" altLang="en-US" sz="1400" dirty="0">
                <a:solidFill>
                  <a:schemeClr val="bg2">
                    <a:lumMod val="25000"/>
                  </a:schemeClr>
                </a:solidFill>
                <a:latin typeface="Meiryo UI" panose="020B0604030504040204" pitchFamily="50" charset="-128"/>
                <a:ea typeface="Meiryo UI" panose="020B0604030504040204" pitchFamily="50" charset="-128"/>
              </a:rPr>
              <a:t>月）</a:t>
            </a:r>
          </a:p>
        </p:txBody>
      </p:sp>
      <p:sp>
        <p:nvSpPr>
          <p:cNvPr id="3" name="正方形/長方形 2">
            <a:extLst>
              <a:ext uri="{FF2B5EF4-FFF2-40B4-BE49-F238E27FC236}">
                <a16:creationId xmlns:a16="http://schemas.microsoft.com/office/drawing/2014/main" id="{9F122C63-3CA3-7930-D4D1-12E4BDA9BEC1}"/>
              </a:ext>
            </a:extLst>
          </p:cNvPr>
          <p:cNvSpPr/>
          <p:nvPr/>
        </p:nvSpPr>
        <p:spPr>
          <a:xfrm>
            <a:off x="590781" y="-47869"/>
            <a:ext cx="104752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6" name="正方形/長方形 5">
            <a:extLst>
              <a:ext uri="{FF2B5EF4-FFF2-40B4-BE49-F238E27FC236}">
                <a16:creationId xmlns:a16="http://schemas.microsoft.com/office/drawing/2014/main" id="{B48E915D-E791-8CE0-29C9-D02E4E540842}"/>
              </a:ext>
            </a:extLst>
          </p:cNvPr>
          <p:cNvSpPr/>
          <p:nvPr/>
        </p:nvSpPr>
        <p:spPr>
          <a:xfrm>
            <a:off x="1705322" y="-47869"/>
            <a:ext cx="1047520"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よさん</a:t>
            </a:r>
          </a:p>
        </p:txBody>
      </p:sp>
      <p:sp>
        <p:nvSpPr>
          <p:cNvPr id="8" name="正方形/長方形 7">
            <a:extLst>
              <a:ext uri="{FF2B5EF4-FFF2-40B4-BE49-F238E27FC236}">
                <a16:creationId xmlns:a16="http://schemas.microsoft.com/office/drawing/2014/main" id="{10CD834C-E673-C4A0-4797-E3176CF0855A}"/>
              </a:ext>
            </a:extLst>
          </p:cNvPr>
          <p:cNvSpPr/>
          <p:nvPr/>
        </p:nvSpPr>
        <p:spPr>
          <a:xfrm>
            <a:off x="4572000" y="2299260"/>
            <a:ext cx="1442623"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しゃかいほしょう</a:t>
            </a:r>
          </a:p>
        </p:txBody>
      </p:sp>
      <p:sp>
        <p:nvSpPr>
          <p:cNvPr id="9" name="正方形/長方形 8">
            <a:extLst>
              <a:ext uri="{FF2B5EF4-FFF2-40B4-BE49-F238E27FC236}">
                <a16:creationId xmlns:a16="http://schemas.microsoft.com/office/drawing/2014/main" id="{FBBBFF35-02F1-5D0A-5523-CAF91F166A26}"/>
              </a:ext>
            </a:extLst>
          </p:cNvPr>
          <p:cNvSpPr/>
          <p:nvPr/>
        </p:nvSpPr>
        <p:spPr>
          <a:xfrm>
            <a:off x="3129377" y="1723457"/>
            <a:ext cx="1442623"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こくさいひ</a:t>
            </a:r>
          </a:p>
        </p:txBody>
      </p:sp>
      <p:sp>
        <p:nvSpPr>
          <p:cNvPr id="10" name="正方形/長方形 9">
            <a:extLst>
              <a:ext uri="{FF2B5EF4-FFF2-40B4-BE49-F238E27FC236}">
                <a16:creationId xmlns:a16="http://schemas.microsoft.com/office/drawing/2014/main" id="{AFBFBF36-263D-F312-D72C-3948A4DAF925}"/>
              </a:ext>
            </a:extLst>
          </p:cNvPr>
          <p:cNvSpPr/>
          <p:nvPr/>
        </p:nvSpPr>
        <p:spPr>
          <a:xfrm>
            <a:off x="4213254" y="3716384"/>
            <a:ext cx="216011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ちほうこうふぜいこうふきんなど</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0CAD0632-A9B9-A101-FEE4-7514821B93D7}"/>
              </a:ext>
            </a:extLst>
          </p:cNvPr>
          <p:cNvSpPr/>
          <p:nvPr/>
        </p:nvSpPr>
        <p:spPr>
          <a:xfrm>
            <a:off x="3905546" y="5078156"/>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ぼうえい</a:t>
            </a:r>
          </a:p>
        </p:txBody>
      </p:sp>
      <p:sp>
        <p:nvSpPr>
          <p:cNvPr id="12" name="正方形/長方形 11">
            <a:extLst>
              <a:ext uri="{FF2B5EF4-FFF2-40B4-BE49-F238E27FC236}">
                <a16:creationId xmlns:a16="http://schemas.microsoft.com/office/drawing/2014/main" id="{215F7A9D-7B1A-6AF1-A0AE-B1578708ABFC}"/>
              </a:ext>
            </a:extLst>
          </p:cNvPr>
          <p:cNvSpPr/>
          <p:nvPr/>
        </p:nvSpPr>
        <p:spPr>
          <a:xfrm>
            <a:off x="1796469" y="3716384"/>
            <a:ext cx="1332908" cy="3077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700" dirty="0">
                <a:solidFill>
                  <a:schemeClr val="tx1"/>
                </a:solidFill>
                <a:latin typeface="BIZ UDPゴシック" panose="020B0400000000000000" pitchFamily="50" charset="-128"/>
                <a:ea typeface="BIZ UDPゴシック" panose="020B0400000000000000" pitchFamily="50" charset="-128"/>
              </a:rPr>
              <a:t>ぶんきょうおよび</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700" dirty="0">
                <a:solidFill>
                  <a:schemeClr val="tx1"/>
                </a:solidFill>
                <a:latin typeface="BIZ UDPゴシック" panose="020B0400000000000000" pitchFamily="50" charset="-128"/>
                <a:ea typeface="BIZ UDPゴシック" panose="020B0400000000000000" pitchFamily="50" charset="-128"/>
              </a:rPr>
              <a:t>かがくしんこう</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2E53D8D8-9FC4-34E4-F97B-28478369BD13}"/>
              </a:ext>
            </a:extLst>
          </p:cNvPr>
          <p:cNvSpPr/>
          <p:nvPr/>
        </p:nvSpPr>
        <p:spPr>
          <a:xfrm>
            <a:off x="2229082" y="4515878"/>
            <a:ext cx="1332908" cy="1846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こうきょうじぎょう</a:t>
            </a:r>
          </a:p>
        </p:txBody>
      </p:sp>
      <p:sp>
        <p:nvSpPr>
          <p:cNvPr id="14" name="正方形/長方形 13">
            <a:extLst>
              <a:ext uri="{FF2B5EF4-FFF2-40B4-BE49-F238E27FC236}">
                <a16:creationId xmlns:a16="http://schemas.microsoft.com/office/drawing/2014/main" id="{C4D675C5-4983-E045-C94D-52AA291C619D}"/>
              </a:ext>
            </a:extLst>
          </p:cNvPr>
          <p:cNvSpPr/>
          <p:nvPr/>
        </p:nvSpPr>
        <p:spPr>
          <a:xfrm>
            <a:off x="3021177" y="4835589"/>
            <a:ext cx="1332908"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ぼうえいりょくきょうかしきん</a:t>
            </a:r>
            <a:endParaRPr kumimoji="1" lang="en-US" altLang="ja-JP" sz="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くりいれ</a:t>
            </a:r>
          </a:p>
        </p:txBody>
      </p:sp>
    </p:spTree>
    <p:extLst>
      <p:ext uri="{BB962C8B-B14F-4D97-AF65-F5344CB8AC3E}">
        <p14:creationId xmlns:p14="http://schemas.microsoft.com/office/powerpoint/2010/main" val="985670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441588" y="1008372"/>
            <a:ext cx="8296510" cy="5527493"/>
            <a:chOff x="441588" y="1008372"/>
            <a:chExt cx="8296510" cy="5527493"/>
          </a:xfrm>
        </p:grpSpPr>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41588" y="1008372"/>
              <a:ext cx="8280137" cy="5527493"/>
              <a:chOff x="441588" y="1008372"/>
              <a:chExt cx="8280137" cy="5527493"/>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・障害状態時</a:t>
                </a:r>
                <a:endParaRPr lang="en-US" altLang="ja-JP" sz="22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21051"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sp>
        <p:nvSpPr>
          <p:cNvPr id="11" name="スライド番号プレースホルダー 10">
            <a:extLst>
              <a:ext uri="{FF2B5EF4-FFF2-40B4-BE49-F238E27FC236}">
                <a16:creationId xmlns:a16="http://schemas.microsoft.com/office/drawing/2014/main" id="{A0FB0DE7-6E97-46C0-8152-30113CF473E7}"/>
              </a:ext>
            </a:extLst>
          </p:cNvPr>
          <p:cNvSpPr>
            <a:spLocks noGrp="1"/>
          </p:cNvSpPr>
          <p:nvPr>
            <p:ph type="sldNum" sz="quarter" idx="4"/>
          </p:nvPr>
        </p:nvSpPr>
        <p:spPr/>
        <p:txBody>
          <a:bodyPr/>
          <a:lstStyle/>
          <a:p>
            <a:fld id="{CFE1D277-9C57-4E30-9C75-4A0776A97483}" type="slidenum">
              <a:rPr lang="ja-JP" altLang="en-US" smtClean="0"/>
              <a:pPr/>
              <a:t>17</a:t>
            </a:fld>
            <a:endParaRPr lang="ja-JP" altLang="en-US" dirty="0"/>
          </a:p>
        </p:txBody>
      </p:sp>
      <p:sp>
        <p:nvSpPr>
          <p:cNvPr id="7" name="正方形/長方形 6">
            <a:extLst>
              <a:ext uri="{FF2B5EF4-FFF2-40B4-BE49-F238E27FC236}">
                <a16:creationId xmlns:a16="http://schemas.microsoft.com/office/drawing/2014/main" id="{5FFF716C-1AF5-C3B5-4409-4F23C9BC362E}"/>
              </a:ext>
            </a:extLst>
          </p:cNvPr>
          <p:cNvSpPr/>
          <p:nvPr/>
        </p:nvSpPr>
        <p:spPr>
          <a:xfrm>
            <a:off x="590781"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8" name="正方形/長方形 7">
            <a:extLst>
              <a:ext uri="{FF2B5EF4-FFF2-40B4-BE49-F238E27FC236}">
                <a16:creationId xmlns:a16="http://schemas.microsoft.com/office/drawing/2014/main" id="{3F5E6FBE-22B9-2429-DE5B-63C4F6676803}"/>
              </a:ext>
            </a:extLst>
          </p:cNvPr>
          <p:cNvSpPr/>
          <p:nvPr/>
        </p:nvSpPr>
        <p:spPr>
          <a:xfrm>
            <a:off x="2091174"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がいよう</a:t>
            </a:r>
          </a:p>
        </p:txBody>
      </p:sp>
      <p:sp>
        <p:nvSpPr>
          <p:cNvPr id="12" name="正方形/長方形 11">
            <a:extLst>
              <a:ext uri="{FF2B5EF4-FFF2-40B4-BE49-F238E27FC236}">
                <a16:creationId xmlns:a16="http://schemas.microsoft.com/office/drawing/2014/main" id="{13B884BE-A5AD-C76E-6C63-111D701C5847}"/>
              </a:ext>
            </a:extLst>
          </p:cNvPr>
          <p:cNvSpPr/>
          <p:nvPr/>
        </p:nvSpPr>
        <p:spPr>
          <a:xfrm>
            <a:off x="258487" y="153028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6" name="正方形/長方形 25">
            <a:extLst>
              <a:ext uri="{FF2B5EF4-FFF2-40B4-BE49-F238E27FC236}">
                <a16:creationId xmlns:a16="http://schemas.microsoft.com/office/drawing/2014/main" id="{8F596535-9B6E-6962-7912-60625A2351C1}"/>
              </a:ext>
            </a:extLst>
          </p:cNvPr>
          <p:cNvSpPr/>
          <p:nvPr/>
        </p:nvSpPr>
        <p:spPr>
          <a:xfrm>
            <a:off x="258487" y="2429552"/>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37" name="正方形/長方形 36">
            <a:extLst>
              <a:ext uri="{FF2B5EF4-FFF2-40B4-BE49-F238E27FC236}">
                <a16:creationId xmlns:a16="http://schemas.microsoft.com/office/drawing/2014/main" id="{C8EE8853-D3D5-1F1E-4760-1A80E24C8A8F}"/>
              </a:ext>
            </a:extLst>
          </p:cNvPr>
          <p:cNvSpPr/>
          <p:nvPr/>
        </p:nvSpPr>
        <p:spPr>
          <a:xfrm>
            <a:off x="2703645" y="775636"/>
            <a:ext cx="15142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せいど</a:t>
            </a:r>
          </a:p>
        </p:txBody>
      </p:sp>
      <p:sp>
        <p:nvSpPr>
          <p:cNvPr id="38" name="正方形/長方形 37">
            <a:extLst>
              <a:ext uri="{FF2B5EF4-FFF2-40B4-BE49-F238E27FC236}">
                <a16:creationId xmlns:a16="http://schemas.microsoft.com/office/drawing/2014/main" id="{00FD2433-C14A-A7CD-2F09-7AA1F1AD4AB5}"/>
              </a:ext>
            </a:extLst>
          </p:cNvPr>
          <p:cNvSpPr/>
          <p:nvPr/>
        </p:nvSpPr>
        <p:spPr>
          <a:xfrm>
            <a:off x="5854138"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おも</a:t>
            </a:r>
          </a:p>
        </p:txBody>
      </p:sp>
      <p:sp>
        <p:nvSpPr>
          <p:cNvPr id="39" name="正方形/長方形 38">
            <a:extLst>
              <a:ext uri="{FF2B5EF4-FFF2-40B4-BE49-F238E27FC236}">
                <a16:creationId xmlns:a16="http://schemas.microsoft.com/office/drawing/2014/main" id="{AB8228AA-DB09-FBF1-D82A-3B37426BDE78}"/>
              </a:ext>
            </a:extLst>
          </p:cNvPr>
          <p:cNvSpPr/>
          <p:nvPr/>
        </p:nvSpPr>
        <p:spPr>
          <a:xfrm>
            <a:off x="6484805"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49" name="正方形/長方形 48">
            <a:extLst>
              <a:ext uri="{FF2B5EF4-FFF2-40B4-BE49-F238E27FC236}">
                <a16:creationId xmlns:a16="http://schemas.microsoft.com/office/drawing/2014/main" id="{CE7E8FC0-4102-A9A1-2C6F-34B097F32942}"/>
              </a:ext>
            </a:extLst>
          </p:cNvPr>
          <p:cNvSpPr/>
          <p:nvPr/>
        </p:nvSpPr>
        <p:spPr>
          <a:xfrm>
            <a:off x="7229921" y="775636"/>
            <a:ext cx="73716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ないよう</a:t>
            </a:r>
          </a:p>
        </p:txBody>
      </p:sp>
      <p:sp>
        <p:nvSpPr>
          <p:cNvPr id="50" name="正方形/長方形 49">
            <a:extLst>
              <a:ext uri="{FF2B5EF4-FFF2-40B4-BE49-F238E27FC236}">
                <a16:creationId xmlns:a16="http://schemas.microsoft.com/office/drawing/2014/main" id="{662F4094-CDB2-E164-4C5F-0F10DFFEDCEA}"/>
              </a:ext>
            </a:extLst>
          </p:cNvPr>
          <p:cNvSpPr/>
          <p:nvPr/>
        </p:nvSpPr>
        <p:spPr>
          <a:xfrm>
            <a:off x="2703645" y="168757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579A921D-9703-BFB1-4769-5041E446AD45}"/>
              </a:ext>
            </a:extLst>
          </p:cNvPr>
          <p:cNvSpPr/>
          <p:nvPr/>
        </p:nvSpPr>
        <p:spPr>
          <a:xfrm>
            <a:off x="2703645" y="270674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こうてきねんきんほけん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4E75834C-F485-BD1D-B074-5B322CF81701}"/>
              </a:ext>
            </a:extLst>
          </p:cNvPr>
          <p:cNvSpPr/>
          <p:nvPr/>
        </p:nvSpPr>
        <p:spPr>
          <a:xfrm>
            <a:off x="2703645" y="3716352"/>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91C28206-867F-66B8-A1C6-B53B93B66830}"/>
              </a:ext>
            </a:extLst>
          </p:cNvPr>
          <p:cNvSpPr/>
          <p:nvPr/>
        </p:nvSpPr>
        <p:spPr>
          <a:xfrm>
            <a:off x="2237207" y="4620127"/>
            <a:ext cx="165252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ろうどうしゃ</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D8455B08-3FE1-659E-C378-96C4DBA22E30}"/>
              </a:ext>
            </a:extLst>
          </p:cNvPr>
          <p:cNvSpPr/>
          <p:nvPr/>
        </p:nvSpPr>
        <p:spPr>
          <a:xfrm>
            <a:off x="2643619" y="4973388"/>
            <a:ext cx="165252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さいがいほしょうほけん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2BF30CBC-03CF-AB95-65A3-47BF2759FB81}"/>
              </a:ext>
            </a:extLst>
          </p:cNvPr>
          <p:cNvSpPr/>
          <p:nvPr/>
        </p:nvSpPr>
        <p:spPr>
          <a:xfrm>
            <a:off x="2436945" y="5737491"/>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こようほけん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DF9E0488-0CC1-F0E7-DB92-142A276934A3}"/>
              </a:ext>
            </a:extLst>
          </p:cNvPr>
          <p:cNvSpPr/>
          <p:nvPr/>
        </p:nvSpPr>
        <p:spPr>
          <a:xfrm>
            <a:off x="5242719" y="1687578"/>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1F605098-3177-FDAD-7041-2ED37B78AFDA}"/>
              </a:ext>
            </a:extLst>
          </p:cNvPr>
          <p:cNvSpPr/>
          <p:nvPr/>
        </p:nvSpPr>
        <p:spPr>
          <a:xfrm>
            <a:off x="7525806" y="1687578"/>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42077C93-1EDE-D119-F08B-9483064740EE}"/>
              </a:ext>
            </a:extLst>
          </p:cNvPr>
          <p:cNvSpPr/>
          <p:nvPr/>
        </p:nvSpPr>
        <p:spPr>
          <a:xfrm>
            <a:off x="5862651" y="2621440"/>
            <a:ext cx="88255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ろうご</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8ACF9582-EB00-9694-7AC1-9700776E8426}"/>
              </a:ext>
            </a:extLst>
          </p:cNvPr>
          <p:cNvSpPr/>
          <p:nvPr/>
        </p:nvSpPr>
        <p:spPr>
          <a:xfrm>
            <a:off x="5453373" y="2783890"/>
            <a:ext cx="13676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しょがいじょうたいじ</a:t>
            </a:r>
            <a:endParaRPr kumimoji="1" lang="ja-JP" altLang="en-US" sz="800" dirty="0">
              <a:solidFill>
                <a:srgbClr val="FF000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99E39C02-52B3-226B-7F83-B9E82A82EBCB}"/>
              </a:ext>
            </a:extLst>
          </p:cNvPr>
          <p:cNvSpPr/>
          <p:nvPr/>
        </p:nvSpPr>
        <p:spPr>
          <a:xfrm>
            <a:off x="5591124" y="3294300"/>
            <a:ext cx="13676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いぞく</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61" name="正方形/長方形 60">
            <a:extLst>
              <a:ext uri="{FF2B5EF4-FFF2-40B4-BE49-F238E27FC236}">
                <a16:creationId xmlns:a16="http://schemas.microsoft.com/office/drawing/2014/main" id="{DEAF740A-8B97-E3CB-AF35-460AC6AD44C0}"/>
              </a:ext>
            </a:extLst>
          </p:cNvPr>
          <p:cNvSpPr/>
          <p:nvPr/>
        </p:nvSpPr>
        <p:spPr>
          <a:xfrm>
            <a:off x="7335306" y="2716274"/>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2" name="正方形/長方形 61">
            <a:extLst>
              <a:ext uri="{FF2B5EF4-FFF2-40B4-BE49-F238E27FC236}">
                <a16:creationId xmlns:a16="http://schemas.microsoft.com/office/drawing/2014/main" id="{1806DFCD-0A6B-F845-A348-AC4AFC89AE94}"/>
              </a:ext>
            </a:extLst>
          </p:cNvPr>
          <p:cNvSpPr/>
          <p:nvPr/>
        </p:nvSpPr>
        <p:spPr>
          <a:xfrm>
            <a:off x="5256436" y="3587254"/>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63" name="正方形/長方形 62">
            <a:extLst>
              <a:ext uri="{FF2B5EF4-FFF2-40B4-BE49-F238E27FC236}">
                <a16:creationId xmlns:a16="http://schemas.microsoft.com/office/drawing/2014/main" id="{D796885B-D2EC-8B41-FDC1-FB3A40AB66C7}"/>
              </a:ext>
            </a:extLst>
          </p:cNvPr>
          <p:cNvSpPr/>
          <p:nvPr/>
        </p:nvSpPr>
        <p:spPr>
          <a:xfrm>
            <a:off x="6715948" y="3601904"/>
            <a:ext cx="8825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4" name="正方形/長方形 63">
            <a:extLst>
              <a:ext uri="{FF2B5EF4-FFF2-40B4-BE49-F238E27FC236}">
                <a16:creationId xmlns:a16="http://schemas.microsoft.com/office/drawing/2014/main" id="{848EB918-9CD8-FA99-A9E9-4181087C170D}"/>
              </a:ext>
            </a:extLst>
          </p:cNvPr>
          <p:cNvSpPr/>
          <p:nvPr/>
        </p:nvSpPr>
        <p:spPr>
          <a:xfrm>
            <a:off x="5614263" y="4306405"/>
            <a:ext cx="121210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ほうもんかいご</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5" name="正方形/長方形 64">
            <a:extLst>
              <a:ext uri="{FF2B5EF4-FFF2-40B4-BE49-F238E27FC236}">
                <a16:creationId xmlns:a16="http://schemas.microsoft.com/office/drawing/2014/main" id="{ADD75681-C410-3079-D31A-FFD19A707E0F}"/>
              </a:ext>
            </a:extLst>
          </p:cNvPr>
          <p:cNvSpPr/>
          <p:nvPr/>
        </p:nvSpPr>
        <p:spPr>
          <a:xfrm>
            <a:off x="5308767"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しごとちゅう</a:t>
            </a:r>
            <a:endParaRPr kumimoji="1" lang="ja-JP" altLang="en-US" sz="1100" dirty="0">
              <a:solidFill>
                <a:srgbClr val="FF0000"/>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746B194F-9152-3F2F-B750-33A96B11FD67}"/>
              </a:ext>
            </a:extLst>
          </p:cNvPr>
          <p:cNvSpPr/>
          <p:nvPr/>
        </p:nvSpPr>
        <p:spPr>
          <a:xfrm>
            <a:off x="6523111"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2A24C26B-2528-5422-F50D-9A2ABF621481}"/>
              </a:ext>
            </a:extLst>
          </p:cNvPr>
          <p:cNvSpPr/>
          <p:nvPr/>
        </p:nvSpPr>
        <p:spPr>
          <a:xfrm>
            <a:off x="7359387" y="4743683"/>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CD6F0B7E-D71A-409C-0FAB-58D9863E02E4}"/>
              </a:ext>
            </a:extLst>
          </p:cNvPr>
          <p:cNvSpPr/>
          <p:nvPr/>
        </p:nvSpPr>
        <p:spPr>
          <a:xfrm>
            <a:off x="6362073" y="5733290"/>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せいかつひ</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DA6FC3B0-5163-4891-153D-46210E5EC721}"/>
              </a:ext>
            </a:extLst>
          </p:cNvPr>
          <p:cNvSpPr/>
          <p:nvPr/>
        </p:nvSpPr>
        <p:spPr>
          <a:xfrm>
            <a:off x="5308767" y="5745750"/>
            <a:ext cx="102535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しつぎょう</a:t>
            </a:r>
            <a:r>
              <a:rPr lang="ja-JP" altLang="en-US" sz="1100" dirty="0">
                <a:solidFill>
                  <a:schemeClr val="tx1"/>
                </a:solidFill>
                <a:latin typeface="BIZ UDPゴシック" panose="020B0400000000000000" pitchFamily="50" charset="-128"/>
                <a:ea typeface="BIZ UDPゴシック" panose="020B0400000000000000" pitchFamily="50" charset="-128"/>
              </a:rPr>
              <a:t>じ</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68052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困ったときに受けられる「社会保険」を考えてみよう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54000" y="619388"/>
            <a:ext cx="85471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900" b="1" dirty="0">
                <a:solidFill>
                  <a:srgbClr val="17375E"/>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19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529312" y="1277572"/>
            <a:ext cx="3098800" cy="300182"/>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707112"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444815" y="3307842"/>
            <a:ext cx="831273"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1248433" y="4128850"/>
            <a:ext cx="1005840"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772873"/>
            <a:ext cx="28321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580759"/>
            <a:ext cx="2027753"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201322"/>
            <a:ext cx="17907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66803"/>
            <a:ext cx="2118088"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2"/>
          <a:srcRect l="16145" t="5111" r="12859" b="4461"/>
          <a:stretch/>
        </p:blipFill>
        <p:spPr>
          <a:xfrm>
            <a:off x="523474" y="1554486"/>
            <a:ext cx="761078" cy="1115399"/>
          </a:xfrm>
          <a:prstGeom prst="rect">
            <a:avLst/>
          </a:prstGeom>
        </p:spPr>
      </p:pic>
      <p:sp>
        <p:nvSpPr>
          <p:cNvPr id="36" name="テキスト ボックス 3"/>
          <p:cNvSpPr txBox="1">
            <a:spLocks noChangeArrowheads="1"/>
          </p:cNvSpPr>
          <p:nvPr/>
        </p:nvSpPr>
        <p:spPr bwMode="auto">
          <a:xfrm>
            <a:off x="1304628" y="1756443"/>
            <a:ext cx="226408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定年退職して老後の収入が無くなった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50058" y="2561557"/>
            <a:ext cx="1511198"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会社が倒産し、</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失業した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1214868" y="3457366"/>
            <a:ext cx="2346338"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介護が必要な状態になった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845428" y="4186248"/>
            <a:ext cx="1766995"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一家の働き手が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交通事故で亡くなった</a:t>
            </a:r>
          </a:p>
        </p:txBody>
      </p:sp>
      <p:sp>
        <p:nvSpPr>
          <p:cNvPr id="42" name="テキスト ボックス 18"/>
          <p:cNvSpPr txBox="1">
            <a:spLocks noChangeArrowheads="1"/>
          </p:cNvSpPr>
          <p:nvPr/>
        </p:nvSpPr>
        <p:spPr bwMode="auto">
          <a:xfrm>
            <a:off x="2129922" y="5178623"/>
            <a:ext cx="1469801" cy="307777"/>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病気で入院した</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2005249" y="5843053"/>
            <a:ext cx="1608654" cy="523220"/>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会社員が</a:t>
            </a:r>
            <a:endParaRPr lang="en-US" altLang="ja-JP"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8" y="1929333"/>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2" y="2888086"/>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30" y="3846839"/>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90" y="4805592"/>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612272" y="2964543"/>
            <a:ext cx="3186772" cy="461665"/>
          </a:xfrm>
          <a:prstGeom prst="rect">
            <a:avLst/>
          </a:prstGeom>
          <a:noFill/>
          <a:ln w="38100" cmpd="sng">
            <a:noFill/>
            <a:miter lim="800000"/>
          </a:ln>
        </p:spPr>
        <p:txBody>
          <a:bodyPr wrap="square" rtlCol="0" anchor="ctr">
            <a:spAutoFit/>
          </a:bodyPr>
          <a:lstStyle/>
          <a:p>
            <a:pPr algn="ctr"/>
            <a:r>
              <a:rPr kumimoji="1"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a:t>
            </a:r>
            <a:endParaRPr kumimoji="1" lang="ja-JP" altLang="en-US"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604187" y="2018053"/>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528490" y="3923187"/>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85421"/>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労働者災害補償保険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6" y="5764345"/>
            <a:ext cx="3207054"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539630" y="5847655"/>
            <a:ext cx="3186772" cy="461665"/>
          </a:xfrm>
          <a:prstGeom prst="rect">
            <a:avLst/>
          </a:prstGeom>
          <a:noFill/>
          <a:ln w="38100" cmpd="sng">
            <a:noFill/>
            <a:miter lim="800000"/>
          </a:ln>
        </p:spPr>
        <p:txBody>
          <a:bodyPr wrap="square" rtlCol="0" anchor="ctr">
            <a:spAutoFit/>
          </a:bodyPr>
          <a:lstStyle/>
          <a:p>
            <a:pPr algn="ct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ja-JP" altLang="en-US" sz="16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77572"/>
            <a:ext cx="3098800" cy="272894"/>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200140"/>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16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3"/>
          <a:stretch>
            <a:fillRect/>
          </a:stretch>
        </p:blipFill>
        <p:spPr>
          <a:xfrm>
            <a:off x="825500" y="2006052"/>
            <a:ext cx="1412095" cy="1316616"/>
          </a:xfrm>
          <a:prstGeom prst="rect">
            <a:avLst/>
          </a:prstGeom>
        </p:spPr>
      </p:pic>
      <p:pic>
        <p:nvPicPr>
          <p:cNvPr id="7" name="図 6"/>
          <p:cNvPicPr>
            <a:picLocks noChangeAspect="1"/>
          </p:cNvPicPr>
          <p:nvPr/>
        </p:nvPicPr>
        <p:blipFill>
          <a:blip r:embed="rId4"/>
          <a:stretch>
            <a:fillRect/>
          </a:stretch>
        </p:blipFill>
        <p:spPr>
          <a:xfrm>
            <a:off x="103523" y="3072316"/>
            <a:ext cx="1274587" cy="1183219"/>
          </a:xfrm>
          <a:prstGeom prst="rect">
            <a:avLst/>
          </a:prstGeom>
        </p:spPr>
      </p:pic>
      <p:pic>
        <p:nvPicPr>
          <p:cNvPr id="56" name="図 55"/>
          <p:cNvPicPr>
            <a:picLocks noChangeAspect="1"/>
          </p:cNvPicPr>
          <p:nvPr/>
        </p:nvPicPr>
        <p:blipFill>
          <a:blip r:embed="rId5"/>
          <a:stretch>
            <a:fillRect/>
          </a:stretch>
        </p:blipFill>
        <p:spPr>
          <a:xfrm>
            <a:off x="165377" y="4430446"/>
            <a:ext cx="1432244" cy="1422383"/>
          </a:xfrm>
          <a:prstGeom prst="rect">
            <a:avLst/>
          </a:prstGeom>
        </p:spPr>
      </p:pic>
      <p:pic>
        <p:nvPicPr>
          <p:cNvPr id="57" name="図 56"/>
          <p:cNvPicPr>
            <a:picLocks noChangeAspect="1"/>
          </p:cNvPicPr>
          <p:nvPr/>
        </p:nvPicPr>
        <p:blipFill>
          <a:blip r:embed="rId6"/>
          <a:stretch>
            <a:fillRect/>
          </a:stretch>
        </p:blipFill>
        <p:spPr>
          <a:xfrm>
            <a:off x="1162278" y="5366439"/>
            <a:ext cx="1033269" cy="1492500"/>
          </a:xfrm>
          <a:prstGeom prst="rect">
            <a:avLst/>
          </a:prstGeom>
        </p:spPr>
      </p:pic>
      <p:pic>
        <p:nvPicPr>
          <p:cNvPr id="3" name="図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44" y="4080972"/>
            <a:ext cx="1158216" cy="745215"/>
          </a:xfrm>
          <a:prstGeom prst="rect">
            <a:avLst/>
          </a:prstGeom>
        </p:spPr>
      </p:pic>
      <p:sp>
        <p:nvSpPr>
          <p:cNvPr id="6" name="スライド番号プレースホルダー 5">
            <a:extLst>
              <a:ext uri="{FF2B5EF4-FFF2-40B4-BE49-F238E27FC236}">
                <a16:creationId xmlns:a16="http://schemas.microsoft.com/office/drawing/2014/main" id="{F819E0DC-F908-4D8C-9B35-961498838046}"/>
              </a:ext>
            </a:extLst>
          </p:cNvPr>
          <p:cNvSpPr>
            <a:spLocks noGrp="1"/>
          </p:cNvSpPr>
          <p:nvPr>
            <p:ph type="sldNum" sz="quarter" idx="4"/>
          </p:nvPr>
        </p:nvSpPr>
        <p:spPr/>
        <p:txBody>
          <a:bodyPr/>
          <a:lstStyle/>
          <a:p>
            <a:fld id="{CFE1D277-9C57-4E30-9C75-4A0776A97483}" type="slidenum">
              <a:rPr lang="ja-JP" altLang="en-US" smtClean="0"/>
              <a:pPr/>
              <a:t>18</a:t>
            </a:fld>
            <a:endParaRPr lang="ja-JP" altLang="en-US" dirty="0"/>
          </a:p>
        </p:txBody>
      </p:sp>
      <p:sp>
        <p:nvSpPr>
          <p:cNvPr id="9" name="正方形/長方形 8">
            <a:extLst>
              <a:ext uri="{FF2B5EF4-FFF2-40B4-BE49-F238E27FC236}">
                <a16:creationId xmlns:a16="http://schemas.microsoft.com/office/drawing/2014/main" id="{454FD37E-3F6F-609D-53BD-FD78DDB945CD}"/>
              </a:ext>
            </a:extLst>
          </p:cNvPr>
          <p:cNvSpPr/>
          <p:nvPr/>
        </p:nvSpPr>
        <p:spPr>
          <a:xfrm>
            <a:off x="-57092"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こま</a:t>
            </a:r>
          </a:p>
        </p:txBody>
      </p:sp>
      <p:sp>
        <p:nvSpPr>
          <p:cNvPr id="13" name="正方形/長方形 12">
            <a:extLst>
              <a:ext uri="{FF2B5EF4-FFF2-40B4-BE49-F238E27FC236}">
                <a16:creationId xmlns:a16="http://schemas.microsoft.com/office/drawing/2014/main" id="{834233F6-1453-3F70-6A30-F3BE7B729904}"/>
              </a:ext>
            </a:extLst>
          </p:cNvPr>
          <p:cNvSpPr/>
          <p:nvPr/>
        </p:nvSpPr>
        <p:spPr>
          <a:xfrm>
            <a:off x="190035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う</a:t>
            </a:r>
          </a:p>
        </p:txBody>
      </p:sp>
      <p:sp>
        <p:nvSpPr>
          <p:cNvPr id="14" name="正方形/長方形 13">
            <a:extLst>
              <a:ext uri="{FF2B5EF4-FFF2-40B4-BE49-F238E27FC236}">
                <a16:creationId xmlns:a16="http://schemas.microsoft.com/office/drawing/2014/main" id="{07D09634-10F6-1C18-4D86-BD77B96CAB91}"/>
              </a:ext>
            </a:extLst>
          </p:cNvPr>
          <p:cNvSpPr/>
          <p:nvPr/>
        </p:nvSpPr>
        <p:spPr>
          <a:xfrm>
            <a:off x="445305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15" name="正方形/長方形 14">
            <a:extLst>
              <a:ext uri="{FF2B5EF4-FFF2-40B4-BE49-F238E27FC236}">
                <a16:creationId xmlns:a16="http://schemas.microsoft.com/office/drawing/2014/main" id="{14E6098C-45A7-A83F-92C6-9E24153FD40E}"/>
              </a:ext>
            </a:extLst>
          </p:cNvPr>
          <p:cNvSpPr/>
          <p:nvPr/>
        </p:nvSpPr>
        <p:spPr>
          <a:xfrm>
            <a:off x="5967297"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かんが</a:t>
            </a:r>
          </a:p>
        </p:txBody>
      </p:sp>
      <p:sp>
        <p:nvSpPr>
          <p:cNvPr id="16" name="正方形/長方形 15">
            <a:extLst>
              <a:ext uri="{FF2B5EF4-FFF2-40B4-BE49-F238E27FC236}">
                <a16:creationId xmlns:a16="http://schemas.microsoft.com/office/drawing/2014/main" id="{E0E2D8A6-56D9-35CB-823C-263C4FC0CAC3}"/>
              </a:ext>
            </a:extLst>
          </p:cNvPr>
          <p:cNvSpPr/>
          <p:nvPr/>
        </p:nvSpPr>
        <p:spPr>
          <a:xfrm>
            <a:off x="1378110"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じょうきょう</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BCD971BD-6DF6-33F9-2221-83792A78C7FB}"/>
              </a:ext>
            </a:extLst>
          </p:cNvPr>
          <p:cNvSpPr/>
          <p:nvPr/>
        </p:nvSpPr>
        <p:spPr>
          <a:xfrm>
            <a:off x="2799827"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しゃかいほけん</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5CAACC6F-FDB2-6C56-FA2F-57CD6B88FC4F}"/>
              </a:ext>
            </a:extLst>
          </p:cNvPr>
          <p:cNvSpPr/>
          <p:nvPr/>
        </p:nvSpPr>
        <p:spPr>
          <a:xfrm>
            <a:off x="3906397" y="6775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ほしょう</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AEF9B1C9-9B6E-0DD7-F029-CD6FED0E110E}"/>
              </a:ext>
            </a:extLst>
          </p:cNvPr>
          <p:cNvSpPr/>
          <p:nvPr/>
        </p:nvSpPr>
        <p:spPr>
          <a:xfrm>
            <a:off x="4728572" y="677509"/>
            <a:ext cx="11891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う</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ACB92D50-73AF-ED19-C57A-D892D3CAB435}"/>
              </a:ext>
            </a:extLst>
          </p:cNvPr>
          <p:cNvSpPr/>
          <p:nvPr/>
        </p:nvSpPr>
        <p:spPr>
          <a:xfrm>
            <a:off x="6214947" y="677509"/>
            <a:ext cx="70972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せん</a:t>
            </a:r>
          </a:p>
        </p:txBody>
      </p:sp>
      <p:sp>
        <p:nvSpPr>
          <p:cNvPr id="22" name="正方形/長方形 21">
            <a:extLst>
              <a:ext uri="{FF2B5EF4-FFF2-40B4-BE49-F238E27FC236}">
                <a16:creationId xmlns:a16="http://schemas.microsoft.com/office/drawing/2014/main" id="{71938628-6534-0400-F842-98F4AEBCCF43}"/>
              </a:ext>
            </a:extLst>
          </p:cNvPr>
          <p:cNvSpPr/>
          <p:nvPr/>
        </p:nvSpPr>
        <p:spPr>
          <a:xfrm>
            <a:off x="6692098" y="677509"/>
            <a:ext cx="709728"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むす</a:t>
            </a:r>
          </a:p>
        </p:txBody>
      </p:sp>
      <p:sp>
        <p:nvSpPr>
          <p:cNvPr id="23" name="正方形/長方形 22">
            <a:extLst>
              <a:ext uri="{FF2B5EF4-FFF2-40B4-BE49-F238E27FC236}">
                <a16:creationId xmlns:a16="http://schemas.microsoft.com/office/drawing/2014/main" id="{18F6C4B0-3D36-CBD3-AE1B-7F6DDC1DB57F}"/>
              </a:ext>
            </a:extLst>
          </p:cNvPr>
          <p:cNvSpPr/>
          <p:nvPr/>
        </p:nvSpPr>
        <p:spPr>
          <a:xfrm>
            <a:off x="1320960" y="107780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じょうきょう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48C79191-5EA5-4180-ECD2-17B1CD6D8B11}"/>
              </a:ext>
            </a:extLst>
          </p:cNvPr>
          <p:cNvSpPr/>
          <p:nvPr/>
        </p:nvSpPr>
        <p:spPr>
          <a:xfrm>
            <a:off x="6187432" y="107780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47EB7BEF-F0AE-089E-1611-5B3623366CA9}"/>
              </a:ext>
            </a:extLst>
          </p:cNvPr>
          <p:cNvSpPr/>
          <p:nvPr/>
        </p:nvSpPr>
        <p:spPr>
          <a:xfrm>
            <a:off x="1135897" y="1650608"/>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ていねんたいしょく</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AE82A896-8660-ADC6-5FB1-CCB8F1688265}"/>
              </a:ext>
            </a:extLst>
          </p:cNvPr>
          <p:cNvSpPr/>
          <p:nvPr/>
        </p:nvSpPr>
        <p:spPr>
          <a:xfrm>
            <a:off x="2212402" y="1650608"/>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040010E-225C-4BB9-96F0-5388E8A04160}"/>
              </a:ext>
            </a:extLst>
          </p:cNvPr>
          <p:cNvSpPr/>
          <p:nvPr/>
        </p:nvSpPr>
        <p:spPr>
          <a:xfrm>
            <a:off x="2758817" y="1650608"/>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しゅうにゅう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0EAE2A67-4D66-3BEF-651A-60B9F183B9BE}"/>
              </a:ext>
            </a:extLst>
          </p:cNvPr>
          <p:cNvSpPr/>
          <p:nvPr/>
        </p:nvSpPr>
        <p:spPr>
          <a:xfrm>
            <a:off x="2475879" y="1908341"/>
            <a:ext cx="76107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1C5658F3-C950-2703-DFB7-62A1019829EB}"/>
              </a:ext>
            </a:extLst>
          </p:cNvPr>
          <p:cNvSpPr/>
          <p:nvPr/>
        </p:nvSpPr>
        <p:spPr>
          <a:xfrm>
            <a:off x="6427856" y="1939241"/>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こうてきいりょうほけん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F8A701A-8E67-AD40-95CC-397D8BF7D7A9}"/>
              </a:ext>
            </a:extLst>
          </p:cNvPr>
          <p:cNvSpPr/>
          <p:nvPr/>
        </p:nvSpPr>
        <p:spPr>
          <a:xfrm>
            <a:off x="6467961" y="2892425"/>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こうてきねんきん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DCCCF46F-1A83-D952-462A-311729B68FBD}"/>
              </a:ext>
            </a:extLst>
          </p:cNvPr>
          <p:cNvSpPr/>
          <p:nvPr/>
        </p:nvSpPr>
        <p:spPr>
          <a:xfrm>
            <a:off x="6467961" y="3846839"/>
            <a:ext cx="1412096"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こうてきかいごほけん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692A893-179D-570C-A4A6-C0C76EFCC5F9}"/>
              </a:ext>
            </a:extLst>
          </p:cNvPr>
          <p:cNvSpPr/>
          <p:nvPr/>
        </p:nvSpPr>
        <p:spPr>
          <a:xfrm>
            <a:off x="6283477" y="4801762"/>
            <a:ext cx="191885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ろうどうしゃさいがいほしょうほけん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1D7BDE13-EF65-9649-C892-7863F0BC72CA}"/>
              </a:ext>
            </a:extLst>
          </p:cNvPr>
          <p:cNvSpPr/>
          <p:nvPr/>
        </p:nvSpPr>
        <p:spPr>
          <a:xfrm>
            <a:off x="6179204" y="5764345"/>
            <a:ext cx="191885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こようほけん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06013B21-AC99-01A9-1E5C-EFD1F3BDE9ED}"/>
              </a:ext>
            </a:extLst>
          </p:cNvPr>
          <p:cNvSpPr/>
          <p:nvPr/>
        </p:nvSpPr>
        <p:spPr>
          <a:xfrm>
            <a:off x="2177470" y="2462338"/>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BFAE480A-F985-389F-B962-147367080458}"/>
              </a:ext>
            </a:extLst>
          </p:cNvPr>
          <p:cNvSpPr/>
          <p:nvPr/>
        </p:nvSpPr>
        <p:spPr>
          <a:xfrm>
            <a:off x="2701394" y="2462338"/>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とうさん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0FF1AFBA-C275-25E2-6D19-28E0A1DE657B}"/>
              </a:ext>
            </a:extLst>
          </p:cNvPr>
          <p:cNvSpPr/>
          <p:nvPr/>
        </p:nvSpPr>
        <p:spPr>
          <a:xfrm>
            <a:off x="2711944" y="2942162"/>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しつぎょう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4A27D4AD-E298-1F31-FB39-9A212B842E17}"/>
              </a:ext>
            </a:extLst>
          </p:cNvPr>
          <p:cNvSpPr/>
          <p:nvPr/>
        </p:nvSpPr>
        <p:spPr>
          <a:xfrm>
            <a:off x="1380469"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C2F0AC65-002B-FF08-093A-266F189E07DF}"/>
              </a:ext>
            </a:extLst>
          </p:cNvPr>
          <p:cNvSpPr/>
          <p:nvPr/>
        </p:nvSpPr>
        <p:spPr>
          <a:xfrm>
            <a:off x="1861470"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F5957E52-6AF0-E6E1-2978-AF891E3F68DC}"/>
              </a:ext>
            </a:extLst>
          </p:cNvPr>
          <p:cNvSpPr/>
          <p:nvPr/>
        </p:nvSpPr>
        <p:spPr>
          <a:xfrm>
            <a:off x="2382104" y="3367684"/>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2A780959-1A1B-C56B-65EF-9AF8A3C7F7DA}"/>
              </a:ext>
            </a:extLst>
          </p:cNvPr>
          <p:cNvSpPr/>
          <p:nvPr/>
        </p:nvSpPr>
        <p:spPr>
          <a:xfrm>
            <a:off x="2181172"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いっか</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49" name="正方形/長方形 48">
            <a:extLst>
              <a:ext uri="{FF2B5EF4-FFF2-40B4-BE49-F238E27FC236}">
                <a16:creationId xmlns:a16="http://schemas.microsoft.com/office/drawing/2014/main" id="{63B7B4AD-0869-350A-F816-8660A76D420E}"/>
              </a:ext>
            </a:extLst>
          </p:cNvPr>
          <p:cNvSpPr/>
          <p:nvPr/>
        </p:nvSpPr>
        <p:spPr>
          <a:xfrm>
            <a:off x="2589980"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はたら</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B3BCB74B-B3C3-7D63-633A-D2392D033556}"/>
              </a:ext>
            </a:extLst>
          </p:cNvPr>
          <p:cNvSpPr/>
          <p:nvPr/>
        </p:nvSpPr>
        <p:spPr>
          <a:xfrm>
            <a:off x="2909645" y="4113989"/>
            <a:ext cx="69364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て</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A7AD3DDB-BCE6-D136-E105-4C67B2001690}"/>
              </a:ext>
            </a:extLst>
          </p:cNvPr>
          <p:cNvSpPr/>
          <p:nvPr/>
        </p:nvSpPr>
        <p:spPr>
          <a:xfrm>
            <a:off x="1979982" y="4597942"/>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C4636F04-0B89-7787-3297-F73B8516F0D7}"/>
              </a:ext>
            </a:extLst>
          </p:cNvPr>
          <p:cNvSpPr/>
          <p:nvPr/>
        </p:nvSpPr>
        <p:spPr>
          <a:xfrm>
            <a:off x="2525438" y="4597942"/>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63E37F22-E8F3-35FF-AE2F-C12F755511D1}"/>
              </a:ext>
            </a:extLst>
          </p:cNvPr>
          <p:cNvSpPr/>
          <p:nvPr/>
        </p:nvSpPr>
        <p:spPr>
          <a:xfrm>
            <a:off x="2188564" y="507090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A5D7208E-1283-355F-341D-417AE9AEBD71}"/>
              </a:ext>
            </a:extLst>
          </p:cNvPr>
          <p:cNvSpPr/>
          <p:nvPr/>
        </p:nvSpPr>
        <p:spPr>
          <a:xfrm>
            <a:off x="2686050" y="507090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A965C7C7-A03A-5BCD-E0E4-9E075155E48B}"/>
              </a:ext>
            </a:extLst>
          </p:cNvPr>
          <p:cNvSpPr/>
          <p:nvPr/>
        </p:nvSpPr>
        <p:spPr>
          <a:xfrm>
            <a:off x="2732952" y="575171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かいしゃいん</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98" name="正方形/長方形 97">
            <a:extLst>
              <a:ext uri="{FF2B5EF4-FFF2-40B4-BE49-F238E27FC236}">
                <a16:creationId xmlns:a16="http://schemas.microsoft.com/office/drawing/2014/main" id="{0DDAAFD8-9E40-284B-A962-63E28ACF8F31}"/>
              </a:ext>
            </a:extLst>
          </p:cNvPr>
          <p:cNvSpPr/>
          <p:nvPr/>
        </p:nvSpPr>
        <p:spPr>
          <a:xfrm>
            <a:off x="2107142" y="5968871"/>
            <a:ext cx="77883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しごと</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4020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015663"/>
          </a:xfrm>
          <a:prstGeom prst="rect">
            <a:avLst/>
          </a:prstGeom>
          <a:noFill/>
        </p:spPr>
        <p:txBody>
          <a:bodyPr wrap="square" rtlCol="0">
            <a:spAutoFit/>
          </a:bodyPr>
          <a:lstStyle/>
          <a:p>
            <a:pPr algn="ct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３</a:t>
            </a:r>
            <a:r>
              <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自助って何？</a:t>
            </a:r>
            <a:endParaRPr lang="en-US" altLang="ja-JP" sz="60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638FD44F-46B2-4FBE-B490-39FA03377F4F}"/>
              </a:ext>
            </a:extLst>
          </p:cNvPr>
          <p:cNvSpPr>
            <a:spLocks noGrp="1"/>
          </p:cNvSpPr>
          <p:nvPr>
            <p:ph type="sldNum" sz="quarter" idx="4"/>
          </p:nvPr>
        </p:nvSpPr>
        <p:spPr/>
        <p:txBody>
          <a:bodyPr/>
          <a:lstStyle/>
          <a:p>
            <a:fld id="{CFE1D277-9C57-4E30-9C75-4A0776A97483}" type="slidenum">
              <a:rPr lang="ja-JP" altLang="en-US" smtClean="0"/>
              <a:pPr/>
              <a:t>19</a:t>
            </a:fld>
            <a:endParaRPr lang="ja-JP" altLang="en-US" dirty="0"/>
          </a:p>
        </p:txBody>
      </p:sp>
      <p:sp>
        <p:nvSpPr>
          <p:cNvPr id="3" name="正方形/長方形 2">
            <a:extLst>
              <a:ext uri="{FF2B5EF4-FFF2-40B4-BE49-F238E27FC236}">
                <a16:creationId xmlns:a16="http://schemas.microsoft.com/office/drawing/2014/main" id="{45B789F1-EA4C-0415-07BD-F3001EF8A476}"/>
              </a:ext>
            </a:extLst>
          </p:cNvPr>
          <p:cNvSpPr/>
          <p:nvPr/>
        </p:nvSpPr>
        <p:spPr>
          <a:xfrm>
            <a:off x="3030630" y="2736128"/>
            <a:ext cx="165252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D68CF12D-9FF7-E10B-692A-5C213292B07A}"/>
              </a:ext>
            </a:extLst>
          </p:cNvPr>
          <p:cNvSpPr/>
          <p:nvPr/>
        </p:nvSpPr>
        <p:spPr>
          <a:xfrm>
            <a:off x="5284546" y="2736128"/>
            <a:ext cx="165252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dirty="0">
                <a:solidFill>
                  <a:schemeClr val="tx2">
                    <a:lumMod val="75000"/>
                  </a:schemeClr>
                </a:solidFill>
                <a:latin typeface="BIZ UDPゴシック" panose="020B0400000000000000" pitchFamily="50" charset="-128"/>
                <a:ea typeface="BIZ UDPゴシック" panose="020B0400000000000000" pitchFamily="50" charset="-128"/>
              </a:rPr>
              <a:t>なに</a:t>
            </a:r>
            <a:endPar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65336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１</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少子高齢化</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F9ACF86D-477A-4AF6-BA92-442FBBD2C43A}"/>
              </a:ext>
            </a:extLst>
          </p:cNvPr>
          <p:cNvSpPr>
            <a:spLocks noGrp="1"/>
          </p:cNvSpPr>
          <p:nvPr>
            <p:ph type="sldNum" sz="quarter" idx="4"/>
          </p:nvPr>
        </p:nvSpPr>
        <p:spPr/>
        <p:txBody>
          <a:bodyPr/>
          <a:lstStyle/>
          <a:p>
            <a:fld id="{CFE1D277-9C57-4E30-9C75-4A0776A97483}" type="slidenum">
              <a:rPr lang="ja-JP" altLang="en-US" smtClean="0"/>
              <a:pPr/>
              <a:t>2</a:t>
            </a:fld>
            <a:endParaRPr lang="ja-JP" altLang="en-US" dirty="0"/>
          </a:p>
        </p:txBody>
      </p:sp>
      <p:sp>
        <p:nvSpPr>
          <p:cNvPr id="3" name="正方形/長方形 2">
            <a:extLst>
              <a:ext uri="{FF2B5EF4-FFF2-40B4-BE49-F238E27FC236}">
                <a16:creationId xmlns:a16="http://schemas.microsoft.com/office/drawing/2014/main" id="{F9248EBE-5F67-300B-C093-AD289FF505B5}"/>
              </a:ext>
            </a:extLst>
          </p:cNvPr>
          <p:cNvSpPr/>
          <p:nvPr/>
        </p:nvSpPr>
        <p:spPr>
          <a:xfrm>
            <a:off x="2656484" y="2304199"/>
            <a:ext cx="2188232"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rPr>
              <a:t>しょうしこうれいか</a:t>
            </a:r>
          </a:p>
        </p:txBody>
      </p:sp>
      <p:sp>
        <p:nvSpPr>
          <p:cNvPr id="4" name="正方形/長方形 3">
            <a:extLst>
              <a:ext uri="{FF2B5EF4-FFF2-40B4-BE49-F238E27FC236}">
                <a16:creationId xmlns:a16="http://schemas.microsoft.com/office/drawing/2014/main" id="{8D329E52-5063-894C-423B-6EB8C56F1006}"/>
              </a:ext>
            </a:extLst>
          </p:cNvPr>
          <p:cNvSpPr/>
          <p:nvPr/>
        </p:nvSpPr>
        <p:spPr>
          <a:xfrm>
            <a:off x="5606715" y="3232370"/>
            <a:ext cx="1371601"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3300574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3B9F48E2-EEEC-44BA-8757-4AC8DA51D60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1"/>
            <a:ext cx="1597114"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20</a:t>
            </a:fld>
            <a:endParaRPr lang="ja-JP" altLang="en-US" dirty="0"/>
          </a:p>
        </p:txBody>
      </p:sp>
      <p:sp>
        <p:nvSpPr>
          <p:cNvPr id="25" name="角丸四角形 3">
            <a:extLst>
              <a:ext uri="{FF2B5EF4-FFF2-40B4-BE49-F238E27FC236}">
                <a16:creationId xmlns:a16="http://schemas.microsoft.com/office/drawing/2014/main" id="{28933F85-66B9-4969-B276-4A1EA5AF2627}"/>
              </a:ext>
            </a:extLst>
          </p:cNvPr>
          <p:cNvSpPr/>
          <p:nvPr/>
        </p:nvSpPr>
        <p:spPr>
          <a:xfrm>
            <a:off x="2429305" y="1089135"/>
            <a:ext cx="4258343"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A5D60907-F583-4940-A0CB-9766BFA33F48}"/>
              </a:ext>
            </a:extLst>
          </p:cNvPr>
          <p:cNvGrpSpPr/>
          <p:nvPr/>
        </p:nvGrpSpPr>
        <p:grpSpPr>
          <a:xfrm>
            <a:off x="2872678" y="2807340"/>
            <a:ext cx="3427506" cy="693714"/>
            <a:chOff x="2846302" y="2710627"/>
            <a:chExt cx="3427506" cy="693714"/>
          </a:xfrm>
        </p:grpSpPr>
        <p:sp>
          <p:nvSpPr>
            <p:cNvPr id="36" name="角丸四角形 22">
              <a:extLst>
                <a:ext uri="{FF2B5EF4-FFF2-40B4-BE49-F238E27FC236}">
                  <a16:creationId xmlns:a16="http://schemas.microsoft.com/office/drawing/2014/main" id="{A98AA2AA-07AB-4A33-A039-489E2597D6DA}"/>
                </a:ext>
              </a:extLst>
            </p:cNvPr>
            <p:cNvSpPr/>
            <p:nvPr/>
          </p:nvSpPr>
          <p:spPr>
            <a:xfrm>
              <a:off x="2846302" y="2710627"/>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預貯金</a:t>
              </a:r>
            </a:p>
          </p:txBody>
        </p:sp>
        <p:sp>
          <p:nvSpPr>
            <p:cNvPr id="37" name="角丸四角形 26">
              <a:extLst>
                <a:ext uri="{FF2B5EF4-FFF2-40B4-BE49-F238E27FC236}">
                  <a16:creationId xmlns:a16="http://schemas.microsoft.com/office/drawing/2014/main" id="{6EBBD0A9-97FF-49A5-BF05-20718AAB126C}"/>
                </a:ext>
              </a:extLst>
            </p:cNvPr>
            <p:cNvSpPr/>
            <p:nvPr/>
          </p:nvSpPr>
          <p:spPr>
            <a:xfrm>
              <a:off x="4679781" y="2719109"/>
              <a:ext cx="1594027" cy="685232"/>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b="1" dirty="0">
                  <a:latin typeface="Meiryo UI" panose="020B0604030504040204" pitchFamily="50" charset="-128"/>
                  <a:ea typeface="Meiryo UI" panose="020B0604030504040204" pitchFamily="50" charset="-128"/>
                </a:rPr>
                <a:t>民間保険</a:t>
              </a:r>
            </a:p>
          </p:txBody>
        </p:sp>
      </p:grpSp>
      <p:sp>
        <p:nvSpPr>
          <p:cNvPr id="2" name="正方形/長方形 1">
            <a:extLst>
              <a:ext uri="{FF2B5EF4-FFF2-40B4-BE49-F238E27FC236}">
                <a16:creationId xmlns:a16="http://schemas.microsoft.com/office/drawing/2014/main" id="{9347AAFA-FEC7-FD33-3565-ED407BD20097}"/>
              </a:ext>
            </a:extLst>
          </p:cNvPr>
          <p:cNvSpPr/>
          <p:nvPr/>
        </p:nvSpPr>
        <p:spPr>
          <a:xfrm>
            <a:off x="1266382"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そな</a:t>
            </a:r>
          </a:p>
        </p:txBody>
      </p:sp>
      <p:sp>
        <p:nvSpPr>
          <p:cNvPr id="3" name="正方形/長方形 2">
            <a:extLst>
              <a:ext uri="{FF2B5EF4-FFF2-40B4-BE49-F238E27FC236}">
                <a16:creationId xmlns:a16="http://schemas.microsoft.com/office/drawing/2014/main" id="{01F2729F-4CE3-6B6D-B6F6-96F765C9B996}"/>
              </a:ext>
            </a:extLst>
          </p:cNvPr>
          <p:cNvSpPr/>
          <p:nvPr/>
        </p:nvSpPr>
        <p:spPr>
          <a:xfrm>
            <a:off x="3721301" y="119983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386435D4-F89A-BBB6-41A6-EA716BC5DB06}"/>
              </a:ext>
            </a:extLst>
          </p:cNvPr>
          <p:cNvSpPr/>
          <p:nvPr/>
        </p:nvSpPr>
        <p:spPr>
          <a:xfrm>
            <a:off x="2976881" y="20661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C6C0ED95-C863-21DA-2006-6F4D5990AFBC}"/>
              </a:ext>
            </a:extLst>
          </p:cNvPr>
          <p:cNvSpPr/>
          <p:nvPr/>
        </p:nvSpPr>
        <p:spPr>
          <a:xfrm>
            <a:off x="4072724" y="20661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FB234D0C-BE07-970F-FF43-EF24C96195C7}"/>
              </a:ext>
            </a:extLst>
          </p:cNvPr>
          <p:cNvSpPr/>
          <p:nvPr/>
        </p:nvSpPr>
        <p:spPr>
          <a:xfrm>
            <a:off x="2799916" y="278922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FA6BDA62-8D23-8B8C-7C51-8C3197771BCD}"/>
              </a:ext>
            </a:extLst>
          </p:cNvPr>
          <p:cNvSpPr/>
          <p:nvPr/>
        </p:nvSpPr>
        <p:spPr>
          <a:xfrm>
            <a:off x="4705260" y="2789220"/>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みんかんほけん</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8A44D812-2887-5AF5-B883-1BE90834A742}"/>
              </a:ext>
            </a:extLst>
          </p:cNvPr>
          <p:cNvSpPr/>
          <p:nvPr/>
        </p:nvSpPr>
        <p:spPr>
          <a:xfrm>
            <a:off x="1463735" y="397670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きょうじょ</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D727BC44-6B2F-0971-9BBD-101941651A6B}"/>
              </a:ext>
            </a:extLst>
          </p:cNvPr>
          <p:cNvSpPr/>
          <p:nvPr/>
        </p:nvSpPr>
        <p:spPr>
          <a:xfrm>
            <a:off x="1122757" y="4794002"/>
            <a:ext cx="79158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とも</a:t>
            </a:r>
          </a:p>
        </p:txBody>
      </p:sp>
      <p:sp>
        <p:nvSpPr>
          <p:cNvPr id="19" name="正方形/長方形 18">
            <a:extLst>
              <a:ext uri="{FF2B5EF4-FFF2-40B4-BE49-F238E27FC236}">
                <a16:creationId xmlns:a16="http://schemas.microsoft.com/office/drawing/2014/main" id="{4DFFAE67-2F52-C5D1-79CA-55889EEF77C4}"/>
              </a:ext>
            </a:extLst>
          </p:cNvPr>
          <p:cNvSpPr/>
          <p:nvPr/>
        </p:nvSpPr>
        <p:spPr>
          <a:xfrm>
            <a:off x="1979289" y="4794002"/>
            <a:ext cx="79158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そな</a:t>
            </a:r>
          </a:p>
        </p:txBody>
      </p:sp>
      <p:sp>
        <p:nvSpPr>
          <p:cNvPr id="20" name="正方形/長方形 19">
            <a:extLst>
              <a:ext uri="{FF2B5EF4-FFF2-40B4-BE49-F238E27FC236}">
                <a16:creationId xmlns:a16="http://schemas.microsoft.com/office/drawing/2014/main" id="{A3DBFC06-C9AC-FEB5-BEBF-2A6D51FBB2A8}"/>
              </a:ext>
            </a:extLst>
          </p:cNvPr>
          <p:cNvSpPr/>
          <p:nvPr/>
        </p:nvSpPr>
        <p:spPr>
          <a:xfrm>
            <a:off x="661949" y="578488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けんこうほけん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6CDBF7B-7887-7E95-9DB4-EC1352BC98A2}"/>
              </a:ext>
            </a:extLst>
          </p:cNvPr>
          <p:cNvSpPr/>
          <p:nvPr/>
        </p:nvSpPr>
        <p:spPr>
          <a:xfrm>
            <a:off x="2088390" y="578488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ねんきん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1C62452B-1968-8E6C-DF04-7A1F12A89AAF}"/>
              </a:ext>
            </a:extLst>
          </p:cNvPr>
          <p:cNvSpPr/>
          <p:nvPr/>
        </p:nvSpPr>
        <p:spPr>
          <a:xfrm>
            <a:off x="1603045" y="6227485"/>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C00000"/>
                </a:solidFill>
                <a:latin typeface="BIZ UDPゴシック" panose="020B0400000000000000" pitchFamily="50" charset="-128"/>
                <a:ea typeface="BIZ UDPゴシック" panose="020B0400000000000000" pitchFamily="50" charset="-128"/>
              </a:rPr>
              <a:t>しゃかいほけん</a:t>
            </a:r>
            <a:endParaRPr kumimoji="1" lang="ja-JP" altLang="en-US" sz="1100" dirty="0">
              <a:solidFill>
                <a:srgbClr val="C00000"/>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E761C54C-C6F0-AED3-3012-4EF3CE81985E}"/>
              </a:ext>
            </a:extLst>
          </p:cNvPr>
          <p:cNvSpPr/>
          <p:nvPr/>
        </p:nvSpPr>
        <p:spPr>
          <a:xfrm>
            <a:off x="3780150" y="386552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050" dirty="0">
                <a:solidFill>
                  <a:schemeClr val="tx2">
                    <a:lumMod val="75000"/>
                  </a:schemeClr>
                </a:solidFill>
                <a:latin typeface="BIZ UDPゴシック" panose="020B0400000000000000" pitchFamily="50" charset="-128"/>
                <a:ea typeface="BIZ UDPゴシック" panose="020B0400000000000000" pitchFamily="50" charset="-128"/>
              </a:rPr>
              <a:t>しゃかいほしょう</a:t>
            </a:r>
            <a:endParaRPr kumimoji="1" lang="ja-JP" altLang="en-US" sz="105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A689DBBE-23C9-19FD-88A9-E98614E665CA}"/>
              </a:ext>
            </a:extLst>
          </p:cNvPr>
          <p:cNvSpPr/>
          <p:nvPr/>
        </p:nvSpPr>
        <p:spPr>
          <a:xfrm>
            <a:off x="3748066" y="4792577"/>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22A07C59-5BC3-A1E1-3847-59E5C516313E}"/>
              </a:ext>
            </a:extLst>
          </p:cNvPr>
          <p:cNvSpPr/>
          <p:nvPr/>
        </p:nvSpPr>
        <p:spPr>
          <a:xfrm>
            <a:off x="6110642" y="397670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rPr>
              <a:t>こうじょ</a:t>
            </a:r>
            <a:endParaRPr kumimoji="1"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925FD44B-F7E7-BB28-CE71-DF89BEC6E238}"/>
              </a:ext>
            </a:extLst>
          </p:cNvPr>
          <p:cNvSpPr/>
          <p:nvPr/>
        </p:nvSpPr>
        <p:spPr>
          <a:xfrm>
            <a:off x="4626934" y="48333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くに</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8A2761F4-A503-5CAA-6BBE-8D1AAA558C27}"/>
              </a:ext>
            </a:extLst>
          </p:cNvPr>
          <p:cNvSpPr/>
          <p:nvPr/>
        </p:nvSpPr>
        <p:spPr>
          <a:xfrm>
            <a:off x="6087141" y="4833323"/>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A13CBF7D-3918-B3E1-8455-08828077A00E}"/>
              </a:ext>
            </a:extLst>
          </p:cNvPr>
          <p:cNvSpPr/>
          <p:nvPr/>
        </p:nvSpPr>
        <p:spPr>
          <a:xfrm>
            <a:off x="5121950"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rPr>
              <a:t>せいかつ</a:t>
            </a:r>
            <a:endParaRPr kumimoji="1"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8C5BFF68-874E-ED00-0F71-2601338B2EB6}"/>
              </a:ext>
            </a:extLst>
          </p:cNvPr>
          <p:cNvSpPr/>
          <p:nvPr/>
        </p:nvSpPr>
        <p:spPr>
          <a:xfrm>
            <a:off x="5877430"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rPr>
              <a:t>こま</a:t>
            </a:r>
            <a:endParaRPr kumimoji="1"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17800BF9-DE5C-E140-498D-BBF93A671533}"/>
              </a:ext>
            </a:extLst>
          </p:cNvPr>
          <p:cNvSpPr/>
          <p:nvPr/>
        </p:nvSpPr>
        <p:spPr>
          <a:xfrm>
            <a:off x="7366139" y="5789188"/>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rPr>
              <a:t>ひと</a:t>
            </a:r>
            <a:endParaRPr kumimoji="1"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FD8551D9-381D-60E5-9C93-F67F266FAED8}"/>
              </a:ext>
            </a:extLst>
          </p:cNvPr>
          <p:cNvSpPr/>
          <p:nvPr/>
        </p:nvSpPr>
        <p:spPr>
          <a:xfrm>
            <a:off x="6540791" y="6239209"/>
            <a:ext cx="165252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rPr>
              <a:t>しえん</a:t>
            </a:r>
            <a:endParaRPr kumimoji="1" lang="ja-JP" altLang="en-US" sz="1100" dirty="0">
              <a:solidFill>
                <a:schemeClr val="accent4">
                  <a:lumMod val="75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23366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250956" y="15234"/>
            <a:ext cx="91440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自助が必要な事例（入院・手術を伴う骨折の場合）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2" name="図 1"/>
          <p:cNvPicPr>
            <a:picLocks noChangeAspect="1"/>
          </p:cNvPicPr>
          <p:nvPr/>
        </p:nvPicPr>
        <p:blipFill>
          <a:blip r:embed="rId2"/>
          <a:stretch>
            <a:fillRect/>
          </a:stretch>
        </p:blipFill>
        <p:spPr>
          <a:xfrm>
            <a:off x="4648034" y="1258008"/>
            <a:ext cx="4265744" cy="1606065"/>
          </a:xfrm>
          <a:prstGeom prst="rect">
            <a:avLst/>
          </a:prstGeom>
        </p:spPr>
      </p:pic>
      <p:sp>
        <p:nvSpPr>
          <p:cNvPr id="5" name="正方形/長方形 4"/>
          <p:cNvSpPr/>
          <p:nvPr/>
        </p:nvSpPr>
        <p:spPr>
          <a:xfrm>
            <a:off x="145947" y="76388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さん（</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23</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歳）は、友人とスノーボードをしている</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ときに、足をひねる状態で転倒し、大ケガを負いま</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した。レントゲン検査の結果、ねじったように骨折し</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ており、翌日手術を行いました。そして</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22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日目に</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は無事退院をすることができました。このとき、医療</a:t>
            </a:r>
            <a:b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b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費などはいくらかかったでしょうか。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8" name="テキスト ボックス 7"/>
          <p:cNvSpPr txBox="1"/>
          <p:nvPr/>
        </p:nvSpPr>
        <p:spPr>
          <a:xfrm>
            <a:off x="29792" y="6585561"/>
            <a:ext cx="6726737"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＊生命保険文化センター「医療保障ガイド」（</a:t>
            </a:r>
            <a:r>
              <a:rPr lang="en-US" altLang="ja-JP" sz="1000" dirty="0">
                <a:latin typeface="Meiryo UI" panose="020B0604030504040204" pitchFamily="50" charset="-128"/>
                <a:ea typeface="Meiryo UI" panose="020B0604030504040204" pitchFamily="50" charset="-128"/>
                <a:cs typeface="ヒラギノ角ゴ Pro W3"/>
              </a:rPr>
              <a:t>2022</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10</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58" name="角丸四角形 57"/>
          <p:cNvSpPr/>
          <p:nvPr/>
        </p:nvSpPr>
        <p:spPr>
          <a:xfrm>
            <a:off x="2284541" y="5472344"/>
            <a:ext cx="4862515" cy="1094453"/>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59" name="グループ化 58"/>
          <p:cNvGrpSpPr/>
          <p:nvPr/>
        </p:nvGrpSpPr>
        <p:grpSpPr>
          <a:xfrm>
            <a:off x="108080" y="2828924"/>
            <a:ext cx="3819526" cy="2543176"/>
            <a:chOff x="266699" y="1381124"/>
            <a:chExt cx="3819526" cy="2543176"/>
          </a:xfrm>
        </p:grpSpPr>
        <p:sp>
          <p:nvSpPr>
            <p:cNvPr id="60" name="角丸四角形 59"/>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1" name="楕円 60"/>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2" name="テキスト ボックス 61"/>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63" name="角丸四角形 62"/>
            <p:cNvSpPr/>
            <p:nvPr/>
          </p:nvSpPr>
          <p:spPr>
            <a:xfrm>
              <a:off x="666750" y="2106416"/>
              <a:ext cx="3162300" cy="1598810"/>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4" name="テキスト ボックス 63"/>
            <p:cNvSpPr txBox="1"/>
            <p:nvPr/>
          </p:nvSpPr>
          <p:spPr>
            <a:xfrm>
              <a:off x="747449" y="2353678"/>
              <a:ext cx="1805251" cy="654282"/>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65" name="テキスト ボックス 64"/>
            <p:cNvSpPr txBox="1"/>
            <p:nvPr/>
          </p:nvSpPr>
          <p:spPr>
            <a:xfrm>
              <a:off x="2400300" y="2353677"/>
              <a:ext cx="13716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66" name="直線コネクタ 65"/>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8" name="テキスト ボックス 67"/>
            <p:cNvSpPr txBox="1"/>
            <p:nvPr/>
          </p:nvSpPr>
          <p:spPr>
            <a:xfrm>
              <a:off x="24003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grpSp>
        <p:nvGrpSpPr>
          <p:cNvPr id="69" name="グループ化 68"/>
          <p:cNvGrpSpPr/>
          <p:nvPr/>
        </p:nvGrpSpPr>
        <p:grpSpPr>
          <a:xfrm>
            <a:off x="5013455" y="2828924"/>
            <a:ext cx="3819526" cy="2543176"/>
            <a:chOff x="4724399" y="1381124"/>
            <a:chExt cx="3819526" cy="2543176"/>
          </a:xfrm>
        </p:grpSpPr>
        <p:sp>
          <p:nvSpPr>
            <p:cNvPr id="70" name="角丸四角形 69"/>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1" name="楕円 70"/>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72" name="テキスト ボックス 71"/>
            <p:cNvSpPr txBox="1"/>
            <p:nvPr/>
          </p:nvSpPr>
          <p:spPr>
            <a:xfrm>
              <a:off x="54197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入ってくるお金</a:t>
              </a:r>
            </a:p>
          </p:txBody>
        </p:sp>
        <p:sp>
          <p:nvSpPr>
            <p:cNvPr id="73" name="角丸四角形 72"/>
            <p:cNvSpPr/>
            <p:nvPr/>
          </p:nvSpPr>
          <p:spPr>
            <a:xfrm>
              <a:off x="5124450" y="2105400"/>
              <a:ext cx="3162300" cy="1598400"/>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4" name="テキスト ボックス 73"/>
            <p:cNvSpPr txBox="1"/>
            <p:nvPr/>
          </p:nvSpPr>
          <p:spPr>
            <a:xfrm>
              <a:off x="5205149" y="2562225"/>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公的保障</a:t>
              </a:r>
            </a:p>
          </p:txBody>
        </p:sp>
        <p:sp>
          <p:nvSpPr>
            <p:cNvPr id="75" name="テキスト ボックス 74"/>
            <p:cNvSpPr txBox="1"/>
            <p:nvPr/>
          </p:nvSpPr>
          <p:spPr>
            <a:xfrm>
              <a:off x="6858000" y="256222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76" name="直線コネクタ 75"/>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78" name="テキスト ボックス 77"/>
            <p:cNvSpPr txBox="1"/>
            <p:nvPr/>
          </p:nvSpPr>
          <p:spPr>
            <a:xfrm>
              <a:off x="68580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79" name="直線コネクタ 78"/>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0" name="等号 7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a:xfrm>
            <a:off x="3441961" y="5824805"/>
            <a:ext cx="215714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約</a:t>
            </a:r>
            <a:r>
              <a:rPr kumimoji="1" lang="en-US" altLang="ja-JP" sz="40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a:t>
            </a:r>
            <a:r>
              <a:rPr kumimoji="1" lang="ja-JP" altLang="en-US" sz="3200" b="1" i="0" u="sng"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万円</a:t>
            </a:r>
          </a:p>
        </p:txBody>
      </p:sp>
      <p:sp>
        <p:nvSpPr>
          <p:cNvPr id="82" name="テキスト ボックス 8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B6F78E04-434C-4A04-A3C7-DD398E3CB810}"/>
              </a:ext>
            </a:extLst>
          </p:cNvPr>
          <p:cNvSpPr>
            <a:spLocks noGrp="1"/>
          </p:cNvSpPr>
          <p:nvPr>
            <p:ph type="sldNum" sz="quarter" idx="4"/>
          </p:nvPr>
        </p:nvSpPr>
        <p:spPr/>
        <p:txBody>
          <a:bodyPr/>
          <a:lstStyle/>
          <a:p>
            <a:fld id="{CFE1D277-9C57-4E30-9C75-4A0776A97483}" type="slidenum">
              <a:rPr lang="ja-JP" altLang="en-US" smtClean="0"/>
              <a:pPr/>
              <a:t>21</a:t>
            </a:fld>
            <a:endParaRPr lang="ja-JP" altLang="en-US" dirty="0"/>
          </a:p>
        </p:txBody>
      </p:sp>
      <p:sp>
        <p:nvSpPr>
          <p:cNvPr id="4" name="正方形/長方形 3">
            <a:extLst>
              <a:ext uri="{FF2B5EF4-FFF2-40B4-BE49-F238E27FC236}">
                <a16:creationId xmlns:a16="http://schemas.microsoft.com/office/drawing/2014/main" id="{5701D5AC-2AB8-7CA2-A59F-7B295A5CA369}"/>
              </a:ext>
            </a:extLst>
          </p:cNvPr>
          <p:cNvSpPr/>
          <p:nvPr/>
        </p:nvSpPr>
        <p:spPr>
          <a:xfrm>
            <a:off x="46284"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じじょ</a:t>
            </a:r>
          </a:p>
        </p:txBody>
      </p:sp>
      <p:sp>
        <p:nvSpPr>
          <p:cNvPr id="6" name="正方形/長方形 5">
            <a:extLst>
              <a:ext uri="{FF2B5EF4-FFF2-40B4-BE49-F238E27FC236}">
                <a16:creationId xmlns:a16="http://schemas.microsoft.com/office/drawing/2014/main" id="{23A716FC-BF83-3862-065F-595968E0384C}"/>
              </a:ext>
            </a:extLst>
          </p:cNvPr>
          <p:cNvSpPr/>
          <p:nvPr/>
        </p:nvSpPr>
        <p:spPr>
          <a:xfrm>
            <a:off x="1217358"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ひつよう</a:t>
            </a:r>
          </a:p>
        </p:txBody>
      </p:sp>
      <p:sp>
        <p:nvSpPr>
          <p:cNvPr id="7" name="正方形/長方形 6">
            <a:extLst>
              <a:ext uri="{FF2B5EF4-FFF2-40B4-BE49-F238E27FC236}">
                <a16:creationId xmlns:a16="http://schemas.microsoft.com/office/drawing/2014/main" id="{D75413F2-0D83-69C0-D6E3-BD0D5BBCAD55}"/>
              </a:ext>
            </a:extLst>
          </p:cNvPr>
          <p:cNvSpPr/>
          <p:nvPr/>
        </p:nvSpPr>
        <p:spPr>
          <a:xfrm>
            <a:off x="235017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じれい</a:t>
            </a:r>
          </a:p>
        </p:txBody>
      </p:sp>
      <p:sp>
        <p:nvSpPr>
          <p:cNvPr id="9" name="正方形/長方形 8">
            <a:extLst>
              <a:ext uri="{FF2B5EF4-FFF2-40B4-BE49-F238E27FC236}">
                <a16:creationId xmlns:a16="http://schemas.microsoft.com/office/drawing/2014/main" id="{F5C0F54F-A18A-22F2-2BF6-0A94D340DC07}"/>
              </a:ext>
            </a:extLst>
          </p:cNvPr>
          <p:cNvSpPr/>
          <p:nvPr/>
        </p:nvSpPr>
        <p:spPr>
          <a:xfrm>
            <a:off x="3527556"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にゅういん</a:t>
            </a:r>
          </a:p>
        </p:txBody>
      </p:sp>
      <p:sp>
        <p:nvSpPr>
          <p:cNvPr id="12" name="正方形/長方形 11">
            <a:extLst>
              <a:ext uri="{FF2B5EF4-FFF2-40B4-BE49-F238E27FC236}">
                <a16:creationId xmlns:a16="http://schemas.microsoft.com/office/drawing/2014/main" id="{27C31EE5-2803-7B47-A0C5-E8291139A506}"/>
              </a:ext>
            </a:extLst>
          </p:cNvPr>
          <p:cNvSpPr/>
          <p:nvPr/>
        </p:nvSpPr>
        <p:spPr>
          <a:xfrm>
            <a:off x="460782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しゅじゅつ</a:t>
            </a:r>
          </a:p>
        </p:txBody>
      </p:sp>
      <p:sp>
        <p:nvSpPr>
          <p:cNvPr id="13" name="正方形/長方形 12">
            <a:extLst>
              <a:ext uri="{FF2B5EF4-FFF2-40B4-BE49-F238E27FC236}">
                <a16:creationId xmlns:a16="http://schemas.microsoft.com/office/drawing/2014/main" id="{390AF44E-D2E7-6298-ED15-D1D4475FEB87}"/>
              </a:ext>
            </a:extLst>
          </p:cNvPr>
          <p:cNvSpPr/>
          <p:nvPr/>
        </p:nvSpPr>
        <p:spPr>
          <a:xfrm>
            <a:off x="5551233"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ともな</a:t>
            </a:r>
          </a:p>
        </p:txBody>
      </p:sp>
      <p:sp>
        <p:nvSpPr>
          <p:cNvPr id="14" name="正方形/長方形 13">
            <a:extLst>
              <a:ext uri="{FF2B5EF4-FFF2-40B4-BE49-F238E27FC236}">
                <a16:creationId xmlns:a16="http://schemas.microsoft.com/office/drawing/2014/main" id="{D4E01659-FB30-E237-D14D-08D7BBC1CC4A}"/>
              </a:ext>
            </a:extLst>
          </p:cNvPr>
          <p:cNvSpPr/>
          <p:nvPr/>
        </p:nvSpPr>
        <p:spPr>
          <a:xfrm>
            <a:off x="6418509"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こっせつ</a:t>
            </a:r>
          </a:p>
        </p:txBody>
      </p:sp>
      <p:sp>
        <p:nvSpPr>
          <p:cNvPr id="15" name="正方形/長方形 14">
            <a:extLst>
              <a:ext uri="{FF2B5EF4-FFF2-40B4-BE49-F238E27FC236}">
                <a16:creationId xmlns:a16="http://schemas.microsoft.com/office/drawing/2014/main" id="{61F3A2D7-7FF3-E641-F9BF-22BC0F35905E}"/>
              </a:ext>
            </a:extLst>
          </p:cNvPr>
          <p:cNvSpPr/>
          <p:nvPr/>
        </p:nvSpPr>
        <p:spPr>
          <a:xfrm>
            <a:off x="7600788" y="-47869"/>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ばあい</a:t>
            </a:r>
          </a:p>
        </p:txBody>
      </p:sp>
      <p:sp>
        <p:nvSpPr>
          <p:cNvPr id="16" name="正方形/長方形 15">
            <a:extLst>
              <a:ext uri="{FF2B5EF4-FFF2-40B4-BE49-F238E27FC236}">
                <a16:creationId xmlns:a16="http://schemas.microsoft.com/office/drawing/2014/main" id="{886A2C47-B2B1-CE28-EB67-1A7684BBDF16}"/>
              </a:ext>
            </a:extLst>
          </p:cNvPr>
          <p:cNvSpPr/>
          <p:nvPr/>
        </p:nvSpPr>
        <p:spPr>
          <a:xfrm>
            <a:off x="901170" y="682929"/>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p>
        </p:txBody>
      </p:sp>
      <p:sp>
        <p:nvSpPr>
          <p:cNvPr id="17" name="正方形/長方形 16">
            <a:extLst>
              <a:ext uri="{FF2B5EF4-FFF2-40B4-BE49-F238E27FC236}">
                <a16:creationId xmlns:a16="http://schemas.microsoft.com/office/drawing/2014/main" id="{E5AC7FEA-8B83-A569-8479-3995F5BFF0B7}"/>
              </a:ext>
            </a:extLst>
          </p:cNvPr>
          <p:cNvSpPr/>
          <p:nvPr/>
        </p:nvSpPr>
        <p:spPr>
          <a:xfrm>
            <a:off x="1832845" y="682929"/>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ゆうじん</a:t>
            </a:r>
          </a:p>
        </p:txBody>
      </p:sp>
      <p:sp>
        <p:nvSpPr>
          <p:cNvPr id="18" name="正方形/長方形 17">
            <a:extLst>
              <a:ext uri="{FF2B5EF4-FFF2-40B4-BE49-F238E27FC236}">
                <a16:creationId xmlns:a16="http://schemas.microsoft.com/office/drawing/2014/main" id="{7CC2EF1A-3A15-958D-A75C-254BF1DF6CDD}"/>
              </a:ext>
            </a:extLst>
          </p:cNvPr>
          <p:cNvSpPr/>
          <p:nvPr/>
        </p:nvSpPr>
        <p:spPr>
          <a:xfrm>
            <a:off x="565980"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あし</a:t>
            </a:r>
          </a:p>
        </p:txBody>
      </p:sp>
      <p:sp>
        <p:nvSpPr>
          <p:cNvPr id="19" name="正方形/長方形 18">
            <a:extLst>
              <a:ext uri="{FF2B5EF4-FFF2-40B4-BE49-F238E27FC236}">
                <a16:creationId xmlns:a16="http://schemas.microsoft.com/office/drawing/2014/main" id="{DCA4857E-0EF0-5DD9-0B34-823D90211BA8}"/>
              </a:ext>
            </a:extLst>
          </p:cNvPr>
          <p:cNvSpPr/>
          <p:nvPr/>
        </p:nvSpPr>
        <p:spPr>
          <a:xfrm>
            <a:off x="1640133"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じょうたい</a:t>
            </a:r>
          </a:p>
        </p:txBody>
      </p:sp>
      <p:sp>
        <p:nvSpPr>
          <p:cNvPr id="20" name="正方形/長方形 19">
            <a:extLst>
              <a:ext uri="{FF2B5EF4-FFF2-40B4-BE49-F238E27FC236}">
                <a16:creationId xmlns:a16="http://schemas.microsoft.com/office/drawing/2014/main" id="{D68AD298-812E-3777-FFA4-9602C4E66220}"/>
              </a:ext>
            </a:extLst>
          </p:cNvPr>
          <p:cNvSpPr/>
          <p:nvPr/>
        </p:nvSpPr>
        <p:spPr>
          <a:xfrm>
            <a:off x="2261829"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てんとう</a:t>
            </a:r>
          </a:p>
        </p:txBody>
      </p:sp>
      <p:sp>
        <p:nvSpPr>
          <p:cNvPr id="21" name="正方形/長方形 20">
            <a:extLst>
              <a:ext uri="{FF2B5EF4-FFF2-40B4-BE49-F238E27FC236}">
                <a16:creationId xmlns:a16="http://schemas.microsoft.com/office/drawing/2014/main" id="{258536F6-D43C-DDAA-732F-BB8A976596E5}"/>
              </a:ext>
            </a:extLst>
          </p:cNvPr>
          <p:cNvSpPr/>
          <p:nvPr/>
        </p:nvSpPr>
        <p:spPr>
          <a:xfrm>
            <a:off x="2910414"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おお</a:t>
            </a:r>
          </a:p>
        </p:txBody>
      </p:sp>
      <p:sp>
        <p:nvSpPr>
          <p:cNvPr id="22" name="正方形/長方形 21">
            <a:extLst>
              <a:ext uri="{FF2B5EF4-FFF2-40B4-BE49-F238E27FC236}">
                <a16:creationId xmlns:a16="http://schemas.microsoft.com/office/drawing/2014/main" id="{DF98CA8F-5D26-21F5-7824-B6660992A3B8}"/>
              </a:ext>
            </a:extLst>
          </p:cNvPr>
          <p:cNvSpPr/>
          <p:nvPr/>
        </p:nvSpPr>
        <p:spPr>
          <a:xfrm>
            <a:off x="3715406" y="10208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お</a:t>
            </a:r>
          </a:p>
        </p:txBody>
      </p:sp>
      <p:sp>
        <p:nvSpPr>
          <p:cNvPr id="23" name="正方形/長方形 22">
            <a:extLst>
              <a:ext uri="{FF2B5EF4-FFF2-40B4-BE49-F238E27FC236}">
                <a16:creationId xmlns:a16="http://schemas.microsoft.com/office/drawing/2014/main" id="{C0A29F2B-FA86-EE97-EBF2-D617AFE7ADC3}"/>
              </a:ext>
            </a:extLst>
          </p:cNvPr>
          <p:cNvSpPr/>
          <p:nvPr/>
        </p:nvSpPr>
        <p:spPr>
          <a:xfrm>
            <a:off x="1377684"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けんさ</a:t>
            </a:r>
          </a:p>
        </p:txBody>
      </p:sp>
      <p:sp>
        <p:nvSpPr>
          <p:cNvPr id="24" name="正方形/長方形 23">
            <a:extLst>
              <a:ext uri="{FF2B5EF4-FFF2-40B4-BE49-F238E27FC236}">
                <a16:creationId xmlns:a16="http://schemas.microsoft.com/office/drawing/2014/main" id="{9D1B31EE-0F54-C2CA-26B9-F22450CAB8AD}"/>
              </a:ext>
            </a:extLst>
          </p:cNvPr>
          <p:cNvSpPr/>
          <p:nvPr/>
        </p:nvSpPr>
        <p:spPr>
          <a:xfrm>
            <a:off x="2010845"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けっか</a:t>
            </a:r>
          </a:p>
        </p:txBody>
      </p:sp>
      <p:sp>
        <p:nvSpPr>
          <p:cNvPr id="25" name="正方形/長方形 24">
            <a:extLst>
              <a:ext uri="{FF2B5EF4-FFF2-40B4-BE49-F238E27FC236}">
                <a16:creationId xmlns:a16="http://schemas.microsoft.com/office/drawing/2014/main" id="{F5F4C201-0DD7-0A0F-0CE2-AB63D1718975}"/>
              </a:ext>
            </a:extLst>
          </p:cNvPr>
          <p:cNvSpPr/>
          <p:nvPr/>
        </p:nvSpPr>
        <p:spPr>
          <a:xfrm>
            <a:off x="3808710" y="1350042"/>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こっせつ</a:t>
            </a:r>
          </a:p>
        </p:txBody>
      </p:sp>
      <p:sp>
        <p:nvSpPr>
          <p:cNvPr id="26" name="正方形/長方形 25">
            <a:extLst>
              <a:ext uri="{FF2B5EF4-FFF2-40B4-BE49-F238E27FC236}">
                <a16:creationId xmlns:a16="http://schemas.microsoft.com/office/drawing/2014/main" id="{B6673109-4403-799E-F1D2-10E69A155C30}"/>
              </a:ext>
            </a:extLst>
          </p:cNvPr>
          <p:cNvSpPr/>
          <p:nvPr/>
        </p:nvSpPr>
        <p:spPr>
          <a:xfrm>
            <a:off x="795385" y="166096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よくじつ</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A104184-9B44-604F-E528-DC088EDE3AED}"/>
              </a:ext>
            </a:extLst>
          </p:cNvPr>
          <p:cNvSpPr/>
          <p:nvPr/>
        </p:nvSpPr>
        <p:spPr>
          <a:xfrm>
            <a:off x="1245961"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しゅじゅつ</a:t>
            </a:r>
          </a:p>
        </p:txBody>
      </p:sp>
      <p:sp>
        <p:nvSpPr>
          <p:cNvPr id="28" name="正方形/長方形 27">
            <a:extLst>
              <a:ext uri="{FF2B5EF4-FFF2-40B4-BE49-F238E27FC236}">
                <a16:creationId xmlns:a16="http://schemas.microsoft.com/office/drawing/2014/main" id="{49B905E8-4897-E821-304C-483A4574052B}"/>
              </a:ext>
            </a:extLst>
          </p:cNvPr>
          <p:cNvSpPr/>
          <p:nvPr/>
        </p:nvSpPr>
        <p:spPr>
          <a:xfrm>
            <a:off x="1761732"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おこな</a:t>
            </a:r>
          </a:p>
        </p:txBody>
      </p:sp>
      <p:sp>
        <p:nvSpPr>
          <p:cNvPr id="29" name="正方形/長方形 28">
            <a:extLst>
              <a:ext uri="{FF2B5EF4-FFF2-40B4-BE49-F238E27FC236}">
                <a16:creationId xmlns:a16="http://schemas.microsoft.com/office/drawing/2014/main" id="{8E6DDBFB-9A94-FB6A-12D3-AB778388A6F7}"/>
              </a:ext>
            </a:extLst>
          </p:cNvPr>
          <p:cNvSpPr/>
          <p:nvPr/>
        </p:nvSpPr>
        <p:spPr>
          <a:xfrm>
            <a:off x="3724080" y="1660964"/>
            <a:ext cx="74082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にちめ</a:t>
            </a:r>
          </a:p>
        </p:txBody>
      </p:sp>
      <p:sp>
        <p:nvSpPr>
          <p:cNvPr id="30" name="正方形/長方形 29">
            <a:extLst>
              <a:ext uri="{FF2B5EF4-FFF2-40B4-BE49-F238E27FC236}">
                <a16:creationId xmlns:a16="http://schemas.microsoft.com/office/drawing/2014/main" id="{BF51545B-0EBB-F16F-474E-D0D2669FA19B}"/>
              </a:ext>
            </a:extLst>
          </p:cNvPr>
          <p:cNvSpPr/>
          <p:nvPr/>
        </p:nvSpPr>
        <p:spPr>
          <a:xfrm>
            <a:off x="344598"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ぶじ</a:t>
            </a:r>
          </a:p>
        </p:txBody>
      </p:sp>
      <p:sp>
        <p:nvSpPr>
          <p:cNvPr id="31" name="正方形/長方形 30">
            <a:extLst>
              <a:ext uri="{FF2B5EF4-FFF2-40B4-BE49-F238E27FC236}">
                <a16:creationId xmlns:a16="http://schemas.microsoft.com/office/drawing/2014/main" id="{8C635D7E-29E6-442B-E7F5-4BD97D0B4A83}"/>
              </a:ext>
            </a:extLst>
          </p:cNvPr>
          <p:cNvSpPr/>
          <p:nvPr/>
        </p:nvSpPr>
        <p:spPr>
          <a:xfrm>
            <a:off x="815194"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たいいん</a:t>
            </a:r>
          </a:p>
        </p:txBody>
      </p:sp>
      <p:sp>
        <p:nvSpPr>
          <p:cNvPr id="32" name="正方形/長方形 31">
            <a:extLst>
              <a:ext uri="{FF2B5EF4-FFF2-40B4-BE49-F238E27FC236}">
                <a16:creationId xmlns:a16="http://schemas.microsoft.com/office/drawing/2014/main" id="{052A058C-46DE-FFC6-930E-DAE91662C9E1}"/>
              </a:ext>
            </a:extLst>
          </p:cNvPr>
          <p:cNvSpPr/>
          <p:nvPr/>
        </p:nvSpPr>
        <p:spPr>
          <a:xfrm>
            <a:off x="4094490" y="20044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いりょう</a:t>
            </a:r>
          </a:p>
        </p:txBody>
      </p:sp>
      <p:sp>
        <p:nvSpPr>
          <p:cNvPr id="33" name="正方形/長方形 32">
            <a:extLst>
              <a:ext uri="{FF2B5EF4-FFF2-40B4-BE49-F238E27FC236}">
                <a16:creationId xmlns:a16="http://schemas.microsoft.com/office/drawing/2014/main" id="{64749267-E429-7718-8488-4405AE4B1597}"/>
              </a:ext>
            </a:extLst>
          </p:cNvPr>
          <p:cNvSpPr/>
          <p:nvPr/>
        </p:nvSpPr>
        <p:spPr>
          <a:xfrm>
            <a:off x="24720" y="2334344"/>
            <a:ext cx="66250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ひ</a:t>
            </a:r>
          </a:p>
        </p:txBody>
      </p:sp>
      <p:sp>
        <p:nvSpPr>
          <p:cNvPr id="35" name="正方形/長方形 34">
            <a:extLst>
              <a:ext uri="{FF2B5EF4-FFF2-40B4-BE49-F238E27FC236}">
                <a16:creationId xmlns:a16="http://schemas.microsoft.com/office/drawing/2014/main" id="{0C913E40-A892-E047-EB5A-1BBEAEF32878}"/>
              </a:ext>
            </a:extLst>
          </p:cNvPr>
          <p:cNvSpPr/>
          <p:nvPr/>
        </p:nvSpPr>
        <p:spPr>
          <a:xfrm>
            <a:off x="829956"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ひ</a:t>
            </a:r>
            <a:r>
              <a:rPr lang="ja-JP" altLang="en-US" sz="900" dirty="0">
                <a:solidFill>
                  <a:srgbClr val="FF0000"/>
                </a:solidFill>
                <a:latin typeface="BIZ UDPゴシック" panose="020B0400000000000000" pitchFamily="50" charset="-128"/>
                <a:ea typeface="BIZ UDPゴシック" panose="020B0400000000000000" pitchFamily="50" charset="-128"/>
              </a:rPr>
              <a:t>つよう</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6870AC24-F1AB-CC9B-D1A6-1C737FC391B8}"/>
              </a:ext>
            </a:extLst>
          </p:cNvPr>
          <p:cNvSpPr/>
          <p:nvPr/>
        </p:nvSpPr>
        <p:spPr>
          <a:xfrm>
            <a:off x="2241681"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かね</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D82F1D5A-22F7-EBA4-17CC-668EA48992B2}"/>
              </a:ext>
            </a:extLst>
          </p:cNvPr>
          <p:cNvSpPr/>
          <p:nvPr/>
        </p:nvSpPr>
        <p:spPr>
          <a:xfrm>
            <a:off x="1298734" y="368879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いりょうひ</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8EF5D7AD-D557-9202-7073-271530E051E4}"/>
              </a:ext>
            </a:extLst>
          </p:cNvPr>
          <p:cNvSpPr/>
          <p:nvPr/>
        </p:nvSpPr>
        <p:spPr>
          <a:xfrm>
            <a:off x="2118844" y="370483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0BEDAC9D-640A-DF83-2C4C-E425AAB626CD}"/>
              </a:ext>
            </a:extLst>
          </p:cNvPr>
          <p:cNvSpPr/>
          <p:nvPr/>
        </p:nvSpPr>
        <p:spPr>
          <a:xfrm>
            <a:off x="2426450" y="401061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0" name="正方形/長方形 39">
            <a:extLst>
              <a:ext uri="{FF2B5EF4-FFF2-40B4-BE49-F238E27FC236}">
                <a16:creationId xmlns:a16="http://schemas.microsoft.com/office/drawing/2014/main" id="{EAF8F818-216D-621D-FC02-EE5C8A7DF53D}"/>
              </a:ext>
            </a:extLst>
          </p:cNvPr>
          <p:cNvSpPr/>
          <p:nvPr/>
        </p:nvSpPr>
        <p:spPr>
          <a:xfrm>
            <a:off x="756269" y="4001201"/>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た</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2F2628EC-E021-604D-82CF-2FDF957C96D9}"/>
              </a:ext>
            </a:extLst>
          </p:cNvPr>
          <p:cNvSpPr/>
          <p:nvPr/>
        </p:nvSpPr>
        <p:spPr>
          <a:xfrm>
            <a:off x="5555708"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はい</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2" name="正方形/長方形 41">
            <a:extLst>
              <a:ext uri="{FF2B5EF4-FFF2-40B4-BE49-F238E27FC236}">
                <a16:creationId xmlns:a16="http://schemas.microsoft.com/office/drawing/2014/main" id="{5930D8B6-18D8-BC72-0801-53E1FEC3A59C}"/>
              </a:ext>
            </a:extLst>
          </p:cNvPr>
          <p:cNvSpPr/>
          <p:nvPr/>
        </p:nvSpPr>
        <p:spPr>
          <a:xfrm>
            <a:off x="7009092"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43" name="正方形/長方形 42">
            <a:extLst>
              <a:ext uri="{FF2B5EF4-FFF2-40B4-BE49-F238E27FC236}">
                <a16:creationId xmlns:a16="http://schemas.microsoft.com/office/drawing/2014/main" id="{622CC5B6-41A7-AE52-6FD9-881009D70C65}"/>
              </a:ext>
            </a:extLst>
          </p:cNvPr>
          <p:cNvSpPr/>
          <p:nvPr/>
        </p:nvSpPr>
        <p:spPr>
          <a:xfrm>
            <a:off x="5525800" y="3873220"/>
            <a:ext cx="105302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4" name="正方形/長方形 43">
            <a:extLst>
              <a:ext uri="{FF2B5EF4-FFF2-40B4-BE49-F238E27FC236}">
                <a16:creationId xmlns:a16="http://schemas.microsoft.com/office/drawing/2014/main" id="{C9D36081-AF3A-F370-0481-A3952FAA7956}"/>
              </a:ext>
            </a:extLst>
          </p:cNvPr>
          <p:cNvSpPr/>
          <p:nvPr/>
        </p:nvSpPr>
        <p:spPr>
          <a:xfrm>
            <a:off x="7004975" y="38982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5" name="正方形/長方形 44">
            <a:extLst>
              <a:ext uri="{FF2B5EF4-FFF2-40B4-BE49-F238E27FC236}">
                <a16:creationId xmlns:a16="http://schemas.microsoft.com/office/drawing/2014/main" id="{F19BAE4A-E1B4-2631-C954-707419BE0FEA}"/>
              </a:ext>
            </a:extLst>
          </p:cNvPr>
          <p:cNvSpPr/>
          <p:nvPr/>
        </p:nvSpPr>
        <p:spPr>
          <a:xfrm>
            <a:off x="7004975"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C4FB5269-A3EB-B426-3000-9BEC346AE7FE}"/>
              </a:ext>
            </a:extLst>
          </p:cNvPr>
          <p:cNvSpPr/>
          <p:nvPr/>
        </p:nvSpPr>
        <p:spPr>
          <a:xfrm>
            <a:off x="2052813"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8550475C-57A9-EFA9-5A97-914B9B744F8F}"/>
              </a:ext>
            </a:extLst>
          </p:cNvPr>
          <p:cNvSpPr/>
          <p:nvPr/>
        </p:nvSpPr>
        <p:spPr>
          <a:xfrm>
            <a:off x="5361734"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66BF0B5F-923D-5E8D-9412-33BDF0C4B9C3}"/>
              </a:ext>
            </a:extLst>
          </p:cNvPr>
          <p:cNvSpPr/>
          <p:nvPr/>
        </p:nvSpPr>
        <p:spPr>
          <a:xfrm>
            <a:off x="510305" y="4610100"/>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900"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D59DB50D-5B5B-6439-8271-6CBCFF8C33B3}"/>
              </a:ext>
            </a:extLst>
          </p:cNvPr>
          <p:cNvSpPr/>
          <p:nvPr/>
        </p:nvSpPr>
        <p:spPr>
          <a:xfrm>
            <a:off x="2462226"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じじょ</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72009F81-1DF0-15FE-0483-355439C6D419}"/>
              </a:ext>
            </a:extLst>
          </p:cNvPr>
          <p:cNvSpPr/>
          <p:nvPr/>
        </p:nvSpPr>
        <p:spPr>
          <a:xfrm>
            <a:off x="3320235"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EFEA15B9-EFCA-0105-5D15-A56C2BBF53C9}"/>
              </a:ext>
            </a:extLst>
          </p:cNvPr>
          <p:cNvSpPr/>
          <p:nvPr/>
        </p:nvSpPr>
        <p:spPr>
          <a:xfrm>
            <a:off x="4435327"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4EC4EEEF-88EA-AF66-E272-B23E6D33039A}"/>
              </a:ext>
            </a:extLst>
          </p:cNvPr>
          <p:cNvSpPr/>
          <p:nvPr/>
        </p:nvSpPr>
        <p:spPr>
          <a:xfrm>
            <a:off x="5932031"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2F16CB12-3953-C9C8-4D41-9F196FBF7991}"/>
              </a:ext>
            </a:extLst>
          </p:cNvPr>
          <p:cNvSpPr/>
          <p:nvPr/>
        </p:nvSpPr>
        <p:spPr>
          <a:xfrm>
            <a:off x="3308226" y="5862025"/>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5438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500"/>
                                        <p:tgtEl>
                                          <p:spTgt spid="69"/>
                                        </p:tgtEl>
                                      </p:cBhvr>
                                    </p:animEffect>
                                  </p:childTnLst>
                                </p:cTn>
                              </p:par>
                              <p:par>
                                <p:cTn id="37" presetID="10"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fade">
                                      <p:cBhvr>
                                        <p:cTn id="39" dur="500"/>
                                        <p:tgtEl>
                                          <p:spTgt spid="7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0"/>
                                        </p:tgtEl>
                                        <p:attrNameLst>
                                          <p:attrName>style.visibility</p:attrName>
                                        </p:attrNameLst>
                                      </p:cBhvr>
                                      <p:to>
                                        <p:strVal val="visible"/>
                                      </p:to>
                                    </p:set>
                                    <p:animEffect transition="in" filter="fade">
                                      <p:cBhvr>
                                        <p:cTn id="62" dur="500"/>
                                        <p:tgtEl>
                                          <p:spTgt spid="8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500"/>
                                        <p:tgtEl>
                                          <p:spTgt spid="8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fade">
                                      <p:cBhvr>
                                        <p:cTn id="71" dur="500"/>
                                        <p:tgtEl>
                                          <p:spTgt spid="8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500"/>
                                        <p:tgtEl>
                                          <p:spTgt spid="8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fade">
                                      <p:cBhvr>
                                        <p:cTn id="80" dur="500"/>
                                        <p:tgtEl>
                                          <p:spTgt spid="8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6"/>
                                        </p:tgtEl>
                                        <p:attrNameLst>
                                          <p:attrName>style.visibility</p:attrName>
                                        </p:attrNameLst>
                                      </p:cBhvr>
                                      <p:to>
                                        <p:strVal val="visible"/>
                                      </p:to>
                                    </p:set>
                                    <p:animEffect transition="in" filter="fade">
                                      <p:cBhvr>
                                        <p:cTn id="83" dur="500"/>
                                        <p:tgtEl>
                                          <p:spTgt spid="8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80" grpId="0" animBg="1"/>
      <p:bldP spid="81" grpId="0"/>
      <p:bldP spid="82" grpId="0"/>
      <p:bldP spid="35" grpId="0"/>
      <p:bldP spid="36" grpId="0"/>
      <p:bldP spid="37" grpId="0"/>
      <p:bldP spid="38" grpId="0"/>
      <p:bldP spid="39" grpId="0"/>
      <p:bldP spid="40" grpId="0"/>
      <p:bldP spid="41" grpId="0"/>
      <p:bldP spid="42" grpId="0"/>
      <p:bldP spid="43" grpId="0"/>
      <p:bldP spid="44" grpId="0"/>
      <p:bldP spid="45" grpId="0"/>
      <p:bldP spid="46" grpId="0"/>
      <p:bldP spid="47" grpId="0"/>
      <p:bldP spid="83" grpId="0"/>
      <p:bldP spid="84" grpId="0"/>
      <p:bldP spid="85" grpId="0"/>
      <p:bldP spid="86" grpId="0"/>
      <p:bldP spid="87" grpId="0"/>
      <p:bldP spid="8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250957" y="791924"/>
            <a:ext cx="8524744" cy="21345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さんは</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今年</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45</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歳。妻</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(42</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はパート勤務で、</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(10</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・長男</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(8</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歳</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がいます。</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もし</a:t>
            </a:r>
            <a:r>
              <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rPr>
              <a:t>B</a:t>
            </a:r>
            <a:r>
              <a:rPr lang="ja-JP" altLang="en-US" dirty="0" err="1">
                <a:solidFill>
                  <a:schemeClr val="tx2">
                    <a:lumMod val="75000"/>
                  </a:schemeClr>
                </a:solidFill>
                <a:latin typeface="Meiryo UI" panose="020B0604030504040204" pitchFamily="50" charset="-128"/>
                <a:ea typeface="Meiryo UI" panose="020B0604030504040204" pitchFamily="50" charset="-128"/>
                <a:cs typeface="ヒラギノ丸ゴ Pro W4"/>
              </a:rPr>
              <a:t>さんが</a:t>
            </a: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亡くなってしまった場合、遺族の生活</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費や教育費などこれから必要になるお金はいくら</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nSpc>
                <a:spcPct val="120000"/>
              </a:lnSpc>
            </a:pPr>
            <a:r>
              <a:rPr lang="ja-JP" altLang="en-US" dirty="0">
                <a:solidFill>
                  <a:schemeClr val="tx2">
                    <a:lumMod val="75000"/>
                  </a:schemeClr>
                </a:solidFill>
                <a:latin typeface="Meiryo UI" panose="020B0604030504040204" pitchFamily="50" charset="-128"/>
                <a:ea typeface="Meiryo UI" panose="020B0604030504040204" pitchFamily="50" charset="-128"/>
                <a:cs typeface="ヒラギノ丸ゴ Pro W4"/>
              </a:rPr>
              <a:t>になるでしょうか。</a:t>
            </a:r>
            <a:endParaRPr lang="en-US" altLang="ja-JP"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sp>
        <p:nvSpPr>
          <p:cNvPr id="11" name="正方形/長方形 10"/>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8800" y="6566400"/>
            <a:ext cx="4509496" cy="246221"/>
          </a:xfrm>
          <a:prstGeom prst="rect">
            <a:avLst/>
          </a:prstGeom>
          <a:noFill/>
        </p:spPr>
        <p:txBody>
          <a:bodyPr wrap="square" rtlCol="0">
            <a:spAutoFit/>
          </a:bodyPr>
          <a:lstStyle/>
          <a:p>
            <a:pPr>
              <a:defRPr/>
            </a:pPr>
            <a:r>
              <a:rPr lang="ja-JP" altLang="en-US" sz="1000" dirty="0">
                <a:latin typeface="Meiryo UI" panose="020B0604030504040204" pitchFamily="50" charset="-128"/>
                <a:ea typeface="Meiryo UI" panose="020B0604030504040204" pitchFamily="50" charset="-128"/>
                <a:cs typeface="ヒラギノ角ゴ Pro W3"/>
              </a:rPr>
              <a:t>＊生命保険文化センター「遺族保障ガイド」（</a:t>
            </a:r>
            <a:r>
              <a:rPr lang="en-US" altLang="ja-JP" sz="1000" dirty="0">
                <a:latin typeface="Meiryo UI" panose="020B0604030504040204" pitchFamily="50" charset="-128"/>
                <a:ea typeface="Meiryo UI" panose="020B0604030504040204" pitchFamily="50" charset="-128"/>
                <a:cs typeface="ヒラギノ角ゴ Pro W3"/>
              </a:rPr>
              <a:t>2023</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11</a:t>
            </a:r>
            <a:r>
              <a:rPr lang="ja-JP" altLang="en-US" sz="1000" dirty="0">
                <a:latin typeface="Meiryo UI" panose="020B0604030504040204" pitchFamily="50" charset="-128"/>
                <a:ea typeface="Meiryo UI" panose="020B0604030504040204" pitchFamily="50" charset="-128"/>
                <a:cs typeface="ヒラギノ角ゴ Pro W3"/>
              </a:rPr>
              <a:t>月改訂版）をもとに作成</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39" name="角丸四角形 38"/>
          <p:cNvSpPr/>
          <p:nvPr/>
        </p:nvSpPr>
        <p:spPr>
          <a:xfrm>
            <a:off x="2284541" y="5472344"/>
            <a:ext cx="4471989" cy="995101"/>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等号 39"/>
          <p:cNvSpPr/>
          <p:nvPr/>
        </p:nvSpPr>
        <p:spPr>
          <a:xfrm>
            <a:off x="1358532" y="58467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809875" y="5824805"/>
            <a:ext cx="343852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約</a:t>
            </a:r>
            <a:r>
              <a:rPr lang="en-US" altLang="ja-JP" sz="4000" b="1" u="sng" dirty="0">
                <a:solidFill>
                  <a:schemeClr val="tx1">
                    <a:lumMod val="75000"/>
                    <a:lumOff val="25000"/>
                  </a:schemeClr>
                </a:solidFill>
                <a:latin typeface="Meiryo UI" panose="020B0604030504040204" pitchFamily="50" charset="-128"/>
                <a:ea typeface="Meiryo UI" panose="020B0604030504040204" pitchFamily="50" charset="-128"/>
              </a:rPr>
              <a:t>4,160</a:t>
            </a:r>
            <a:r>
              <a:rPr kumimoji="1" lang="ja-JP" altLang="en-US" sz="3200" b="1" i="0" u="sng"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t>万円</a:t>
            </a:r>
          </a:p>
        </p:txBody>
      </p:sp>
      <p:sp>
        <p:nvSpPr>
          <p:cNvPr id="42" name="テキスト ボックス 41"/>
          <p:cNvSpPr txBox="1"/>
          <p:nvPr/>
        </p:nvSpPr>
        <p:spPr>
          <a:xfrm>
            <a:off x="2287849" y="5533151"/>
            <a:ext cx="446868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3">
                    <a:lumMod val="50000"/>
                  </a:schemeClr>
                </a:solidFill>
                <a:latin typeface="Meiryo UI" panose="020B0604030504040204" pitchFamily="50" charset="-128"/>
                <a:ea typeface="Meiryo UI" panose="020B0604030504040204" pitchFamily="50" charset="-128"/>
              </a:rPr>
              <a:t>自助で準備する必要があるお金</a:t>
            </a:r>
            <a:endParaRPr kumimoji="1" lang="ja-JP" altLang="en-US" sz="24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nvGrpSpPr>
          <p:cNvPr id="43" name="グループ化 42"/>
          <p:cNvGrpSpPr/>
          <p:nvPr/>
        </p:nvGrpSpPr>
        <p:grpSpPr>
          <a:xfrm>
            <a:off x="108080" y="2828924"/>
            <a:ext cx="3819526" cy="2543176"/>
            <a:chOff x="266699" y="1381124"/>
            <a:chExt cx="3819526" cy="2543176"/>
          </a:xfrm>
        </p:grpSpPr>
        <p:sp>
          <p:nvSpPr>
            <p:cNvPr id="44" name="角丸四角形 43"/>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楕円 44"/>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46" name="テキスト ボックス 45"/>
            <p:cNvSpPr txBox="1"/>
            <p:nvPr/>
          </p:nvSpPr>
          <p:spPr>
            <a:xfrm>
              <a:off x="9620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必要となるお金</a:t>
              </a:r>
            </a:p>
          </p:txBody>
        </p:sp>
        <p:sp>
          <p:nvSpPr>
            <p:cNvPr id="47" name="角丸四角形 46"/>
            <p:cNvSpPr/>
            <p:nvPr/>
          </p:nvSpPr>
          <p:spPr>
            <a:xfrm>
              <a:off x="666750" y="2105400"/>
              <a:ext cx="3162300" cy="1598400"/>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テキスト ボックス 47"/>
            <p:cNvSpPr txBox="1"/>
            <p:nvPr/>
          </p:nvSpPr>
          <p:spPr>
            <a:xfrm>
              <a:off x="747449" y="2266950"/>
              <a:ext cx="1805251" cy="949234"/>
            </a:xfrm>
            <a:prstGeom prst="rect">
              <a:avLst/>
            </a:prstGeom>
            <a:noFill/>
          </p:spPr>
          <p:txBody>
            <a:bodyPr wrap="square" rtlCol="0">
              <a:spAutoFit/>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生活費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子どもの教育費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ts val="2300"/>
                </a:lnSpc>
                <a:spcBef>
                  <a:spcPts val="0"/>
                </a:spcBef>
                <a:spcAft>
                  <a:spcPts val="0"/>
                </a:spcAft>
                <a:buClrTx/>
                <a:buSzTx/>
                <a:buFontTx/>
                <a:buNone/>
                <a:tabLst/>
                <a:defRPr/>
              </a:pPr>
              <a:r>
                <a:rPr lang="ja-JP" altLang="en-US" dirty="0">
                  <a:solidFill>
                    <a:prstClr val="white"/>
                  </a:solidFill>
                  <a:latin typeface="Meiryo UI" panose="020B0604030504040204" pitchFamily="50" charset="-128"/>
                  <a:ea typeface="Meiryo UI" panose="020B0604030504040204" pitchFamily="50" charset="-128"/>
                </a:rPr>
                <a:t>その他</a:t>
              </a: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9" name="テキスト ボックス 48"/>
            <p:cNvSpPr txBox="1"/>
            <p:nvPr/>
          </p:nvSpPr>
          <p:spPr>
            <a:xfrm>
              <a:off x="2073144" y="2266950"/>
              <a:ext cx="1698757" cy="949234"/>
            </a:xfrm>
            <a:prstGeom prst="rect">
              <a:avLst/>
            </a:prstGeom>
            <a:noFill/>
          </p:spPr>
          <p:txBody>
            <a:bodyPr wrap="square" rtlCol="0">
              <a:spAutoFit/>
            </a:bodyPr>
            <a:lstStyle/>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9,</a:t>
              </a:r>
              <a:r>
                <a:rPr lang="en-US" altLang="ja-JP" dirty="0">
                  <a:solidFill>
                    <a:schemeClr val="bg1"/>
                  </a:solidFill>
                  <a:latin typeface="Meiryo UI" panose="020B0604030504040204" pitchFamily="50" charset="-128"/>
                  <a:ea typeface="Meiryo UI" panose="020B0604030504040204" pitchFamily="50" charset="-128"/>
                </a:rPr>
                <a:t>320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a:t>
              </a:r>
              <a:r>
                <a:rPr lang="en-US" altLang="ja-JP" dirty="0">
                  <a:solidFill>
                    <a:schemeClr val="bg1"/>
                  </a:solidFill>
                  <a:latin typeface="Meiryo UI" panose="020B0604030504040204" pitchFamily="50" charset="-128"/>
                  <a:ea typeface="Meiryo UI" panose="020B0604030504040204" pitchFamily="50" charset="-128"/>
                </a:rPr>
                <a:t>250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1,</a:t>
              </a:r>
              <a:r>
                <a:rPr lang="en-US" altLang="ja-JP" dirty="0">
                  <a:solidFill>
                    <a:schemeClr val="bg1"/>
                  </a:solidFill>
                  <a:latin typeface="Meiryo UI" panose="020B0604030504040204" pitchFamily="50" charset="-128"/>
                  <a:ea typeface="Meiryo UI" panose="020B0604030504040204" pitchFamily="50" charset="-128"/>
                </a:rPr>
                <a:t>590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50" name="直線コネクタ 49"/>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52" name="テキスト ボックス 51"/>
            <p:cNvSpPr txBox="1"/>
            <p:nvPr/>
          </p:nvSpPr>
          <p:spPr>
            <a:xfrm>
              <a:off x="1720720" y="3275230"/>
              <a:ext cx="2051182" cy="369332"/>
            </a:xfrm>
            <a:prstGeom prst="rect">
              <a:avLst/>
            </a:prstGeom>
            <a:noFill/>
          </p:spPr>
          <p:txBody>
            <a:bodyPr wrap="square" rtlCol="0">
              <a:spAutoFit/>
            </a:bodyPr>
            <a:lstStyle/>
            <a:p>
              <a:pPr algn="r"/>
              <a:r>
                <a:rPr lang="zh-TW" altLang="en-US" b="1" dirty="0">
                  <a:solidFill>
                    <a:schemeClr val="bg1"/>
                  </a:solidFill>
                  <a:latin typeface="Meiryo UI" panose="020B0604030504040204" pitchFamily="50" charset="-128"/>
                  <a:ea typeface="Meiryo UI" panose="020B0604030504040204" pitchFamily="50" charset="-128"/>
                </a:rPr>
                <a:t>約</a:t>
              </a:r>
              <a:r>
                <a:rPr lang="en-US" altLang="zh-TW" b="1" dirty="0">
                  <a:solidFill>
                    <a:schemeClr val="bg1"/>
                  </a:solidFill>
                  <a:latin typeface="Meiryo UI" panose="020B0604030504040204" pitchFamily="50" charset="-128"/>
                  <a:ea typeface="Meiryo UI" panose="020B0604030504040204" pitchFamily="50" charset="-128"/>
                </a:rPr>
                <a:t>1</a:t>
              </a:r>
              <a:r>
                <a:rPr lang="zh-TW" altLang="en-US" b="1" dirty="0">
                  <a:solidFill>
                    <a:schemeClr val="bg1"/>
                  </a:solidFill>
                  <a:latin typeface="Meiryo UI" panose="020B0604030504040204" pitchFamily="50" charset="-128"/>
                  <a:ea typeface="Meiryo UI" panose="020B0604030504040204" pitchFamily="50" charset="-128"/>
                </a:rPr>
                <a:t>億</a:t>
              </a:r>
              <a:r>
                <a:rPr lang="en-US" altLang="ja-JP" b="1" dirty="0">
                  <a:solidFill>
                    <a:schemeClr val="bg1"/>
                  </a:solidFill>
                  <a:latin typeface="Meiryo UI" panose="020B0604030504040204" pitchFamily="50" charset="-128"/>
                  <a:ea typeface="Meiryo UI" panose="020B0604030504040204" pitchFamily="50" charset="-128"/>
                </a:rPr>
                <a:t>3,160</a:t>
              </a:r>
              <a:r>
                <a:rPr lang="zh-TW" altLang="en-US" b="1" dirty="0">
                  <a:solidFill>
                    <a:schemeClr val="bg1"/>
                  </a:solidFill>
                  <a:latin typeface="Meiryo UI" panose="020B0604030504040204" pitchFamily="50" charset="-128"/>
                  <a:ea typeface="Meiryo UI" panose="020B0604030504040204" pitchFamily="50" charset="-128"/>
                </a:rPr>
                <a:t>万円</a:t>
              </a:r>
            </a:p>
          </p:txBody>
        </p:sp>
      </p:grpSp>
      <p:grpSp>
        <p:nvGrpSpPr>
          <p:cNvPr id="53" name="グループ化 52"/>
          <p:cNvGrpSpPr/>
          <p:nvPr/>
        </p:nvGrpSpPr>
        <p:grpSpPr>
          <a:xfrm>
            <a:off x="5013455" y="2828924"/>
            <a:ext cx="3819526" cy="2543176"/>
            <a:chOff x="4724399" y="1381124"/>
            <a:chExt cx="3819526" cy="2543176"/>
          </a:xfrm>
        </p:grpSpPr>
        <p:sp>
          <p:nvSpPr>
            <p:cNvPr id="54" name="角丸四角形 53"/>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楕円 54"/>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56" name="テキスト ボックス 55"/>
            <p:cNvSpPr txBox="1"/>
            <p:nvPr/>
          </p:nvSpPr>
          <p:spPr>
            <a:xfrm>
              <a:off x="5419725" y="1669124"/>
              <a:ext cx="2657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入ってくるお金</a:t>
              </a:r>
            </a:p>
          </p:txBody>
        </p:sp>
        <p:sp>
          <p:nvSpPr>
            <p:cNvPr id="57" name="角丸四角形 56"/>
            <p:cNvSpPr/>
            <p:nvPr/>
          </p:nvSpPr>
          <p:spPr>
            <a:xfrm>
              <a:off x="5124450" y="2105400"/>
              <a:ext cx="3162300" cy="1598400"/>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テキスト ボックス 57"/>
            <p:cNvSpPr txBox="1"/>
            <p:nvPr/>
          </p:nvSpPr>
          <p:spPr>
            <a:xfrm>
              <a:off x="5205149" y="2266950"/>
              <a:ext cx="1805251" cy="949234"/>
            </a:xfrm>
            <a:prstGeom prst="rect">
              <a:avLst/>
            </a:prstGeom>
            <a:noFill/>
          </p:spPr>
          <p:txBody>
            <a:bodyPr wrap="square" rtlCol="0">
              <a:spAutoFit/>
            </a:bodyPr>
            <a:lstStyle/>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公的保障</a:t>
              </a:r>
            </a:p>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企業保障</a:t>
              </a:r>
            </a:p>
            <a:p>
              <a:pPr lvl="0" defTabSz="914400">
                <a:lnSpc>
                  <a:spcPts val="2300"/>
                </a:lnSpc>
                <a:defRPr/>
              </a:pPr>
              <a:r>
                <a:rPr lang="ja-JP" altLang="en-US" dirty="0">
                  <a:solidFill>
                    <a:prstClr val="white"/>
                  </a:solidFill>
                  <a:latin typeface="Meiryo UI" panose="020B0604030504040204" pitchFamily="50" charset="-128"/>
                  <a:ea typeface="Meiryo UI" panose="020B0604030504040204" pitchFamily="50" charset="-128"/>
                </a:rPr>
                <a:t>妻の収入</a:t>
              </a:r>
            </a:p>
          </p:txBody>
        </p:sp>
        <p:sp>
          <p:nvSpPr>
            <p:cNvPr id="59" name="テキスト ボックス 58"/>
            <p:cNvSpPr txBox="1"/>
            <p:nvPr/>
          </p:nvSpPr>
          <p:spPr>
            <a:xfrm>
              <a:off x="6378444" y="2266950"/>
              <a:ext cx="1851157" cy="949234"/>
            </a:xfrm>
            <a:prstGeom prst="rect">
              <a:avLst/>
            </a:prstGeom>
            <a:noFill/>
          </p:spPr>
          <p:txBody>
            <a:bodyPr wrap="square" rtlCol="0">
              <a:spAutoFit/>
            </a:bodyPr>
            <a:lstStyle/>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6,</a:t>
              </a:r>
              <a:r>
                <a:rPr lang="en-US" altLang="ja-JP" dirty="0">
                  <a:solidFill>
                    <a:schemeClr val="bg1"/>
                  </a:solidFill>
                  <a:latin typeface="Meiryo UI" panose="020B0604030504040204" pitchFamily="50" charset="-128"/>
                  <a:ea typeface="Meiryo UI" panose="020B0604030504040204" pitchFamily="50" charset="-128"/>
                </a:rPr>
                <a:t>260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400</a:t>
              </a:r>
              <a:r>
                <a:rPr lang="zh-TW" altLang="en-US" dirty="0">
                  <a:solidFill>
                    <a:schemeClr val="bg1"/>
                  </a:solidFill>
                  <a:latin typeface="Meiryo UI" panose="020B0604030504040204" pitchFamily="50" charset="-128"/>
                  <a:ea typeface="Meiryo UI" panose="020B0604030504040204" pitchFamily="50" charset="-128"/>
                </a:rPr>
                <a:t>万円</a:t>
              </a:r>
            </a:p>
            <a:p>
              <a:pPr algn="r">
                <a:lnSpc>
                  <a:spcPts val="2300"/>
                </a:lnSpc>
              </a:pPr>
              <a:r>
                <a:rPr lang="zh-TW" altLang="en-US" dirty="0">
                  <a:solidFill>
                    <a:schemeClr val="bg1"/>
                  </a:solidFill>
                  <a:latin typeface="Meiryo UI" panose="020B0604030504040204" pitchFamily="50" charset="-128"/>
                  <a:ea typeface="Meiryo UI" panose="020B0604030504040204" pitchFamily="50" charset="-128"/>
                </a:rPr>
                <a:t>約</a:t>
              </a:r>
              <a:r>
                <a:rPr lang="en-US" altLang="zh-TW" dirty="0">
                  <a:solidFill>
                    <a:schemeClr val="bg1"/>
                  </a:solidFill>
                  <a:latin typeface="Meiryo UI" panose="020B0604030504040204" pitchFamily="50" charset="-128"/>
                  <a:ea typeface="Meiryo UI" panose="020B0604030504040204" pitchFamily="50" charset="-128"/>
                </a:rPr>
                <a:t>2,340</a:t>
              </a:r>
              <a:r>
                <a:rPr lang="zh-TW" altLang="en-US" dirty="0">
                  <a:solidFill>
                    <a:schemeClr val="bg1"/>
                  </a:solidFill>
                  <a:latin typeface="Meiryo UI" panose="020B0604030504040204" pitchFamily="50" charset="-128"/>
                  <a:ea typeface="Meiryo UI" panose="020B0604030504040204" pitchFamily="50" charset="-128"/>
                </a:rPr>
                <a:t>万円</a:t>
              </a:r>
            </a:p>
          </p:txBody>
        </p:sp>
        <p:cxnSp>
          <p:nvCxnSpPr>
            <p:cNvPr id="60" name="直線コネクタ 59"/>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1" name="テキスト ボックス 60"/>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62" name="テキスト ボックス 61"/>
            <p:cNvSpPr txBox="1"/>
            <p:nvPr/>
          </p:nvSpPr>
          <p:spPr>
            <a:xfrm>
              <a:off x="6378444" y="3275230"/>
              <a:ext cx="1851157" cy="369332"/>
            </a:xfrm>
            <a:prstGeom prst="rect">
              <a:avLst/>
            </a:prstGeom>
            <a:noFill/>
          </p:spPr>
          <p:txBody>
            <a:bodyPr wrap="square" rtlCol="0">
              <a:spAutoFit/>
            </a:bodyPr>
            <a:lstStyle/>
            <a:p>
              <a:pPr algn="r"/>
              <a:r>
                <a:rPr lang="ja-JP" altLang="en-US" b="1" dirty="0">
                  <a:solidFill>
                    <a:schemeClr val="bg1"/>
                  </a:solidFill>
                  <a:latin typeface="Meiryo UI" panose="020B0604030504040204" pitchFamily="50" charset="-128"/>
                  <a:ea typeface="Meiryo UI" panose="020B0604030504040204" pitchFamily="50" charset="-128"/>
                </a:rPr>
                <a:t>約</a:t>
              </a:r>
              <a:r>
                <a:rPr lang="en-US" altLang="ja-JP" b="1" dirty="0">
                  <a:solidFill>
                    <a:schemeClr val="bg1"/>
                  </a:solidFill>
                  <a:latin typeface="Meiryo UI" panose="020B0604030504040204" pitchFamily="50" charset="-128"/>
                  <a:ea typeface="Meiryo UI" panose="020B0604030504040204" pitchFamily="50" charset="-128"/>
                </a:rPr>
                <a:t>9,000</a:t>
              </a:r>
              <a:r>
                <a:rPr lang="ja-JP" altLang="en-US" b="1" dirty="0">
                  <a:solidFill>
                    <a:schemeClr val="bg1"/>
                  </a:solidFill>
                  <a:latin typeface="Meiryo UI" panose="020B0604030504040204" pitchFamily="50" charset="-128"/>
                  <a:ea typeface="Meiryo UI" panose="020B0604030504040204" pitchFamily="50" charset="-128"/>
                </a:rPr>
                <a:t>万円</a:t>
              </a:r>
            </a:p>
          </p:txBody>
        </p:sp>
      </p:grpSp>
      <p:cxnSp>
        <p:nvCxnSpPr>
          <p:cNvPr id="63" name="直線コネクタ 62"/>
          <p:cNvCxnSpPr/>
          <p:nvPr/>
        </p:nvCxnSpPr>
        <p:spPr>
          <a:xfrm flipV="1">
            <a:off x="4165730" y="4238625"/>
            <a:ext cx="752475" cy="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64" name="図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2351" y="871303"/>
            <a:ext cx="3823712" cy="1758710"/>
          </a:xfrm>
          <a:prstGeom prst="rect">
            <a:avLst/>
          </a:prstGeom>
        </p:spPr>
      </p:pic>
      <p:sp>
        <p:nvSpPr>
          <p:cNvPr id="66" name="正方形/長方形 65"/>
          <p:cNvSpPr/>
          <p:nvPr/>
        </p:nvSpPr>
        <p:spPr bwMode="white">
          <a:xfrm>
            <a:off x="461964" y="30760"/>
            <a:ext cx="78057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自助が必要な事例</a:t>
            </a:r>
            <a:r>
              <a:rPr lang="ja-JP" altLang="en-US" sz="3200" b="1">
                <a:solidFill>
                  <a:srgbClr val="FFFFFF"/>
                </a:solidFill>
                <a:latin typeface="Meiryo UI" panose="020B0604030504040204" pitchFamily="50" charset="-128"/>
                <a:ea typeface="Meiryo UI" panose="020B0604030504040204" pitchFamily="50" charset="-128"/>
                <a:cs typeface="ヒラギノ角ゴ ProN W6"/>
              </a:rPr>
              <a:t>（亡くなった場合</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FCAD788D-B44B-4E50-97C3-F4479010B4A2}"/>
              </a:ext>
            </a:extLst>
          </p:cNvPr>
          <p:cNvSpPr>
            <a:spLocks noGrp="1"/>
          </p:cNvSpPr>
          <p:nvPr>
            <p:ph type="sldNum" sz="quarter" idx="4"/>
          </p:nvPr>
        </p:nvSpPr>
        <p:spPr/>
        <p:txBody>
          <a:bodyPr/>
          <a:lstStyle/>
          <a:p>
            <a:fld id="{CFE1D277-9C57-4E30-9C75-4A0776A97483}" type="slidenum">
              <a:rPr lang="ja-JP" altLang="en-US" smtClean="0"/>
              <a:pPr/>
              <a:t>22</a:t>
            </a:fld>
            <a:endParaRPr lang="ja-JP" altLang="en-US" dirty="0"/>
          </a:p>
        </p:txBody>
      </p:sp>
      <p:sp>
        <p:nvSpPr>
          <p:cNvPr id="3" name="正方形/長方形 2">
            <a:extLst>
              <a:ext uri="{FF2B5EF4-FFF2-40B4-BE49-F238E27FC236}">
                <a16:creationId xmlns:a16="http://schemas.microsoft.com/office/drawing/2014/main" id="{029D6993-5830-EE60-E549-6DBF917D164D}"/>
              </a:ext>
            </a:extLst>
          </p:cNvPr>
          <p:cNvSpPr/>
          <p:nvPr/>
        </p:nvSpPr>
        <p:spPr>
          <a:xfrm>
            <a:off x="230767"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じじょ</a:t>
            </a:r>
          </a:p>
        </p:txBody>
      </p:sp>
      <p:sp>
        <p:nvSpPr>
          <p:cNvPr id="4" name="正方形/長方形 3">
            <a:extLst>
              <a:ext uri="{FF2B5EF4-FFF2-40B4-BE49-F238E27FC236}">
                <a16:creationId xmlns:a16="http://schemas.microsoft.com/office/drawing/2014/main" id="{48420810-EB1D-771E-5090-E042FF369237}"/>
              </a:ext>
            </a:extLst>
          </p:cNvPr>
          <p:cNvSpPr/>
          <p:nvPr/>
        </p:nvSpPr>
        <p:spPr>
          <a:xfrm>
            <a:off x="1409632"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ひつよう</a:t>
            </a:r>
          </a:p>
        </p:txBody>
      </p:sp>
      <p:sp>
        <p:nvSpPr>
          <p:cNvPr id="5" name="正方形/長方形 4">
            <a:extLst>
              <a:ext uri="{FF2B5EF4-FFF2-40B4-BE49-F238E27FC236}">
                <a16:creationId xmlns:a16="http://schemas.microsoft.com/office/drawing/2014/main" id="{4F722F21-0AFE-7078-DF86-7938049F5C4A}"/>
              </a:ext>
            </a:extLst>
          </p:cNvPr>
          <p:cNvSpPr/>
          <p:nvPr/>
        </p:nvSpPr>
        <p:spPr>
          <a:xfrm>
            <a:off x="2583707" y="-39848"/>
            <a:ext cx="151424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じれい</a:t>
            </a:r>
          </a:p>
        </p:txBody>
      </p:sp>
      <p:sp>
        <p:nvSpPr>
          <p:cNvPr id="6" name="正方形/長方形 5">
            <a:extLst>
              <a:ext uri="{FF2B5EF4-FFF2-40B4-BE49-F238E27FC236}">
                <a16:creationId xmlns:a16="http://schemas.microsoft.com/office/drawing/2014/main" id="{21C35034-2C63-82B7-907E-5E654492843D}"/>
              </a:ext>
            </a:extLst>
          </p:cNvPr>
          <p:cNvSpPr/>
          <p:nvPr/>
        </p:nvSpPr>
        <p:spPr>
          <a:xfrm>
            <a:off x="3803421" y="-24745"/>
            <a:ext cx="111478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な</a:t>
            </a:r>
          </a:p>
        </p:txBody>
      </p:sp>
      <p:sp>
        <p:nvSpPr>
          <p:cNvPr id="7" name="正方形/長方形 6">
            <a:extLst>
              <a:ext uri="{FF2B5EF4-FFF2-40B4-BE49-F238E27FC236}">
                <a16:creationId xmlns:a16="http://schemas.microsoft.com/office/drawing/2014/main" id="{12CD0549-CBDB-8343-F06B-BA4941288270}"/>
              </a:ext>
            </a:extLst>
          </p:cNvPr>
          <p:cNvSpPr/>
          <p:nvPr/>
        </p:nvSpPr>
        <p:spPr>
          <a:xfrm>
            <a:off x="5641746" y="-24745"/>
            <a:ext cx="1114784"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ばあい</a:t>
            </a:r>
          </a:p>
        </p:txBody>
      </p:sp>
      <p:sp>
        <p:nvSpPr>
          <p:cNvPr id="9" name="正方形/長方形 8">
            <a:extLst>
              <a:ext uri="{FF2B5EF4-FFF2-40B4-BE49-F238E27FC236}">
                <a16:creationId xmlns:a16="http://schemas.microsoft.com/office/drawing/2014/main" id="{D1E33462-EA7F-9A6B-DCB1-95DBE1CCB47E}"/>
              </a:ext>
            </a:extLst>
          </p:cNvPr>
          <p:cNvSpPr/>
          <p:nvPr/>
        </p:nvSpPr>
        <p:spPr>
          <a:xfrm>
            <a:off x="820960"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ことし</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DA6EEFAD-02B3-7408-01CA-B96B6060F7B9}"/>
              </a:ext>
            </a:extLst>
          </p:cNvPr>
          <p:cNvSpPr/>
          <p:nvPr/>
        </p:nvSpPr>
        <p:spPr>
          <a:xfrm>
            <a:off x="143704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B77A196-5DC8-8642-B697-A401F976581B}"/>
              </a:ext>
            </a:extLst>
          </p:cNvPr>
          <p:cNvSpPr/>
          <p:nvPr/>
        </p:nvSpPr>
        <p:spPr>
          <a:xfrm>
            <a:off x="181835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つま</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78AD5767-2155-33E1-371D-93E03F234D3B}"/>
              </a:ext>
            </a:extLst>
          </p:cNvPr>
          <p:cNvSpPr/>
          <p:nvPr/>
        </p:nvSpPr>
        <p:spPr>
          <a:xfrm>
            <a:off x="2430558"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85435D06-4495-2420-E263-81748C8735A0}"/>
              </a:ext>
            </a:extLst>
          </p:cNvPr>
          <p:cNvSpPr/>
          <p:nvPr/>
        </p:nvSpPr>
        <p:spPr>
          <a:xfrm>
            <a:off x="3560051" y="698971"/>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きんむ</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482F15BB-6C64-1E94-2B5F-FA34ED3D1328}"/>
              </a:ext>
            </a:extLst>
          </p:cNvPr>
          <p:cNvSpPr/>
          <p:nvPr/>
        </p:nvSpPr>
        <p:spPr>
          <a:xfrm>
            <a:off x="152204"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ちょうじょ</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398F9E09-247B-D1CD-9281-F2B4656BE4FB}"/>
              </a:ext>
            </a:extLst>
          </p:cNvPr>
          <p:cNvSpPr/>
          <p:nvPr/>
        </p:nvSpPr>
        <p:spPr>
          <a:xfrm>
            <a:off x="854736"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E1968451-8B71-0EF4-9337-918EF191253B}"/>
              </a:ext>
            </a:extLst>
          </p:cNvPr>
          <p:cNvSpPr/>
          <p:nvPr/>
        </p:nvSpPr>
        <p:spPr>
          <a:xfrm>
            <a:off x="1417192"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ちょうなん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094CEE67-93D8-3147-1114-1F3473CD57F9}"/>
              </a:ext>
            </a:extLst>
          </p:cNvPr>
          <p:cNvSpPr/>
          <p:nvPr/>
        </p:nvSpPr>
        <p:spPr>
          <a:xfrm>
            <a:off x="2039514" y="1051256"/>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さい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E7970365-6F0E-B24A-7A60-CB9D6A849455}"/>
              </a:ext>
            </a:extLst>
          </p:cNvPr>
          <p:cNvSpPr/>
          <p:nvPr/>
        </p:nvSpPr>
        <p:spPr>
          <a:xfrm>
            <a:off x="1056334"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な</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BB85A729-4DE9-07E3-CCDE-F04E9FA38148}"/>
              </a:ext>
            </a:extLst>
          </p:cNvPr>
          <p:cNvSpPr/>
          <p:nvPr/>
        </p:nvSpPr>
        <p:spPr>
          <a:xfrm>
            <a:off x="2677797"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ばあい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7F184F3D-9678-3908-09F7-6D4BBCF1CF41}"/>
              </a:ext>
            </a:extLst>
          </p:cNvPr>
          <p:cNvSpPr/>
          <p:nvPr/>
        </p:nvSpPr>
        <p:spPr>
          <a:xfrm>
            <a:off x="3328854"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いぞく</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33FE259-2794-920C-4621-C1D5199DE50A}"/>
              </a:ext>
            </a:extLst>
          </p:cNvPr>
          <p:cNvSpPr/>
          <p:nvPr/>
        </p:nvSpPr>
        <p:spPr>
          <a:xfrm>
            <a:off x="3892858" y="1387868"/>
            <a:ext cx="89829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せいかつ</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8331FA13-6ECC-E524-164B-127F816F1CEC}"/>
              </a:ext>
            </a:extLst>
          </p:cNvPr>
          <p:cNvSpPr/>
          <p:nvPr/>
        </p:nvSpPr>
        <p:spPr>
          <a:xfrm>
            <a:off x="171070" y="1700184"/>
            <a:ext cx="56714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ひ</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C68CBF73-15C4-8E93-4A05-7868D31173C4}"/>
              </a:ext>
            </a:extLst>
          </p:cNvPr>
          <p:cNvSpPr/>
          <p:nvPr/>
        </p:nvSpPr>
        <p:spPr>
          <a:xfrm>
            <a:off x="617405"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きょういくひ</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D7492AE5-EDB4-ACAA-7226-2A4C3FD9CF44}"/>
              </a:ext>
            </a:extLst>
          </p:cNvPr>
          <p:cNvSpPr/>
          <p:nvPr/>
        </p:nvSpPr>
        <p:spPr>
          <a:xfrm>
            <a:off x="2234249"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ひつよう</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A8A4F7AA-7279-B340-D8BA-D81FB5DBD0C9}"/>
              </a:ext>
            </a:extLst>
          </p:cNvPr>
          <p:cNvSpPr/>
          <p:nvPr/>
        </p:nvSpPr>
        <p:spPr>
          <a:xfrm>
            <a:off x="3285833" y="1700184"/>
            <a:ext cx="1035176"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かね</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A02B19A6-E97A-A1C2-37D6-722ED7B7787F}"/>
              </a:ext>
            </a:extLst>
          </p:cNvPr>
          <p:cNvSpPr/>
          <p:nvPr/>
        </p:nvSpPr>
        <p:spPr>
          <a:xfrm>
            <a:off x="829956"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ひ</a:t>
            </a:r>
            <a:r>
              <a:rPr lang="ja-JP" altLang="en-US" sz="900" dirty="0">
                <a:solidFill>
                  <a:srgbClr val="FF0000"/>
                </a:solidFill>
                <a:latin typeface="BIZ UDPゴシック" panose="020B0400000000000000" pitchFamily="50" charset="-128"/>
                <a:ea typeface="BIZ UDPゴシック" panose="020B0400000000000000" pitchFamily="50" charset="-128"/>
              </a:rPr>
              <a:t>つよう</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C1DEF75B-11E5-9CA1-6824-40E5F64F0F18}"/>
              </a:ext>
            </a:extLst>
          </p:cNvPr>
          <p:cNvSpPr/>
          <p:nvPr/>
        </p:nvSpPr>
        <p:spPr>
          <a:xfrm>
            <a:off x="2241681" y="3023977"/>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かね</a:t>
            </a:r>
            <a:endParaRPr kumimoji="1" lang="en-US" altLang="ja-JP" sz="900" dirty="0">
              <a:solidFill>
                <a:srgbClr val="FF0000"/>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66C2DC2-9292-EEC5-F4C1-0CB8B93199EB}"/>
              </a:ext>
            </a:extLst>
          </p:cNvPr>
          <p:cNvSpPr/>
          <p:nvPr/>
        </p:nvSpPr>
        <p:spPr>
          <a:xfrm>
            <a:off x="607880" y="3618625"/>
            <a:ext cx="81436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せいかつひ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75FD742D-7BD0-8445-ABC1-E143EC6DEECD}"/>
              </a:ext>
            </a:extLst>
          </p:cNvPr>
          <p:cNvSpPr/>
          <p:nvPr/>
        </p:nvSpPr>
        <p:spPr>
          <a:xfrm>
            <a:off x="494336" y="3925573"/>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こ</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4F17F5FE-30F2-C6ED-B24D-6E78E1502A30}"/>
              </a:ext>
            </a:extLst>
          </p:cNvPr>
          <p:cNvSpPr/>
          <p:nvPr/>
        </p:nvSpPr>
        <p:spPr>
          <a:xfrm>
            <a:off x="1262647" y="3901865"/>
            <a:ext cx="97160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きょういくひ</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A4F174B6-80F7-0092-B284-E289DCE1CA6D}"/>
              </a:ext>
            </a:extLst>
          </p:cNvPr>
          <p:cNvSpPr/>
          <p:nvPr/>
        </p:nvSpPr>
        <p:spPr>
          <a:xfrm>
            <a:off x="874996" y="421670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た</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C95A2357-E8D0-ECD4-8BD5-0CAB12DB020D}"/>
              </a:ext>
            </a:extLst>
          </p:cNvPr>
          <p:cNvSpPr/>
          <p:nvPr/>
        </p:nvSpPr>
        <p:spPr>
          <a:xfrm>
            <a:off x="2016074" y="3642848"/>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543E2F9-4FCA-2380-A31D-84C84686EF3A}"/>
              </a:ext>
            </a:extLst>
          </p:cNvPr>
          <p:cNvSpPr/>
          <p:nvPr/>
        </p:nvSpPr>
        <p:spPr>
          <a:xfrm>
            <a:off x="2016074" y="3933867"/>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43664752-704F-ACDC-2949-76AA2188B323}"/>
              </a:ext>
            </a:extLst>
          </p:cNvPr>
          <p:cNvSpPr/>
          <p:nvPr/>
        </p:nvSpPr>
        <p:spPr>
          <a:xfrm>
            <a:off x="2016074" y="422940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7E73004B-FA18-A142-4344-0491C9A1505A}"/>
              </a:ext>
            </a:extLst>
          </p:cNvPr>
          <p:cNvSpPr/>
          <p:nvPr/>
        </p:nvSpPr>
        <p:spPr>
          <a:xfrm>
            <a:off x="1560119"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EF5B7F93-E139-32DD-DE44-0E9627A0B759}"/>
              </a:ext>
            </a:extLst>
          </p:cNvPr>
          <p:cNvSpPr/>
          <p:nvPr/>
        </p:nvSpPr>
        <p:spPr>
          <a:xfrm>
            <a:off x="1953460"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おく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7A5437BD-6357-EA98-BAE6-E8DBACFE44DF}"/>
              </a:ext>
            </a:extLst>
          </p:cNvPr>
          <p:cNvSpPr/>
          <p:nvPr/>
        </p:nvSpPr>
        <p:spPr>
          <a:xfrm>
            <a:off x="5555708"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はい</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766E41B3-DBAB-F650-8EB7-46B31703727C}"/>
              </a:ext>
            </a:extLst>
          </p:cNvPr>
          <p:cNvSpPr/>
          <p:nvPr/>
        </p:nvSpPr>
        <p:spPr>
          <a:xfrm>
            <a:off x="7009092" y="3023977"/>
            <a:ext cx="75264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79" name="正方形/長方形 78">
            <a:extLst>
              <a:ext uri="{FF2B5EF4-FFF2-40B4-BE49-F238E27FC236}">
                <a16:creationId xmlns:a16="http://schemas.microsoft.com/office/drawing/2014/main" id="{8878ED10-D77D-6FC5-F2D9-5FFCAD3CF6F5}"/>
              </a:ext>
            </a:extLst>
          </p:cNvPr>
          <p:cNvSpPr/>
          <p:nvPr/>
        </p:nvSpPr>
        <p:spPr>
          <a:xfrm>
            <a:off x="5484270" y="3628537"/>
            <a:ext cx="1054643"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0" name="正方形/長方形 79">
            <a:extLst>
              <a:ext uri="{FF2B5EF4-FFF2-40B4-BE49-F238E27FC236}">
                <a16:creationId xmlns:a16="http://schemas.microsoft.com/office/drawing/2014/main" id="{887E7931-6AC9-2FD3-293E-7A51A23B3DB9}"/>
              </a:ext>
            </a:extLst>
          </p:cNvPr>
          <p:cNvSpPr/>
          <p:nvPr/>
        </p:nvSpPr>
        <p:spPr>
          <a:xfrm>
            <a:off x="5519960" y="3933267"/>
            <a:ext cx="1054643"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きぎょうほしょう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1" name="正方形/長方形 80">
            <a:extLst>
              <a:ext uri="{FF2B5EF4-FFF2-40B4-BE49-F238E27FC236}">
                <a16:creationId xmlns:a16="http://schemas.microsoft.com/office/drawing/2014/main" id="{753BF6E5-55FD-70B2-CB9B-6C76031FDD0A}"/>
              </a:ext>
            </a:extLst>
          </p:cNvPr>
          <p:cNvSpPr/>
          <p:nvPr/>
        </p:nvSpPr>
        <p:spPr>
          <a:xfrm>
            <a:off x="5404709" y="4222472"/>
            <a:ext cx="576001"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つま</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2" name="正方形/長方形 81">
            <a:extLst>
              <a:ext uri="{FF2B5EF4-FFF2-40B4-BE49-F238E27FC236}">
                <a16:creationId xmlns:a16="http://schemas.microsoft.com/office/drawing/2014/main" id="{860B5B34-633B-5344-46B8-2504EC503BCE}"/>
              </a:ext>
            </a:extLst>
          </p:cNvPr>
          <p:cNvSpPr/>
          <p:nvPr/>
        </p:nvSpPr>
        <p:spPr>
          <a:xfrm>
            <a:off x="5719460" y="4222472"/>
            <a:ext cx="90159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しゅうにゅう</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3" name="正方形/長方形 82">
            <a:extLst>
              <a:ext uri="{FF2B5EF4-FFF2-40B4-BE49-F238E27FC236}">
                <a16:creationId xmlns:a16="http://schemas.microsoft.com/office/drawing/2014/main" id="{06430FB5-1E20-3584-9E61-BA635E3200C3}"/>
              </a:ext>
            </a:extLst>
          </p:cNvPr>
          <p:cNvSpPr/>
          <p:nvPr/>
        </p:nvSpPr>
        <p:spPr>
          <a:xfrm>
            <a:off x="593051" y="4610100"/>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4" name="正方形/長方形 83">
            <a:extLst>
              <a:ext uri="{FF2B5EF4-FFF2-40B4-BE49-F238E27FC236}">
                <a16:creationId xmlns:a16="http://schemas.microsoft.com/office/drawing/2014/main" id="{860E0772-40B2-9E39-E8C7-2CBCB35136EC}"/>
              </a:ext>
            </a:extLst>
          </p:cNvPr>
          <p:cNvSpPr/>
          <p:nvPr/>
        </p:nvSpPr>
        <p:spPr>
          <a:xfrm>
            <a:off x="6843504" y="4624651"/>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5" name="正方形/長方形 84">
            <a:extLst>
              <a:ext uri="{FF2B5EF4-FFF2-40B4-BE49-F238E27FC236}">
                <a16:creationId xmlns:a16="http://schemas.microsoft.com/office/drawing/2014/main" id="{52CF1680-6C1C-4B1B-8344-14AED28CCADB}"/>
              </a:ext>
            </a:extLst>
          </p:cNvPr>
          <p:cNvSpPr/>
          <p:nvPr/>
        </p:nvSpPr>
        <p:spPr>
          <a:xfrm>
            <a:off x="5493390" y="4610100"/>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ごうけい</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6" name="正方形/長方形 85">
            <a:extLst>
              <a:ext uri="{FF2B5EF4-FFF2-40B4-BE49-F238E27FC236}">
                <a16:creationId xmlns:a16="http://schemas.microsoft.com/office/drawing/2014/main" id="{2A2AD6AC-3890-F7DC-6A35-5A72B4571CD6}"/>
              </a:ext>
            </a:extLst>
          </p:cNvPr>
          <p:cNvSpPr/>
          <p:nvPr/>
        </p:nvSpPr>
        <p:spPr>
          <a:xfrm>
            <a:off x="6910021" y="419181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7" name="正方形/長方形 86">
            <a:extLst>
              <a:ext uri="{FF2B5EF4-FFF2-40B4-BE49-F238E27FC236}">
                <a16:creationId xmlns:a16="http://schemas.microsoft.com/office/drawing/2014/main" id="{E7E175C2-8862-6D32-458B-9E46DF3C8D07}"/>
              </a:ext>
            </a:extLst>
          </p:cNvPr>
          <p:cNvSpPr/>
          <p:nvPr/>
        </p:nvSpPr>
        <p:spPr>
          <a:xfrm>
            <a:off x="6896920" y="3641544"/>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88" name="正方形/長方形 87">
            <a:extLst>
              <a:ext uri="{FF2B5EF4-FFF2-40B4-BE49-F238E27FC236}">
                <a16:creationId xmlns:a16="http://schemas.microsoft.com/office/drawing/2014/main" id="{E19BEB1E-3014-94A1-3FEF-B804B067BF46}"/>
              </a:ext>
            </a:extLst>
          </p:cNvPr>
          <p:cNvSpPr/>
          <p:nvPr/>
        </p:nvSpPr>
        <p:spPr>
          <a:xfrm>
            <a:off x="7135042" y="3948853"/>
            <a:ext cx="598828"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bg1"/>
                </a:solidFill>
                <a:latin typeface="BIZ UDPゴシック" panose="020B0400000000000000" pitchFamily="50" charset="-128"/>
                <a:ea typeface="BIZ UDPゴシック" panose="020B0400000000000000" pitchFamily="50" charset="-128"/>
              </a:rPr>
              <a:t>やく</a:t>
            </a:r>
            <a:endParaRPr kumimoji="1"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727B96F6-1CEA-3EC1-6BFE-A984F69BAFFF}"/>
              </a:ext>
            </a:extLst>
          </p:cNvPr>
          <p:cNvSpPr/>
          <p:nvPr/>
        </p:nvSpPr>
        <p:spPr>
          <a:xfrm>
            <a:off x="2462226"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じじょ</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8A5F262-B0C9-81FB-BAAC-326B98FFCF3E}"/>
              </a:ext>
            </a:extLst>
          </p:cNvPr>
          <p:cNvSpPr/>
          <p:nvPr/>
        </p:nvSpPr>
        <p:spPr>
          <a:xfrm>
            <a:off x="3320235"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998B17A7-AFC4-59F3-5D99-A5FD70F347AB}"/>
              </a:ext>
            </a:extLst>
          </p:cNvPr>
          <p:cNvSpPr/>
          <p:nvPr/>
        </p:nvSpPr>
        <p:spPr>
          <a:xfrm>
            <a:off x="4435327"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DE09848F-B42C-E678-7BC5-BA1C5F5DE5D2}"/>
              </a:ext>
            </a:extLst>
          </p:cNvPr>
          <p:cNvSpPr/>
          <p:nvPr/>
        </p:nvSpPr>
        <p:spPr>
          <a:xfrm>
            <a:off x="5932031" y="5444682"/>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en-US" altLang="ja-JP" sz="900" dirty="0">
              <a:solidFill>
                <a:schemeClr val="accent3">
                  <a:lumMod val="50000"/>
                </a:schemeClr>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D5DDF2BB-0A77-C364-1093-DFEBE3708102}"/>
              </a:ext>
            </a:extLst>
          </p:cNvPr>
          <p:cNvSpPr/>
          <p:nvPr/>
        </p:nvSpPr>
        <p:spPr>
          <a:xfrm>
            <a:off x="2941618" y="5862025"/>
            <a:ext cx="81436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やく</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3657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500"/>
                                        <p:tgtEl>
                                          <p:spTgt spid="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500"/>
                                        <p:tgtEl>
                                          <p:spTgt spid="8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500"/>
                                        <p:tgtEl>
                                          <p:spTgt spid="8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500"/>
                                        <p:tgtEl>
                                          <p:spTgt spid="8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fade">
                                      <p:cBhvr>
                                        <p:cTn id="69" dur="500"/>
                                        <p:tgtEl>
                                          <p:spTgt spid="8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500"/>
                                        <p:tgtEl>
                                          <p:spTgt spid="8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500"/>
                                        <p:tgtEl>
                                          <p:spTgt spid="8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500"/>
                                        <p:tgtEl>
                                          <p:spTgt spid="8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fade">
                                      <p:cBhvr>
                                        <p:cTn id="81" dur="500"/>
                                        <p:tgtEl>
                                          <p:spTgt spid="8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fade">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500"/>
                                        <p:tgtEl>
                                          <p:spTgt spid="4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fade">
                                      <p:cBhvr>
                                        <p:cTn id="97" dur="500"/>
                                        <p:tgtEl>
                                          <p:spTgt spid="3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fade">
                                      <p:cBhvr>
                                        <p:cTn id="106" dur="500"/>
                                        <p:tgtEl>
                                          <p:spTgt spid="4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p:bldP spid="42" grpId="0"/>
      <p:bldP spid="27" grpId="0"/>
      <p:bldP spid="28" grpId="0"/>
      <p:bldP spid="29" grpId="0"/>
      <p:bldP spid="30" grpId="0"/>
      <p:bldP spid="31" grpId="0"/>
      <p:bldP spid="32" grpId="0"/>
      <p:bldP spid="33" grpId="0"/>
      <p:bldP spid="34"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P spid="88" grpId="0"/>
      <p:bldP spid="35" grpId="0"/>
      <p:bldP spid="36" grpId="0"/>
      <p:bldP spid="37" grpId="0"/>
      <p:bldP spid="38"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nvGraphicFramePr>
        <p:xfrm>
          <a:off x="166256"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nvGraphicFramePr>
        <p:xfrm>
          <a:off x="4613369" y="1126084"/>
          <a:ext cx="4392000" cy="5357482"/>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lnSpc>
                          <a:spcPts val="5200"/>
                        </a:lnSpc>
                      </a:pP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072707">
              <a:off x="1486811" y="2841501"/>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80368" cy="929642"/>
            <a:chOff x="1428601" y="4493423"/>
            <a:chExt cx="178036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246298">
              <a:off x="1579997" y="4749409"/>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33260"/>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804101">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24957">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kumimoji="1" lang="ja-JP" altLang="en-US" sz="105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050" b="1" dirty="0">
                  <a:solidFill>
                    <a:schemeClr val="bg1"/>
                  </a:solidFill>
                  <a:latin typeface="Meiryo UI" panose="020B0604030504040204" pitchFamily="50" charset="-128"/>
                  <a:ea typeface="Meiryo UI" panose="020B0604030504040204" pitchFamily="50" charset="-128"/>
                  <a:cs typeface="ヒラギノ角ゴ Pro W6"/>
                </a:rPr>
                <a:t>) </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 W6"/>
              </a:endParaRPr>
            </a:p>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p:cNvSpPr>
            <a:spLocks noGrp="1"/>
          </p:cNvSpPr>
          <p:nvPr>
            <p:ph type="sldNum" sz="quarter" idx="12"/>
          </p:nvPr>
        </p:nvSpPr>
        <p:spPr>
          <a:xfrm>
            <a:off x="7010400" y="6476134"/>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kern="1200">
                <a:solidFill>
                  <a:schemeClr val="tx1">
                    <a:lumMod val="65000"/>
                    <a:lumOff val="3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B76553B-32E2-D644-9CD0-56FDA882EB90}" type="slidenum">
              <a:rPr lang="ja-JP" altLang="en-US" smtClean="0"/>
              <a:pPr/>
              <a:t>23</a:t>
            </a:fld>
            <a:endParaRPr kumimoji="1" lang="ja-JP" altLang="en-US"/>
          </a:p>
        </p:txBody>
      </p:sp>
      <p:sp>
        <p:nvSpPr>
          <p:cNvPr id="18" name="正方形/長方形 17">
            <a:extLst>
              <a:ext uri="{FF2B5EF4-FFF2-40B4-BE49-F238E27FC236}">
                <a16:creationId xmlns:a16="http://schemas.microsoft.com/office/drawing/2014/main" id="{6506441B-636E-BCE6-6D4D-F6AC1C73C566}"/>
              </a:ext>
            </a:extLst>
          </p:cNvPr>
          <p:cNvSpPr/>
          <p:nvPr/>
        </p:nvSpPr>
        <p:spPr>
          <a:xfrm rot="1026319">
            <a:off x="2020482" y="2692115"/>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あず</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3A8B1698-42A7-5CFE-1759-290E3D1C06BC}"/>
              </a:ext>
            </a:extLst>
          </p:cNvPr>
          <p:cNvSpPr/>
          <p:nvPr/>
        </p:nvSpPr>
        <p:spPr>
          <a:xfrm rot="20221235">
            <a:off x="2097377" y="45736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ひ</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9367F817-9FA1-EAAB-B73A-791325B176D1}"/>
              </a:ext>
            </a:extLst>
          </p:cNvPr>
          <p:cNvSpPr/>
          <p:nvPr/>
        </p:nvSpPr>
        <p:spPr>
          <a:xfrm rot="20182880">
            <a:off x="2468852" y="4421252"/>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だ</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E685D643-0DE2-B11C-E8F2-52CAE71B21E6}"/>
              </a:ext>
            </a:extLst>
          </p:cNvPr>
          <p:cNvSpPr/>
          <p:nvPr/>
        </p:nvSpPr>
        <p:spPr>
          <a:xfrm rot="20243044">
            <a:off x="1675186" y="4739845"/>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9BD7EE7-8332-9A6E-7EB2-564CC6393820}"/>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1F32FA6E-5643-F64B-2B62-FA2DCFBC8269}"/>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4C8FC43C-90AA-A9AF-95D1-AA808EB4024F}"/>
              </a:ext>
            </a:extLst>
          </p:cNvPr>
          <p:cNvSpPr/>
          <p:nvPr/>
        </p:nvSpPr>
        <p:spPr>
          <a:xfrm>
            <a:off x="1720950" y="1029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DDF1E411-180F-E5A8-386B-506EF6BF0866}"/>
              </a:ext>
            </a:extLst>
          </p:cNvPr>
          <p:cNvSpPr/>
          <p:nvPr/>
        </p:nvSpPr>
        <p:spPr>
          <a:xfrm>
            <a:off x="5988150" y="103057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BA111FF5-AEE9-2BEF-E413-516300DB44E3}"/>
              </a:ext>
            </a:extLst>
          </p:cNvPr>
          <p:cNvSpPr/>
          <p:nvPr/>
        </p:nvSpPr>
        <p:spPr>
          <a:xfrm rot="1047104">
            <a:off x="1714589" y="255462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bg1"/>
                </a:solidFill>
                <a:latin typeface="BIZ UDPゴシック" panose="020B0400000000000000" pitchFamily="50" charset="-128"/>
                <a:ea typeface="BIZ UDPゴシック" panose="020B0400000000000000" pitchFamily="50" charset="-128"/>
              </a:rPr>
              <a:t>かね</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5101C066-BCF5-7E81-7939-E6F34006CE8A}"/>
              </a:ext>
            </a:extLst>
          </p:cNvPr>
          <p:cNvSpPr/>
          <p:nvPr/>
        </p:nvSpPr>
        <p:spPr>
          <a:xfrm rot="1212742">
            <a:off x="6765970" y="2927641"/>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ほけんりょう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62ADB1CA-68BB-D0B0-B100-DBE54C935469}"/>
              </a:ext>
            </a:extLst>
          </p:cNvPr>
          <p:cNvSpPr/>
          <p:nvPr/>
        </p:nvSpPr>
        <p:spPr>
          <a:xfrm rot="20419839">
            <a:off x="6630992" y="433683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ほけんきん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5ECA3B03-0E34-FBD7-EC49-A70F5287EC6D}"/>
              </a:ext>
            </a:extLst>
          </p:cNvPr>
          <p:cNvSpPr/>
          <p:nvPr/>
        </p:nvSpPr>
        <p:spPr>
          <a:xfrm rot="1280445">
            <a:off x="6385763" y="309991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000" dirty="0">
              <a:solidFill>
                <a:schemeClr val="bg1"/>
              </a:solidFill>
            </a:endParaRPr>
          </a:p>
        </p:txBody>
      </p:sp>
      <p:sp>
        <p:nvSpPr>
          <p:cNvPr id="38" name="正方形/長方形 37">
            <a:extLst>
              <a:ext uri="{FF2B5EF4-FFF2-40B4-BE49-F238E27FC236}">
                <a16:creationId xmlns:a16="http://schemas.microsoft.com/office/drawing/2014/main" id="{1C21FABE-42F5-6E49-B747-AF535B6F85EC}"/>
              </a:ext>
            </a:extLst>
          </p:cNvPr>
          <p:cNvSpPr/>
          <p:nvPr/>
        </p:nvSpPr>
        <p:spPr>
          <a:xfrm rot="20476829">
            <a:off x="6360967" y="458400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うけと</a:t>
            </a:r>
            <a:endParaRPr kumimoji="1" lang="ja-JP" altLang="en-US" sz="1000" dirty="0">
              <a:solidFill>
                <a:schemeClr val="bg1"/>
              </a:solidFill>
            </a:endParaRPr>
          </a:p>
        </p:txBody>
      </p:sp>
      <p:sp>
        <p:nvSpPr>
          <p:cNvPr id="32" name="正方形/長方形 31">
            <a:extLst>
              <a:ext uri="{FF2B5EF4-FFF2-40B4-BE49-F238E27FC236}">
                <a16:creationId xmlns:a16="http://schemas.microsoft.com/office/drawing/2014/main" id="{4157CC6C-EE66-1641-6F22-8C2BCD7E82AF}"/>
              </a:ext>
            </a:extLst>
          </p:cNvPr>
          <p:cNvSpPr/>
          <p:nvPr/>
        </p:nvSpPr>
        <p:spPr>
          <a:xfrm rot="1212742">
            <a:off x="6352552" y="2752074"/>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bg1"/>
                </a:solidFill>
                <a:latin typeface="BIZ UDPゴシック" panose="020B0400000000000000" pitchFamily="50" charset="-128"/>
                <a:ea typeface="BIZ UDPゴシック" panose="020B0400000000000000" pitchFamily="50" charset="-128"/>
              </a:rPr>
              <a:t>か</a:t>
            </a:r>
            <a:r>
              <a:rPr lang="ja-JP" altLang="en-US" sz="800" dirty="0">
                <a:solidFill>
                  <a:schemeClr val="bg1"/>
                </a:solidFill>
                <a:latin typeface="BIZ UDPゴシック" panose="020B0400000000000000" pitchFamily="50" charset="-128"/>
                <a:ea typeface="BIZ UDPゴシック" panose="020B0400000000000000" pitchFamily="50" charset="-128"/>
              </a:rPr>
              <a:t>ね</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9" name="正方形/長方形 38">
            <a:extLst>
              <a:ext uri="{FF2B5EF4-FFF2-40B4-BE49-F238E27FC236}">
                <a16:creationId xmlns:a16="http://schemas.microsoft.com/office/drawing/2014/main" id="{4DC57E96-46DD-4F79-01C0-C9E14F9DC8AB}"/>
              </a:ext>
            </a:extLst>
          </p:cNvPr>
          <p:cNvSpPr/>
          <p:nvPr/>
        </p:nvSpPr>
        <p:spPr>
          <a:xfrm>
            <a:off x="2659973" y="2865068"/>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800" dirty="0">
              <a:solidFill>
                <a:schemeClr val="tx1"/>
              </a:solidFill>
            </a:endParaRPr>
          </a:p>
        </p:txBody>
      </p:sp>
      <p:sp>
        <p:nvSpPr>
          <p:cNvPr id="41" name="正方形/長方形 40">
            <a:extLst>
              <a:ext uri="{FF2B5EF4-FFF2-40B4-BE49-F238E27FC236}">
                <a16:creationId xmlns:a16="http://schemas.microsoft.com/office/drawing/2014/main" id="{5C95173F-604C-BC5E-2DDD-0B23E177F3F0}"/>
              </a:ext>
            </a:extLst>
          </p:cNvPr>
          <p:cNvSpPr/>
          <p:nvPr/>
        </p:nvSpPr>
        <p:spPr>
          <a:xfrm>
            <a:off x="7220094" y="2858097"/>
            <a:ext cx="240284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pic>
        <p:nvPicPr>
          <p:cNvPr id="45" name="図 44" descr="ロゴ&#10;&#10;中程度の精度で自動的に生成された説明">
            <a:extLst>
              <a:ext uri="{FF2B5EF4-FFF2-40B4-BE49-F238E27FC236}">
                <a16:creationId xmlns:a16="http://schemas.microsoft.com/office/drawing/2014/main" id="{A403BCB0-3786-56AE-05AE-298561421F07}"/>
              </a:ext>
            </a:extLst>
          </p:cNvPr>
          <p:cNvPicPr>
            <a:picLocks noChangeAspect="1"/>
          </p:cNvPicPr>
          <p:nvPr/>
        </p:nvPicPr>
        <p:blipFill>
          <a:blip r:embed="rId11"/>
          <a:stretch>
            <a:fillRect/>
          </a:stretch>
        </p:blipFill>
        <p:spPr>
          <a:xfrm>
            <a:off x="5379630" y="5162891"/>
            <a:ext cx="1373984" cy="864129"/>
          </a:xfrm>
          <a:prstGeom prst="rect">
            <a:avLst/>
          </a:prstGeom>
        </p:spPr>
      </p:pic>
    </p:spTree>
    <p:extLst>
      <p:ext uri="{BB962C8B-B14F-4D97-AF65-F5344CB8AC3E}">
        <p14:creationId xmlns:p14="http://schemas.microsoft.com/office/powerpoint/2010/main" val="40955440"/>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24351"/>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087" y="2079540"/>
            <a:ext cx="4201134" cy="1987634"/>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78553"/>
            <a:ext cx="4086242" cy="1967904"/>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54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a:t>
            </a:r>
            <a:endParaRPr lang="en-US" altLang="ja-JP" sz="1050" dirty="0">
              <a:latin typeface="Meiryo UI" panose="020B0604030504040204" pitchFamily="50" charset="-128"/>
              <a:ea typeface="Meiryo UI" panose="020B0604030504040204" pitchFamily="50" charset="-128"/>
              <a:cs typeface="ヒラギノ角ゴ Pro W3"/>
            </a:endParaRPr>
          </a:p>
          <a:p>
            <a:r>
              <a:rPr lang="ja-JP" altLang="en-US" sz="1050" dirty="0">
                <a:latin typeface="Meiryo UI" panose="020B0604030504040204" pitchFamily="50" charset="-128"/>
                <a:ea typeface="Meiryo UI" panose="020B0604030504040204" pitchFamily="50" charset="-128"/>
                <a:cs typeface="ヒラギノ角ゴ Pro W3"/>
              </a:rPr>
              <a:t>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a:xfrm>
            <a:off x="7010400" y="6476134"/>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kern="1200">
                <a:solidFill>
                  <a:schemeClr val="tx1">
                    <a:lumMod val="65000"/>
                    <a:lumOff val="3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B76553B-32E2-D644-9CD0-56FDA882EB90}" type="slidenum">
              <a:rPr lang="ja-JP" altLang="en-US" smtClean="0"/>
              <a:pPr/>
              <a:t>24</a:t>
            </a:fld>
            <a:endParaRPr kumimoji="1" lang="ja-JP" altLang="en-US" dirty="0"/>
          </a:p>
        </p:txBody>
      </p:sp>
      <p:sp>
        <p:nvSpPr>
          <p:cNvPr id="4" name="正方形/長方形 3">
            <a:extLst>
              <a:ext uri="{FF2B5EF4-FFF2-40B4-BE49-F238E27FC236}">
                <a16:creationId xmlns:a16="http://schemas.microsoft.com/office/drawing/2014/main" id="{B520F35A-5C64-A0EB-FEE2-9CE3035DF72D}"/>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082ED3D6-CB45-3656-C526-74C0841E119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F235B7C8-453C-3F47-9B62-8E0ADA3AC0A0}"/>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3" name="正方形/長方形 12">
            <a:extLst>
              <a:ext uri="{FF2B5EF4-FFF2-40B4-BE49-F238E27FC236}">
                <a16:creationId xmlns:a16="http://schemas.microsoft.com/office/drawing/2014/main" id="{593FB2AE-D9F2-4C68-926C-564970A4CA8A}"/>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4" name="正方形/長方形 13">
            <a:extLst>
              <a:ext uri="{FF2B5EF4-FFF2-40B4-BE49-F238E27FC236}">
                <a16:creationId xmlns:a16="http://schemas.microsoft.com/office/drawing/2014/main" id="{F152B9EC-1B23-9A2C-6BEA-1848EA1B64DD}"/>
              </a:ext>
            </a:extLst>
          </p:cNvPr>
          <p:cNvSpPr/>
          <p:nvPr/>
        </p:nvSpPr>
        <p:spPr>
          <a:xfrm>
            <a:off x="2943650" y="313130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9280DC7-FEA0-16D0-A743-FFA93231A723}"/>
              </a:ext>
            </a:extLst>
          </p:cNvPr>
          <p:cNvSpPr/>
          <p:nvPr/>
        </p:nvSpPr>
        <p:spPr>
          <a:xfrm>
            <a:off x="6362400" y="2884159"/>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1CC6ABA2-6E64-CDB8-6AAF-DB1BDB718D92}"/>
              </a:ext>
            </a:extLst>
          </p:cNvPr>
          <p:cNvSpPr/>
          <p:nvPr/>
        </p:nvSpPr>
        <p:spPr>
          <a:xfrm>
            <a:off x="3035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7100C729-FD04-7468-8ED9-55547968DDCB}"/>
              </a:ext>
            </a:extLst>
          </p:cNvPr>
          <p:cNvSpPr/>
          <p:nvPr/>
        </p:nvSpPr>
        <p:spPr>
          <a:xfrm>
            <a:off x="918753"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651D3537-CDF6-55FB-14AF-CB5AC54E654D}"/>
              </a:ext>
            </a:extLst>
          </p:cNvPr>
          <p:cNvSpPr/>
          <p:nvPr/>
        </p:nvSpPr>
        <p:spPr>
          <a:xfrm>
            <a:off x="2456782"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88EE6B74-24FC-FFAA-1FD6-ECA842253C3A}"/>
              </a:ext>
            </a:extLst>
          </p:cNvPr>
          <p:cNvSpPr/>
          <p:nvPr/>
        </p:nvSpPr>
        <p:spPr>
          <a:xfrm>
            <a:off x="4761222" y="40478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E13F4A97-C8FF-7D1E-7809-4837996192F3}"/>
              </a:ext>
            </a:extLst>
          </p:cNvPr>
          <p:cNvSpPr/>
          <p:nvPr/>
        </p:nvSpPr>
        <p:spPr>
          <a:xfrm>
            <a:off x="5424078" y="4047273"/>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2" name="正方形/長方形 31">
            <a:extLst>
              <a:ext uri="{FF2B5EF4-FFF2-40B4-BE49-F238E27FC236}">
                <a16:creationId xmlns:a16="http://schemas.microsoft.com/office/drawing/2014/main" id="{E4F255C7-7EF5-72C9-DE5A-89D953803C86}"/>
              </a:ext>
            </a:extLst>
          </p:cNvPr>
          <p:cNvSpPr/>
          <p:nvPr/>
        </p:nvSpPr>
        <p:spPr>
          <a:xfrm>
            <a:off x="6962107" y="4047899"/>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grpSp>
        <p:nvGrpSpPr>
          <p:cNvPr id="45" name="グループ化 44">
            <a:extLst>
              <a:ext uri="{FF2B5EF4-FFF2-40B4-BE49-F238E27FC236}">
                <a16:creationId xmlns:a16="http://schemas.microsoft.com/office/drawing/2014/main" id="{3483F980-0724-D133-363D-00919E8BBEDE}"/>
              </a:ext>
            </a:extLst>
          </p:cNvPr>
          <p:cNvGrpSpPr/>
          <p:nvPr/>
        </p:nvGrpSpPr>
        <p:grpSpPr>
          <a:xfrm>
            <a:off x="467699" y="4835930"/>
            <a:ext cx="3993648" cy="1599946"/>
            <a:chOff x="467699" y="4835930"/>
            <a:chExt cx="3993648" cy="1599946"/>
          </a:xfrm>
        </p:grpSpPr>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38" name="正方形/長方形 37">
              <a:extLst>
                <a:ext uri="{FF2B5EF4-FFF2-40B4-BE49-F238E27FC236}">
                  <a16:creationId xmlns:a16="http://schemas.microsoft.com/office/drawing/2014/main" id="{FF331DAA-6057-80A0-7263-6E2CA6EF177B}"/>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DEDD4E61-C820-2D0F-54DF-D7A83786AEF3}"/>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46" name="グループ化 45">
            <a:extLst>
              <a:ext uri="{FF2B5EF4-FFF2-40B4-BE49-F238E27FC236}">
                <a16:creationId xmlns:a16="http://schemas.microsoft.com/office/drawing/2014/main" id="{41C5CE12-4D07-09E9-7409-15744834E69C}"/>
              </a:ext>
            </a:extLst>
          </p:cNvPr>
          <p:cNvGrpSpPr/>
          <p:nvPr/>
        </p:nvGrpSpPr>
        <p:grpSpPr>
          <a:xfrm>
            <a:off x="5442694" y="4837989"/>
            <a:ext cx="2724949" cy="1698588"/>
            <a:chOff x="5442694" y="4837989"/>
            <a:chExt cx="2724949" cy="1698588"/>
          </a:xfrm>
        </p:grpSpPr>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40" name="正方形/長方形 39">
              <a:extLst>
                <a:ext uri="{FF2B5EF4-FFF2-40B4-BE49-F238E27FC236}">
                  <a16:creationId xmlns:a16="http://schemas.microsoft.com/office/drawing/2014/main" id="{EC280F8A-829F-501E-EF44-35F28C0C670E}"/>
                </a:ext>
              </a:extLst>
            </p:cNvPr>
            <p:cNvSpPr/>
            <p:nvPr/>
          </p:nvSpPr>
          <p:spPr>
            <a:xfrm>
              <a:off x="6910632" y="483798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そんしつ</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545EB5-37C2-405C-8206-02B74F50FFA8}"/>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F57B4E86-CB29-105D-BE6F-FDE4189943E0}"/>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43" name="正方形/長方形 42">
            <a:extLst>
              <a:ext uri="{FF2B5EF4-FFF2-40B4-BE49-F238E27FC236}">
                <a16:creationId xmlns:a16="http://schemas.microsoft.com/office/drawing/2014/main" id="{9BA82574-2A05-66FC-C737-98BBCDABB3EF}"/>
              </a:ext>
            </a:extLst>
          </p:cNvPr>
          <p:cNvSpPr/>
          <p:nvPr/>
        </p:nvSpPr>
        <p:spPr>
          <a:xfrm>
            <a:off x="189331"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B4108220-9A12-AA2F-D7D0-1D538A73015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21" name="テキスト ボックス 20">
            <a:extLst>
              <a:ext uri="{FF2B5EF4-FFF2-40B4-BE49-F238E27FC236}">
                <a16:creationId xmlns:a16="http://schemas.microsoft.com/office/drawing/2014/main" id="{94FB6192-B087-1573-1D58-E05B89D5228A}"/>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47" name="正方形/長方形 46">
            <a:extLst>
              <a:ext uri="{FF2B5EF4-FFF2-40B4-BE49-F238E27FC236}">
                <a16:creationId xmlns:a16="http://schemas.microsoft.com/office/drawing/2014/main" id="{072911DE-F7A3-8AF7-B91A-E41FDAE7BDC4}"/>
              </a:ext>
            </a:extLst>
          </p:cNvPr>
          <p:cNvSpPr/>
          <p:nvPr/>
        </p:nvSpPr>
        <p:spPr>
          <a:xfrm>
            <a:off x="6104" y="381708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8" name="正方形/長方形 47">
            <a:extLst>
              <a:ext uri="{FF2B5EF4-FFF2-40B4-BE49-F238E27FC236}">
                <a16:creationId xmlns:a16="http://schemas.microsoft.com/office/drawing/2014/main" id="{DF10F5D0-99E3-5128-454F-849EB7DFBA8D}"/>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49" name="正方形/長方形 48">
            <a:extLst>
              <a:ext uri="{FF2B5EF4-FFF2-40B4-BE49-F238E27FC236}">
                <a16:creationId xmlns:a16="http://schemas.microsoft.com/office/drawing/2014/main" id="{F648CDB6-A050-25C2-359F-FBDDB344AAF3}"/>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FA26E03D-74F0-EDA7-814F-2B387CF6BCE5}"/>
              </a:ext>
            </a:extLst>
          </p:cNvPr>
          <p:cNvSpPr/>
          <p:nvPr/>
        </p:nvSpPr>
        <p:spPr>
          <a:xfrm>
            <a:off x="8178330" y="3804506"/>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881305960"/>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aphicFrame>
        <p:nvGraphicFramePr>
          <p:cNvPr id="7" name="表 6"/>
          <p:cNvGraphicFramePr>
            <a:graphicFrameLocks noGrp="1"/>
          </p:cNvGraphicFramePr>
          <p:nvPr>
            <p:extLst>
              <p:ext uri="{D42A27DB-BD31-4B8C-83A1-F6EECF244321}">
                <p14:modId xmlns:p14="http://schemas.microsoft.com/office/powerpoint/2010/main" val="190809379"/>
              </p:ext>
            </p:extLst>
          </p:nvPr>
        </p:nvGraphicFramePr>
        <p:xfrm>
          <a:off x="1352806" y="763574"/>
          <a:ext cx="3682827" cy="5949460"/>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900351">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755401">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93708">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4094793375"/>
              </p:ext>
            </p:extLst>
          </p:nvPr>
        </p:nvGraphicFramePr>
        <p:xfrm>
          <a:off x="5121658" y="777044"/>
          <a:ext cx="3986846" cy="5935990"/>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8262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66976">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86385">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3541288277"/>
              </p:ext>
            </p:extLst>
          </p:nvPr>
        </p:nvGraphicFramePr>
        <p:xfrm>
          <a:off x="100083" y="1676400"/>
          <a:ext cx="1228724" cy="5036634"/>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71575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20884">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352806" y="1730744"/>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3" name="テキスト ボックス 12"/>
          <p:cNvSpPr txBox="1"/>
          <p:nvPr/>
        </p:nvSpPr>
        <p:spPr>
          <a:xfrm>
            <a:off x="1312548" y="4524836"/>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400" spc="-40" dirty="0">
                <a:latin typeface="Meiryo UI" panose="020B0604030504040204" pitchFamily="50" charset="-128"/>
                <a:ea typeface="Meiryo UI" panose="020B0604030504040204" pitchFamily="50" charset="-128"/>
                <a:cs typeface="ヒラギノ角ゴ Pro W6"/>
              </a:rPr>
              <a:t>。</a:t>
            </a:r>
          </a:p>
        </p:txBody>
      </p:sp>
      <p:sp>
        <p:nvSpPr>
          <p:cNvPr id="14" name="テキスト ボックス 13"/>
          <p:cNvSpPr txBox="1"/>
          <p:nvPr/>
        </p:nvSpPr>
        <p:spPr>
          <a:xfrm>
            <a:off x="5230937" y="1926530"/>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5" name="テキスト ボックス 14"/>
          <p:cNvSpPr txBox="1"/>
          <p:nvPr/>
        </p:nvSpPr>
        <p:spPr>
          <a:xfrm>
            <a:off x="5168167" y="4520350"/>
            <a:ext cx="3996000" cy="1387688"/>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●保険料の種類によっては解約しても支払った保険料の全額が戻ってこない。</a:t>
            </a:r>
            <a:endParaRPr lang="ja-JP" altLang="en-US" sz="24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1"/>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25</a:t>
            </a:fld>
            <a:endParaRPr lang="ja-JP" altLang="en-US" dirty="0"/>
          </a:p>
        </p:txBody>
      </p:sp>
      <p:sp>
        <p:nvSpPr>
          <p:cNvPr id="4" name="正方形/長方形 3">
            <a:extLst>
              <a:ext uri="{FF2B5EF4-FFF2-40B4-BE49-F238E27FC236}">
                <a16:creationId xmlns:a16="http://schemas.microsoft.com/office/drawing/2014/main" id="{E6AE2B31-50A0-1291-D027-C8D67E75067F}"/>
              </a:ext>
            </a:extLst>
          </p:cNvPr>
          <p:cNvSpPr/>
          <p:nvPr/>
        </p:nvSpPr>
        <p:spPr>
          <a:xfrm>
            <a:off x="570477" y="-4764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4668724A-9357-7ABA-34C9-800610AD7922}"/>
              </a:ext>
            </a:extLst>
          </p:cNvPr>
          <p:cNvSpPr/>
          <p:nvPr/>
        </p:nvSpPr>
        <p:spPr>
          <a:xfrm>
            <a:off x="2094477" y="-46646"/>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8029DCF7-A07D-CEBA-6319-F9A0F8FF49C1}"/>
              </a:ext>
            </a:extLst>
          </p:cNvPr>
          <p:cNvSpPr/>
          <p:nvPr/>
        </p:nvSpPr>
        <p:spPr>
          <a:xfrm>
            <a:off x="2551128"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9" name="正方形/長方形 8">
            <a:extLst>
              <a:ext uri="{FF2B5EF4-FFF2-40B4-BE49-F238E27FC236}">
                <a16:creationId xmlns:a16="http://schemas.microsoft.com/office/drawing/2014/main" id="{E7F39359-87F4-64F2-08C3-1B22BD8D953B}"/>
              </a:ext>
            </a:extLst>
          </p:cNvPr>
          <p:cNvSpPr/>
          <p:nvPr/>
        </p:nvSpPr>
        <p:spPr>
          <a:xfrm>
            <a:off x="6209021"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grpSp>
        <p:nvGrpSpPr>
          <p:cNvPr id="10" name="グループ化 9">
            <a:extLst>
              <a:ext uri="{FF2B5EF4-FFF2-40B4-BE49-F238E27FC236}">
                <a16:creationId xmlns:a16="http://schemas.microsoft.com/office/drawing/2014/main" id="{CDF87479-9EB9-3F4F-E037-354B480E568E}"/>
              </a:ext>
            </a:extLst>
          </p:cNvPr>
          <p:cNvGrpSpPr/>
          <p:nvPr/>
        </p:nvGrpSpPr>
        <p:grpSpPr>
          <a:xfrm>
            <a:off x="1191651" y="1589910"/>
            <a:ext cx="3802175" cy="2144958"/>
            <a:chOff x="1304957" y="1755526"/>
            <a:chExt cx="3802175" cy="2144958"/>
          </a:xfrm>
        </p:grpSpPr>
        <p:sp>
          <p:nvSpPr>
            <p:cNvPr id="11" name="正方形/長方形 10">
              <a:extLst>
                <a:ext uri="{FF2B5EF4-FFF2-40B4-BE49-F238E27FC236}">
                  <a16:creationId xmlns:a16="http://schemas.microsoft.com/office/drawing/2014/main" id="{D4AC8F5E-ECCE-A92A-FC1A-C37764603C40}"/>
                </a:ext>
              </a:extLst>
            </p:cNvPr>
            <p:cNvSpPr/>
            <p:nvPr/>
          </p:nvSpPr>
          <p:spPr>
            <a:xfrm>
              <a:off x="1304957" y="176567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た</a:t>
              </a:r>
            </a:p>
          </p:txBody>
        </p:sp>
        <p:sp>
          <p:nvSpPr>
            <p:cNvPr id="16" name="正方形/長方形 15">
              <a:extLst>
                <a:ext uri="{FF2B5EF4-FFF2-40B4-BE49-F238E27FC236}">
                  <a16:creationId xmlns:a16="http://schemas.microsoft.com/office/drawing/2014/main" id="{0A288386-9438-8687-992C-C478F6965D79}"/>
                </a:ext>
              </a:extLst>
            </p:cNvPr>
            <p:cNvSpPr/>
            <p:nvPr/>
          </p:nvSpPr>
          <p:spPr>
            <a:xfrm>
              <a:off x="3139299" y="176567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じゆう</a:t>
              </a:r>
            </a:p>
          </p:txBody>
        </p:sp>
        <p:sp>
          <p:nvSpPr>
            <p:cNvPr id="17" name="正方形/長方形 16">
              <a:extLst>
                <a:ext uri="{FF2B5EF4-FFF2-40B4-BE49-F238E27FC236}">
                  <a16:creationId xmlns:a16="http://schemas.microsoft.com/office/drawing/2014/main" id="{CED9E846-EBD4-FC2F-01A8-A519F14D91E2}"/>
                </a:ext>
              </a:extLst>
            </p:cNvPr>
            <p:cNvSpPr/>
            <p:nvPr/>
          </p:nvSpPr>
          <p:spPr>
            <a:xfrm>
              <a:off x="3796126" y="175552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つか</a:t>
              </a:r>
            </a:p>
          </p:txBody>
        </p:sp>
        <p:sp>
          <p:nvSpPr>
            <p:cNvPr id="18" name="正方形/長方形 17">
              <a:extLst>
                <a:ext uri="{FF2B5EF4-FFF2-40B4-BE49-F238E27FC236}">
                  <a16:creationId xmlns:a16="http://schemas.microsoft.com/office/drawing/2014/main" id="{57D3341B-0647-AB83-E90F-5DE03EF210DE}"/>
                </a:ext>
              </a:extLst>
            </p:cNvPr>
            <p:cNvSpPr/>
            <p:nvPr/>
          </p:nvSpPr>
          <p:spPr>
            <a:xfrm>
              <a:off x="1453467" y="264858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とちゅう</a:t>
              </a:r>
            </a:p>
          </p:txBody>
        </p:sp>
        <p:sp>
          <p:nvSpPr>
            <p:cNvPr id="19" name="正方形/長方形 18">
              <a:extLst>
                <a:ext uri="{FF2B5EF4-FFF2-40B4-BE49-F238E27FC236}">
                  <a16:creationId xmlns:a16="http://schemas.microsoft.com/office/drawing/2014/main" id="{369FF2D4-98D5-BA68-7B69-E824B8A64AB0}"/>
                </a:ext>
              </a:extLst>
            </p:cNvPr>
            <p:cNvSpPr/>
            <p:nvPr/>
          </p:nvSpPr>
          <p:spPr>
            <a:xfrm>
              <a:off x="2440270" y="264875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rPr>
                <a:t>ひ</a:t>
              </a:r>
            </a:p>
          </p:txBody>
        </p:sp>
        <p:sp>
          <p:nvSpPr>
            <p:cNvPr id="20" name="正方形/長方形 19">
              <a:extLst>
                <a:ext uri="{FF2B5EF4-FFF2-40B4-BE49-F238E27FC236}">
                  <a16:creationId xmlns:a16="http://schemas.microsoft.com/office/drawing/2014/main" id="{71D5ECC6-D660-0695-71E2-380B494522FF}"/>
                </a:ext>
              </a:extLst>
            </p:cNvPr>
            <p:cNvSpPr/>
            <p:nvPr/>
          </p:nvSpPr>
          <p:spPr>
            <a:xfrm>
              <a:off x="2945493" y="264875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だ</a:t>
              </a:r>
            </a:p>
          </p:txBody>
        </p:sp>
        <p:sp>
          <p:nvSpPr>
            <p:cNvPr id="21" name="正方形/長方形 20">
              <a:extLst>
                <a:ext uri="{FF2B5EF4-FFF2-40B4-BE49-F238E27FC236}">
                  <a16:creationId xmlns:a16="http://schemas.microsoft.com/office/drawing/2014/main" id="{3A85ADC4-0CB6-CCFA-BD06-B1F11BBFF228}"/>
                </a:ext>
              </a:extLst>
            </p:cNvPr>
            <p:cNvSpPr/>
            <p:nvPr/>
          </p:nvSpPr>
          <p:spPr>
            <a:xfrm>
              <a:off x="3683573" y="264875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C5F218E5-E25C-07C0-5B16-B3ED077C1234}"/>
                </a:ext>
              </a:extLst>
            </p:cNvPr>
            <p:cNvSpPr/>
            <p:nvPr/>
          </p:nvSpPr>
          <p:spPr>
            <a:xfrm>
              <a:off x="2190085" y="30821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じゆう</a:t>
              </a:r>
            </a:p>
          </p:txBody>
        </p:sp>
        <p:sp>
          <p:nvSpPr>
            <p:cNvPr id="35" name="正方形/長方形 34">
              <a:extLst>
                <a:ext uri="{FF2B5EF4-FFF2-40B4-BE49-F238E27FC236}">
                  <a16:creationId xmlns:a16="http://schemas.microsoft.com/office/drawing/2014/main" id="{83851F00-4D23-087B-91CE-414B9F1D0944}"/>
                </a:ext>
              </a:extLst>
            </p:cNvPr>
            <p:cNvSpPr/>
            <p:nvPr/>
          </p:nvSpPr>
          <p:spPr>
            <a:xfrm>
              <a:off x="1453467" y="353854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あず</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0F75DF92-EF76-5737-507D-6C8B05FFEE06}"/>
                </a:ext>
              </a:extLst>
            </p:cNvPr>
            <p:cNvSpPr/>
            <p:nvPr/>
          </p:nvSpPr>
          <p:spPr>
            <a:xfrm>
              <a:off x="2351062" y="35387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rPr>
                <a:t>きんがく</a:t>
              </a:r>
              <a:endParaRPr kumimoji="1" lang="ja-JP" altLang="en-US" sz="900" dirty="0">
                <a:solidFill>
                  <a:schemeClr val="tx1"/>
                </a:solidFill>
              </a:endParaRPr>
            </a:p>
          </p:txBody>
        </p:sp>
        <p:sp>
          <p:nvSpPr>
            <p:cNvPr id="37" name="正方形/長方形 36">
              <a:extLst>
                <a:ext uri="{FF2B5EF4-FFF2-40B4-BE49-F238E27FC236}">
                  <a16:creationId xmlns:a16="http://schemas.microsoft.com/office/drawing/2014/main" id="{F4C5D606-292D-5B9E-FA63-1BB0D7A2F23F}"/>
                </a:ext>
              </a:extLst>
            </p:cNvPr>
            <p:cNvSpPr/>
            <p:nvPr/>
          </p:nvSpPr>
          <p:spPr>
            <a:xfrm>
              <a:off x="2990097" y="35387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36B4B7F4-43CB-453F-14F9-48477DD351CC}"/>
                </a:ext>
              </a:extLst>
            </p:cNvPr>
            <p:cNvSpPr/>
            <p:nvPr/>
          </p:nvSpPr>
          <p:spPr>
            <a:xfrm>
              <a:off x="3886044" y="35387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りし</a:t>
              </a:r>
            </a:p>
          </p:txBody>
        </p:sp>
      </p:grpSp>
      <p:grpSp>
        <p:nvGrpSpPr>
          <p:cNvPr id="24" name="グループ化 23">
            <a:extLst>
              <a:ext uri="{FF2B5EF4-FFF2-40B4-BE49-F238E27FC236}">
                <a16:creationId xmlns:a16="http://schemas.microsoft.com/office/drawing/2014/main" id="{9480D1B6-FE50-1EF2-1C7D-4FAD298DE10A}"/>
              </a:ext>
            </a:extLst>
          </p:cNvPr>
          <p:cNvGrpSpPr/>
          <p:nvPr/>
        </p:nvGrpSpPr>
        <p:grpSpPr>
          <a:xfrm>
            <a:off x="1105876" y="4360917"/>
            <a:ext cx="3878375" cy="1311181"/>
            <a:chOff x="1302300" y="4233255"/>
            <a:chExt cx="3878375" cy="1311181"/>
          </a:xfrm>
        </p:grpSpPr>
        <p:sp>
          <p:nvSpPr>
            <p:cNvPr id="25" name="正方形/長方形 24">
              <a:extLst>
                <a:ext uri="{FF2B5EF4-FFF2-40B4-BE49-F238E27FC236}">
                  <a16:creationId xmlns:a16="http://schemas.microsoft.com/office/drawing/2014/main" id="{35832A51-5ED2-75AB-3352-121195E7AA41}"/>
                </a:ext>
              </a:extLst>
            </p:cNvPr>
            <p:cNvSpPr/>
            <p:nvPr/>
          </p:nvSpPr>
          <p:spPr>
            <a:xfrm>
              <a:off x="1576632" y="42332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とちゅう</a:t>
              </a:r>
            </a:p>
          </p:txBody>
        </p:sp>
        <p:sp>
          <p:nvSpPr>
            <p:cNvPr id="26" name="正方形/長方形 25">
              <a:extLst>
                <a:ext uri="{FF2B5EF4-FFF2-40B4-BE49-F238E27FC236}">
                  <a16:creationId xmlns:a16="http://schemas.microsoft.com/office/drawing/2014/main" id="{250DF9A0-9493-C88A-20B3-77AB9FE6B69F}"/>
                </a:ext>
              </a:extLst>
            </p:cNvPr>
            <p:cNvSpPr/>
            <p:nvPr/>
          </p:nvSpPr>
          <p:spPr>
            <a:xfrm>
              <a:off x="2566584" y="42332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びょうき</a:t>
              </a:r>
            </a:p>
          </p:txBody>
        </p:sp>
        <p:sp>
          <p:nvSpPr>
            <p:cNvPr id="27" name="正方形/長方形 26">
              <a:extLst>
                <a:ext uri="{FF2B5EF4-FFF2-40B4-BE49-F238E27FC236}">
                  <a16:creationId xmlns:a16="http://schemas.microsoft.com/office/drawing/2014/main" id="{386E5D3B-E56D-BF20-06C9-5FBACAD866B9}"/>
                </a:ext>
              </a:extLst>
            </p:cNvPr>
            <p:cNvSpPr/>
            <p:nvPr/>
          </p:nvSpPr>
          <p:spPr>
            <a:xfrm>
              <a:off x="3639155" y="425720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など</a:t>
              </a:r>
            </a:p>
          </p:txBody>
        </p:sp>
        <p:sp>
          <p:nvSpPr>
            <p:cNvPr id="28" name="正方形/長方形 27">
              <a:extLst>
                <a:ext uri="{FF2B5EF4-FFF2-40B4-BE49-F238E27FC236}">
                  <a16:creationId xmlns:a16="http://schemas.microsoft.com/office/drawing/2014/main" id="{06D0D7C0-7757-11B7-2F09-D6BD3C3B41CC}"/>
                </a:ext>
              </a:extLst>
            </p:cNvPr>
            <p:cNvSpPr/>
            <p:nvPr/>
          </p:nvSpPr>
          <p:spPr>
            <a:xfrm>
              <a:off x="1736795" y="472940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はっせい</a:t>
              </a:r>
            </a:p>
          </p:txBody>
        </p:sp>
        <p:sp>
          <p:nvSpPr>
            <p:cNvPr id="29" name="正方形/長方形 28">
              <a:extLst>
                <a:ext uri="{FF2B5EF4-FFF2-40B4-BE49-F238E27FC236}">
                  <a16:creationId xmlns:a16="http://schemas.microsoft.com/office/drawing/2014/main" id="{AF311725-E904-5484-F0BD-6F307A06B540}"/>
                </a:ext>
              </a:extLst>
            </p:cNvPr>
            <p:cNvSpPr/>
            <p:nvPr/>
          </p:nvSpPr>
          <p:spPr>
            <a:xfrm>
              <a:off x="2873882" y="473040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ばあい</a:t>
              </a:r>
            </a:p>
          </p:txBody>
        </p:sp>
        <p:sp>
          <p:nvSpPr>
            <p:cNvPr id="30" name="正方形/長方形 29">
              <a:extLst>
                <a:ext uri="{FF2B5EF4-FFF2-40B4-BE49-F238E27FC236}">
                  <a16:creationId xmlns:a16="http://schemas.microsoft.com/office/drawing/2014/main" id="{8B2C9755-E2B7-6ECD-288C-2FDFD749FC79}"/>
                </a:ext>
              </a:extLst>
            </p:cNvPr>
            <p:cNvSpPr/>
            <p:nvPr/>
          </p:nvSpPr>
          <p:spPr>
            <a:xfrm>
              <a:off x="3891823" y="471778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ひつよう</a:t>
              </a:r>
            </a:p>
          </p:txBody>
        </p:sp>
        <p:sp>
          <p:nvSpPr>
            <p:cNvPr id="31" name="正方形/長方形 30">
              <a:extLst>
                <a:ext uri="{FF2B5EF4-FFF2-40B4-BE49-F238E27FC236}">
                  <a16:creationId xmlns:a16="http://schemas.microsoft.com/office/drawing/2014/main" id="{8C9C47AB-393F-3228-5A4D-FE1729AC2767}"/>
                </a:ext>
              </a:extLst>
            </p:cNvPr>
            <p:cNvSpPr/>
            <p:nvPr/>
          </p:nvSpPr>
          <p:spPr>
            <a:xfrm>
              <a:off x="1302300" y="516570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きんがく</a:t>
              </a:r>
            </a:p>
          </p:txBody>
        </p:sp>
        <p:sp>
          <p:nvSpPr>
            <p:cNvPr id="33" name="正方形/長方形 32">
              <a:extLst>
                <a:ext uri="{FF2B5EF4-FFF2-40B4-BE49-F238E27FC236}">
                  <a16:creationId xmlns:a16="http://schemas.microsoft.com/office/drawing/2014/main" id="{7D3950B8-8A0D-4F5B-A774-4D19EBA06FD3}"/>
                </a:ext>
              </a:extLst>
            </p:cNvPr>
            <p:cNvSpPr/>
            <p:nvPr/>
          </p:nvSpPr>
          <p:spPr>
            <a:xfrm>
              <a:off x="2015513" y="518267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た</a:t>
              </a:r>
            </a:p>
          </p:txBody>
        </p:sp>
        <p:sp>
          <p:nvSpPr>
            <p:cNvPr id="34" name="正方形/長方形 33">
              <a:extLst>
                <a:ext uri="{FF2B5EF4-FFF2-40B4-BE49-F238E27FC236}">
                  <a16:creationId xmlns:a16="http://schemas.microsoft.com/office/drawing/2014/main" id="{165C6F0E-5918-2D40-A22A-090E095B943B}"/>
                </a:ext>
              </a:extLst>
            </p:cNvPr>
            <p:cNvSpPr/>
            <p:nvPr/>
          </p:nvSpPr>
          <p:spPr>
            <a:xfrm>
              <a:off x="3959587" y="516570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かぎ</a:t>
              </a:r>
            </a:p>
          </p:txBody>
        </p:sp>
      </p:grpSp>
      <p:grpSp>
        <p:nvGrpSpPr>
          <p:cNvPr id="39" name="グループ化 38">
            <a:extLst>
              <a:ext uri="{FF2B5EF4-FFF2-40B4-BE49-F238E27FC236}">
                <a16:creationId xmlns:a16="http://schemas.microsoft.com/office/drawing/2014/main" id="{163768A5-88AB-01B9-568A-827A67F0726D}"/>
              </a:ext>
            </a:extLst>
          </p:cNvPr>
          <p:cNvGrpSpPr/>
          <p:nvPr/>
        </p:nvGrpSpPr>
        <p:grpSpPr>
          <a:xfrm>
            <a:off x="4873752" y="1813768"/>
            <a:ext cx="4339659" cy="1683923"/>
            <a:chOff x="4873752" y="1813768"/>
            <a:chExt cx="4339659" cy="1683923"/>
          </a:xfrm>
        </p:grpSpPr>
        <p:sp>
          <p:nvSpPr>
            <p:cNvPr id="40" name="正方形/長方形 39">
              <a:extLst>
                <a:ext uri="{FF2B5EF4-FFF2-40B4-BE49-F238E27FC236}">
                  <a16:creationId xmlns:a16="http://schemas.microsoft.com/office/drawing/2014/main" id="{C87075F0-5EB9-5F7B-0FD6-469EFD916BF3}"/>
                </a:ext>
              </a:extLst>
            </p:cNvPr>
            <p:cNvSpPr/>
            <p:nvPr/>
          </p:nvSpPr>
          <p:spPr>
            <a:xfrm>
              <a:off x="5243431" y="182012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2732E6D-E2FC-2059-35D4-506076A70F67}"/>
                </a:ext>
              </a:extLst>
            </p:cNvPr>
            <p:cNvSpPr/>
            <p:nvPr/>
          </p:nvSpPr>
          <p:spPr>
            <a:xfrm>
              <a:off x="7024423" y="181376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5ECA65D6-0702-A5D5-C612-D0C544E68314}"/>
                </a:ext>
              </a:extLst>
            </p:cNvPr>
            <p:cNvSpPr/>
            <p:nvPr/>
          </p:nvSpPr>
          <p:spPr>
            <a:xfrm>
              <a:off x="4873752" y="226142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400" dirty="0">
                <a:solidFill>
                  <a:schemeClr val="tx1"/>
                </a:solidFill>
              </a:endParaRPr>
            </a:p>
          </p:txBody>
        </p:sp>
        <p:sp>
          <p:nvSpPr>
            <p:cNvPr id="43" name="正方形/長方形 42">
              <a:extLst>
                <a:ext uri="{FF2B5EF4-FFF2-40B4-BE49-F238E27FC236}">
                  <a16:creationId xmlns:a16="http://schemas.microsoft.com/office/drawing/2014/main" id="{E8337333-EAAA-4C8A-E8F4-CB95B90ECACF}"/>
                </a:ext>
              </a:extLst>
            </p:cNvPr>
            <p:cNvSpPr/>
            <p:nvPr/>
          </p:nvSpPr>
          <p:spPr>
            <a:xfrm>
              <a:off x="6440941" y="223683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はっせい</a:t>
              </a:r>
            </a:p>
          </p:txBody>
        </p:sp>
        <p:sp>
          <p:nvSpPr>
            <p:cNvPr id="44" name="正方形/長方形 43">
              <a:extLst>
                <a:ext uri="{FF2B5EF4-FFF2-40B4-BE49-F238E27FC236}">
                  <a16:creationId xmlns:a16="http://schemas.microsoft.com/office/drawing/2014/main" id="{1370EB0A-EAEE-393D-A682-4569C76BBC41}"/>
                </a:ext>
              </a:extLst>
            </p:cNvPr>
            <p:cNvSpPr/>
            <p:nvPr/>
          </p:nvSpPr>
          <p:spPr>
            <a:xfrm>
              <a:off x="6094840" y="26919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p>
          </p:txBody>
        </p:sp>
        <p:sp>
          <p:nvSpPr>
            <p:cNvPr id="45" name="正方形/長方形 44">
              <a:extLst>
                <a:ext uri="{FF2B5EF4-FFF2-40B4-BE49-F238E27FC236}">
                  <a16:creationId xmlns:a16="http://schemas.microsoft.com/office/drawing/2014/main" id="{7AE2C7D1-EA02-D0FB-51D3-5D88296C78D9}"/>
                </a:ext>
              </a:extLst>
            </p:cNvPr>
            <p:cNvSpPr/>
            <p:nvPr/>
          </p:nvSpPr>
          <p:spPr>
            <a:xfrm>
              <a:off x="7569287" y="26919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き</a:t>
              </a:r>
              <a:r>
                <a:rPr lang="ja-JP" altLang="en-US" sz="1100" dirty="0">
                  <a:solidFill>
                    <a:srgbClr val="FF0000"/>
                  </a:solidFill>
                  <a:latin typeface="BIZ UDPゴシック" panose="020B0400000000000000" pitchFamily="50" charset="-128"/>
                  <a:ea typeface="BIZ UDPゴシック" panose="020B0400000000000000" pitchFamily="50" charset="-128"/>
                </a:rPr>
                <a:t>んがく</a:t>
              </a:r>
              <a:endParaRPr kumimoji="1" lang="en-US" altLang="ja-JP" sz="1100" dirty="0">
                <a:solidFill>
                  <a:srgbClr val="FF0000"/>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121EA03B-FC86-1A04-1906-FF972C447AAB}"/>
                </a:ext>
              </a:extLst>
            </p:cNvPr>
            <p:cNvSpPr/>
            <p:nvPr/>
          </p:nvSpPr>
          <p:spPr>
            <a:xfrm>
              <a:off x="8449154" y="2691919"/>
              <a:ext cx="7642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50" dirty="0">
                  <a:solidFill>
                    <a:schemeClr val="tx1"/>
                  </a:solidFill>
                </a:rPr>
                <a:t>う</a:t>
              </a:r>
            </a:p>
          </p:txBody>
        </p:sp>
        <p:sp>
          <p:nvSpPr>
            <p:cNvPr id="47" name="正方形/長方形 46">
              <a:extLst>
                <a:ext uri="{FF2B5EF4-FFF2-40B4-BE49-F238E27FC236}">
                  <a16:creationId xmlns:a16="http://schemas.microsoft.com/office/drawing/2014/main" id="{4693915D-C879-0F06-E331-20C2B6662A0E}"/>
                </a:ext>
              </a:extLst>
            </p:cNvPr>
            <p:cNvSpPr/>
            <p:nvPr/>
          </p:nvSpPr>
          <p:spPr>
            <a:xfrm>
              <a:off x="5366326" y="3135926"/>
              <a:ext cx="7642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rPr>
                <a:t>と</a:t>
              </a:r>
            </a:p>
          </p:txBody>
        </p:sp>
        <p:sp>
          <p:nvSpPr>
            <p:cNvPr id="48" name="正方形/長方形 47">
              <a:extLst>
                <a:ext uri="{FF2B5EF4-FFF2-40B4-BE49-F238E27FC236}">
                  <a16:creationId xmlns:a16="http://schemas.microsoft.com/office/drawing/2014/main" id="{88C0886F-2D96-62D0-CCC1-063F63676A5D}"/>
                </a:ext>
              </a:extLst>
            </p:cNvPr>
            <p:cNvSpPr/>
            <p:nvPr/>
          </p:nvSpPr>
          <p:spPr>
            <a:xfrm>
              <a:off x="7508030" y="225599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400" dirty="0">
                <a:solidFill>
                  <a:schemeClr val="tx1"/>
                </a:solidFill>
              </a:endParaRPr>
            </a:p>
          </p:txBody>
        </p:sp>
      </p:grpSp>
      <p:grpSp>
        <p:nvGrpSpPr>
          <p:cNvPr id="50" name="グループ化 49">
            <a:extLst>
              <a:ext uri="{FF2B5EF4-FFF2-40B4-BE49-F238E27FC236}">
                <a16:creationId xmlns:a16="http://schemas.microsoft.com/office/drawing/2014/main" id="{A50E74EF-5CDD-9D10-905F-BBD9115CF229}"/>
              </a:ext>
            </a:extLst>
          </p:cNvPr>
          <p:cNvGrpSpPr/>
          <p:nvPr/>
        </p:nvGrpSpPr>
        <p:grpSpPr>
          <a:xfrm>
            <a:off x="4818865" y="4360917"/>
            <a:ext cx="4579312" cy="1279780"/>
            <a:chOff x="912740" y="4233255"/>
            <a:chExt cx="4579312" cy="1279780"/>
          </a:xfrm>
        </p:grpSpPr>
        <p:sp>
          <p:nvSpPr>
            <p:cNvPr id="51" name="正方形/長方形 50">
              <a:extLst>
                <a:ext uri="{FF2B5EF4-FFF2-40B4-BE49-F238E27FC236}">
                  <a16:creationId xmlns:a16="http://schemas.microsoft.com/office/drawing/2014/main" id="{80531B96-32EA-21D1-5A91-39411E866422}"/>
                </a:ext>
              </a:extLst>
            </p:cNvPr>
            <p:cNvSpPr/>
            <p:nvPr/>
          </p:nvSpPr>
          <p:spPr>
            <a:xfrm>
              <a:off x="1576632" y="42332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2F2F7160-0791-811D-0C78-B6EC71F5C216}"/>
                </a:ext>
              </a:extLst>
            </p:cNvPr>
            <p:cNvSpPr/>
            <p:nvPr/>
          </p:nvSpPr>
          <p:spPr>
            <a:xfrm>
              <a:off x="2566584" y="42332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しゅるい</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024E10BE-A971-36AC-D6E5-FF9A4C27F835}"/>
                </a:ext>
              </a:extLst>
            </p:cNvPr>
            <p:cNvSpPr/>
            <p:nvPr/>
          </p:nvSpPr>
          <p:spPr>
            <a:xfrm>
              <a:off x="4107504" y="425720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かい</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D4CB74DB-0B5D-4C2A-F4F2-E070D258CBBB}"/>
                </a:ext>
              </a:extLst>
            </p:cNvPr>
            <p:cNvSpPr/>
            <p:nvPr/>
          </p:nvSpPr>
          <p:spPr>
            <a:xfrm>
              <a:off x="2060179" y="472940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しはら</a:t>
              </a:r>
            </a:p>
          </p:txBody>
        </p:sp>
        <p:sp>
          <p:nvSpPr>
            <p:cNvPr id="55" name="正方形/長方形 54">
              <a:extLst>
                <a:ext uri="{FF2B5EF4-FFF2-40B4-BE49-F238E27FC236}">
                  <a16:creationId xmlns:a16="http://schemas.microsoft.com/office/drawing/2014/main" id="{A3180A82-2A12-11B0-E7EB-D09F68EE6A2E}"/>
                </a:ext>
              </a:extLst>
            </p:cNvPr>
            <p:cNvSpPr/>
            <p:nvPr/>
          </p:nvSpPr>
          <p:spPr>
            <a:xfrm>
              <a:off x="3253023" y="470809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D54E5B79-915E-4455-8DF2-517A7D8E09A1}"/>
                </a:ext>
              </a:extLst>
            </p:cNvPr>
            <p:cNvSpPr/>
            <p:nvPr/>
          </p:nvSpPr>
          <p:spPr>
            <a:xfrm>
              <a:off x="4270964" y="470663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ぜんがく</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10F1EF3F-755C-0D50-2F4C-2FF8D49C783E}"/>
                </a:ext>
              </a:extLst>
            </p:cNvPr>
            <p:cNvSpPr/>
            <p:nvPr/>
          </p:nvSpPr>
          <p:spPr>
            <a:xfrm>
              <a:off x="1155451" y="51512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もど</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67546A7A-662B-C7DE-500C-D45221C65521}"/>
                </a:ext>
              </a:extLst>
            </p:cNvPr>
            <p:cNvSpPr/>
            <p:nvPr/>
          </p:nvSpPr>
          <p:spPr>
            <a:xfrm>
              <a:off x="912740" y="471825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grpSp>
    </p:spTree>
    <p:custDataLst>
      <p:tags r:id="rId1"/>
    </p:custDataLst>
    <p:extLst>
      <p:ext uri="{BB962C8B-B14F-4D97-AF65-F5344CB8AC3E}">
        <p14:creationId xmlns:p14="http://schemas.microsoft.com/office/powerpoint/2010/main" val="197128307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nvGraphicFramePr>
        <p:xfrm>
          <a:off x="431799" y="865200"/>
          <a:ext cx="8364535" cy="60601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3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3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a:lnSpc>
                          <a:spcPts val="3700"/>
                        </a:lnSpc>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8" name="スライド番号プレースホルダー 12"/>
          <p:cNvSpPr>
            <a:spLocks noGrp="1"/>
          </p:cNvSpPr>
          <p:nvPr>
            <p:ph type="sldNum" sz="quarter" idx="4294967295"/>
          </p:nvPr>
        </p:nvSpPr>
        <p:spPr>
          <a:xfrm>
            <a:off x="7086323" y="6492875"/>
            <a:ext cx="2057400" cy="365125"/>
          </a:xfrm>
        </p:spPr>
        <p:txBody>
          <a:bodyPr/>
          <a:lstStyle/>
          <a:p>
            <a:pPr algn="r"/>
            <a:fld id="{CFE1D277-9C57-4E30-9C75-4A0776A97483}" type="slidenum">
              <a:rPr kumimoji="1" lang="ja-JP" altLang="en-US" sz="1800" smtClean="0">
                <a:solidFill>
                  <a:schemeClr val="tx1"/>
                </a:solidFill>
              </a:rPr>
              <a:pPr algn="r"/>
              <a:t>26</a:t>
            </a:fld>
            <a:endParaRPr kumimoji="1" lang="ja-JP" altLang="en-US" sz="1800" dirty="0">
              <a:solidFill>
                <a:schemeClr val="tx1"/>
              </a:solidFill>
            </a:endParaRPr>
          </a:p>
        </p:txBody>
      </p:sp>
      <p:sp>
        <p:nvSpPr>
          <p:cNvPr id="8" name="正方形/長方形 7">
            <a:extLst>
              <a:ext uri="{FF2B5EF4-FFF2-40B4-BE49-F238E27FC236}">
                <a16:creationId xmlns:a16="http://schemas.microsoft.com/office/drawing/2014/main" id="{C2E5447D-EFE2-78CD-276A-7F8FF2CA2D2C}"/>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4EE350E4-1DCC-3735-B0E4-54AA005D5058}"/>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90ED9CA3-2D44-D433-036E-D2EF93E8A510}"/>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0BBEF6AB-685B-EB39-CE9C-4F2730CCB77C}"/>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21" name="正方形/長方形 20">
            <a:extLst>
              <a:ext uri="{FF2B5EF4-FFF2-40B4-BE49-F238E27FC236}">
                <a16:creationId xmlns:a16="http://schemas.microsoft.com/office/drawing/2014/main" id="{A63F5FC6-8EEF-347C-17D0-A593C0DB2B81}"/>
              </a:ext>
            </a:extLst>
          </p:cNvPr>
          <p:cNvSpPr/>
          <p:nvPr/>
        </p:nvSpPr>
        <p:spPr>
          <a:xfrm>
            <a:off x="428100" y="4870449"/>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2" name="正方形/長方形 21">
            <a:extLst>
              <a:ext uri="{FF2B5EF4-FFF2-40B4-BE49-F238E27FC236}">
                <a16:creationId xmlns:a16="http://schemas.microsoft.com/office/drawing/2014/main" id="{3EACA6A7-2AA6-1A8B-0F24-F49EAA0E66D2}"/>
              </a:ext>
            </a:extLst>
          </p:cNvPr>
          <p:cNvSpPr/>
          <p:nvPr/>
        </p:nvSpPr>
        <p:spPr>
          <a:xfrm>
            <a:off x="2611536"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3" name="正方形/長方形 22">
            <a:extLst>
              <a:ext uri="{FF2B5EF4-FFF2-40B4-BE49-F238E27FC236}">
                <a16:creationId xmlns:a16="http://schemas.microsoft.com/office/drawing/2014/main" id="{D3C95B33-AA38-A6C8-BAFC-8F2CBFC8F5C8}"/>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4" name="正方形/長方形 23">
            <a:extLst>
              <a:ext uri="{FF2B5EF4-FFF2-40B4-BE49-F238E27FC236}">
                <a16:creationId xmlns:a16="http://schemas.microsoft.com/office/drawing/2014/main" id="{99E694CC-0506-033A-8E06-FEA3DCBEB602}"/>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5" name="正方形/長方形 24">
            <a:extLst>
              <a:ext uri="{FF2B5EF4-FFF2-40B4-BE49-F238E27FC236}">
                <a16:creationId xmlns:a16="http://schemas.microsoft.com/office/drawing/2014/main" id="{5530FC73-53DB-1446-FE34-4BFA6876B61D}"/>
              </a:ext>
            </a:extLst>
          </p:cNvPr>
          <p:cNvSpPr/>
          <p:nvPr/>
        </p:nvSpPr>
        <p:spPr>
          <a:xfrm>
            <a:off x="3608499" y="21876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BF1B42BA-AA73-AB41-C00F-42807F31F12B}"/>
              </a:ext>
            </a:extLst>
          </p:cNvPr>
          <p:cNvSpPr/>
          <p:nvPr/>
        </p:nvSpPr>
        <p:spPr>
          <a:xfrm>
            <a:off x="3182496" y="26186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850AA4CA-44C0-EE70-404D-232935D21336}"/>
              </a:ext>
            </a:extLst>
          </p:cNvPr>
          <p:cNvSpPr/>
          <p:nvPr/>
        </p:nvSpPr>
        <p:spPr>
          <a:xfrm>
            <a:off x="3024520" y="3112197"/>
            <a:ext cx="108935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a:t>
            </a:r>
            <a:r>
              <a:rPr lang="ja-JP" altLang="en-US" sz="900" dirty="0">
                <a:solidFill>
                  <a:schemeClr val="tx1"/>
                </a:solidFill>
                <a:latin typeface="BIZ UDPゴシック" panose="020B0400000000000000" pitchFamily="50" charset="-128"/>
                <a:ea typeface="BIZ UDPゴシック" panose="020B0400000000000000" pitchFamily="50" charset="-128"/>
              </a:rPr>
              <a:t>がくきゅうふ</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FD6D443-2D2E-61DE-0805-5D06979BBA6B}"/>
              </a:ext>
            </a:extLst>
          </p:cNvPr>
          <p:cNvSpPr/>
          <p:nvPr/>
        </p:nvSpPr>
        <p:spPr>
          <a:xfrm>
            <a:off x="5667376" y="21901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918A641E-996A-52AF-F2B8-7E46DAFA760B}"/>
              </a:ext>
            </a:extLst>
          </p:cNvPr>
          <p:cNvSpPr/>
          <p:nvPr/>
        </p:nvSpPr>
        <p:spPr>
          <a:xfrm>
            <a:off x="7163299" y="21865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3D29153D-121E-2515-99E2-2AC651664608}"/>
              </a:ext>
            </a:extLst>
          </p:cNvPr>
          <p:cNvSpPr/>
          <p:nvPr/>
        </p:nvSpPr>
        <p:spPr>
          <a:xfrm>
            <a:off x="6527870" y="3112197"/>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じっそんてんぽ</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4BEC990E-294F-8C2F-7780-36076C666864}"/>
              </a:ext>
            </a:extLst>
          </p:cNvPr>
          <p:cNvSpPr/>
          <p:nvPr/>
        </p:nvSpPr>
        <p:spPr>
          <a:xfrm>
            <a:off x="6540116" y="2622646"/>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8D017FE9-1126-83D6-47AD-457DC2253BA2}"/>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31A30A45-A540-34A4-063F-4B85B8115210}"/>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599FEF87-3849-139D-89FA-C4F50D578915}"/>
              </a:ext>
            </a:extLst>
          </p:cNvPr>
          <p:cNvSpPr/>
          <p:nvPr/>
        </p:nvSpPr>
        <p:spPr>
          <a:xfrm>
            <a:off x="2284917" y="468298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74C6D3AD-02A0-868C-4B0E-B0A1E47FB569}"/>
              </a:ext>
            </a:extLst>
          </p:cNvPr>
          <p:cNvSpPr/>
          <p:nvPr/>
        </p:nvSpPr>
        <p:spPr>
          <a:xfrm>
            <a:off x="2279192" y="51391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6" name="正方形/長方形 35">
            <a:extLst>
              <a:ext uri="{FF2B5EF4-FFF2-40B4-BE49-F238E27FC236}">
                <a16:creationId xmlns:a16="http://schemas.microsoft.com/office/drawing/2014/main" id="{5402B392-8580-C718-AE36-03FCCEE6E11A}"/>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BA7B1F3E-A7C6-FE11-4B01-A507D61358EE}"/>
              </a:ext>
            </a:extLst>
          </p:cNvPr>
          <p:cNvSpPr/>
          <p:nvPr/>
        </p:nvSpPr>
        <p:spPr>
          <a:xfrm>
            <a:off x="5786426" y="4200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1AF7490D-383C-9AE7-F7D6-E16C0CED4491}"/>
              </a:ext>
            </a:extLst>
          </p:cNvPr>
          <p:cNvSpPr/>
          <p:nvPr/>
        </p:nvSpPr>
        <p:spPr>
          <a:xfrm>
            <a:off x="5808901" y="465553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2ABAE8C8-FF4C-C8CE-F8AF-E00917B23B8C}"/>
              </a:ext>
            </a:extLst>
          </p:cNvPr>
          <p:cNvSpPr/>
          <p:nvPr/>
        </p:nvSpPr>
        <p:spPr>
          <a:xfrm>
            <a:off x="6795179" y="466438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10370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D8CC6C7-8DD9-4D20-806C-444C3A37ADC9}"/>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 name="グループ化 1"/>
          <p:cNvGrpSpPr/>
          <p:nvPr/>
        </p:nvGrpSpPr>
        <p:grpSpPr>
          <a:xfrm>
            <a:off x="44450" y="978763"/>
            <a:ext cx="8990493" cy="5262502"/>
            <a:chOff x="44450" y="978763"/>
            <a:chExt cx="8990493" cy="5262502"/>
          </a:xfrm>
        </p:grpSpPr>
        <p:pic>
          <p:nvPicPr>
            <p:cNvPr id="10" name="図 9">
              <a:extLst>
                <a:ext uri="{FF2B5EF4-FFF2-40B4-BE49-F238E27FC236}">
                  <a16:creationId xmlns:a16="http://schemas.microsoft.com/office/drawing/2014/main" id="{5288EC99-5A56-49EC-AE9E-5C99E75695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057" y="978763"/>
              <a:ext cx="8925886" cy="390271"/>
            </a:xfrm>
            <a:prstGeom prst="rect">
              <a:avLst/>
            </a:prstGeom>
          </p:spPr>
        </p:pic>
        <p:pic>
          <p:nvPicPr>
            <p:cNvPr id="27" name="図 26" descr="テキスト&#10;&#10;自動的に生成された説明">
              <a:extLst>
                <a:ext uri="{FF2B5EF4-FFF2-40B4-BE49-F238E27FC236}">
                  <a16:creationId xmlns:a16="http://schemas.microsoft.com/office/drawing/2014/main" id="{AC4429CD-D351-44C4-A96F-E9B9BBD1C8B8}"/>
                </a:ext>
              </a:extLst>
            </p:cNvPr>
            <p:cNvPicPr>
              <a:picLocks noChangeAspect="1"/>
            </p:cNvPicPr>
            <p:nvPr/>
          </p:nvPicPr>
          <p:blipFill rotWithShape="1">
            <a:blip r:embed="rId3"/>
            <a:srcRect l="1178" t="11302" r="26191" b="68615"/>
            <a:stretch/>
          </p:blipFill>
          <p:spPr>
            <a:xfrm>
              <a:off x="44450" y="1496327"/>
              <a:ext cx="6833833" cy="983943"/>
            </a:xfrm>
            <a:prstGeom prst="rect">
              <a:avLst/>
            </a:prstGeom>
          </p:spPr>
        </p:pic>
        <p:pic>
          <p:nvPicPr>
            <p:cNvPr id="28" name="図 27" descr="テキスト&#10;&#10;自動的に生成された説明">
              <a:extLst>
                <a:ext uri="{FF2B5EF4-FFF2-40B4-BE49-F238E27FC236}">
                  <a16:creationId xmlns:a16="http://schemas.microsoft.com/office/drawing/2014/main" id="{E49B4725-0FD9-4B26-B19F-84F1DF86D10F}"/>
                </a:ext>
              </a:extLst>
            </p:cNvPr>
            <p:cNvPicPr>
              <a:picLocks noChangeAspect="1"/>
            </p:cNvPicPr>
            <p:nvPr/>
          </p:nvPicPr>
          <p:blipFill rotWithShape="1">
            <a:blip r:embed="rId3"/>
            <a:srcRect l="75918" t="11302" r="1686" b="68615"/>
            <a:stretch/>
          </p:blipFill>
          <p:spPr>
            <a:xfrm>
              <a:off x="6859731" y="1499401"/>
              <a:ext cx="2168199" cy="977795"/>
            </a:xfrm>
            <a:prstGeom prst="rect">
              <a:avLst/>
            </a:prstGeom>
          </p:spPr>
        </p:pic>
        <p:pic>
          <p:nvPicPr>
            <p:cNvPr id="30" name="図 29" descr="テキスト&#10;&#10;自動的に生成された説明">
              <a:extLst>
                <a:ext uri="{FF2B5EF4-FFF2-40B4-BE49-F238E27FC236}">
                  <a16:creationId xmlns:a16="http://schemas.microsoft.com/office/drawing/2014/main" id="{50279582-F90D-4109-A884-ED39266A88B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02" y="3986775"/>
              <a:ext cx="6748279" cy="989905"/>
            </a:xfrm>
            <a:prstGeom prst="rect">
              <a:avLst/>
            </a:prstGeom>
          </p:spPr>
        </p:pic>
        <p:pic>
          <p:nvPicPr>
            <p:cNvPr id="31" name="図 30" descr="テキスト&#10;&#10;自動的に生成された説明">
              <a:extLst>
                <a:ext uri="{FF2B5EF4-FFF2-40B4-BE49-F238E27FC236}">
                  <a16:creationId xmlns:a16="http://schemas.microsoft.com/office/drawing/2014/main" id="{FA3F3B7B-9E9B-44BF-AF86-411F7546CC2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02" y="2774397"/>
              <a:ext cx="6797280" cy="979000"/>
            </a:xfrm>
            <a:prstGeom prst="rect">
              <a:avLst/>
            </a:prstGeom>
          </p:spPr>
        </p:pic>
        <p:pic>
          <p:nvPicPr>
            <p:cNvPr id="32" name="図 31" descr="テキスト&#10;&#10;自動的に生成された説明">
              <a:extLst>
                <a:ext uri="{FF2B5EF4-FFF2-40B4-BE49-F238E27FC236}">
                  <a16:creationId xmlns:a16="http://schemas.microsoft.com/office/drawing/2014/main" id="{2037AA65-053B-47E9-811E-FFFBFDB39E33}"/>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1002" y="5246828"/>
              <a:ext cx="6818622" cy="979347"/>
            </a:xfrm>
            <a:prstGeom prst="rect">
              <a:avLst/>
            </a:prstGeom>
          </p:spPr>
        </p:pic>
        <p:pic>
          <p:nvPicPr>
            <p:cNvPr id="34" name="図 33" descr="テキスト&#10;&#10;自動的に生成された説明">
              <a:extLst>
                <a:ext uri="{FF2B5EF4-FFF2-40B4-BE49-F238E27FC236}">
                  <a16:creationId xmlns:a16="http://schemas.microsoft.com/office/drawing/2014/main" id="{CB4E1CDD-2029-44A6-A33B-82FAB1577625}"/>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6930398" y="2774397"/>
              <a:ext cx="2097532" cy="979000"/>
            </a:xfrm>
            <a:prstGeom prst="rect">
              <a:avLst/>
            </a:prstGeom>
          </p:spPr>
        </p:pic>
        <p:pic>
          <p:nvPicPr>
            <p:cNvPr id="35" name="図 34" descr="テキスト&#10;&#10;自動的に生成された説明">
              <a:extLst>
                <a:ext uri="{FF2B5EF4-FFF2-40B4-BE49-F238E27FC236}">
                  <a16:creationId xmlns:a16="http://schemas.microsoft.com/office/drawing/2014/main" id="{0047B63F-2410-413E-BB3C-B89307F1883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880261" y="3975908"/>
              <a:ext cx="2147669" cy="1011638"/>
            </a:xfrm>
            <a:prstGeom prst="rect">
              <a:avLst/>
            </a:prstGeom>
          </p:spPr>
        </p:pic>
        <p:pic>
          <p:nvPicPr>
            <p:cNvPr id="36" name="図 35" descr="テキスト&#10;&#10;自動的に生成された説明">
              <a:extLst>
                <a:ext uri="{FF2B5EF4-FFF2-40B4-BE49-F238E27FC236}">
                  <a16:creationId xmlns:a16="http://schemas.microsoft.com/office/drawing/2014/main" id="{378610D6-1C57-428A-B636-52F88E011C8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921139" y="5231738"/>
              <a:ext cx="2106791" cy="1009527"/>
            </a:xfrm>
            <a:prstGeom prst="rect">
              <a:avLst/>
            </a:prstGeom>
          </p:spPr>
        </p:pic>
      </p:grpSp>
      <p:sp>
        <p:nvSpPr>
          <p:cNvPr id="3" name="スライド番号プレースホルダー 2"/>
          <p:cNvSpPr>
            <a:spLocks noGrp="1"/>
          </p:cNvSpPr>
          <p:nvPr>
            <p:ph type="sldNum" sz="quarter" idx="12"/>
          </p:nvPr>
        </p:nvSpPr>
        <p:spPr>
          <a:xfrm>
            <a:off x="7010400" y="6476134"/>
            <a:ext cx="21336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kern="1200">
                <a:solidFill>
                  <a:schemeClr val="tx1">
                    <a:lumMod val="65000"/>
                    <a:lumOff val="35000"/>
                  </a:schemeClr>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7B76553B-32E2-D644-9CD0-56FDA882EB90}" type="slidenum">
              <a:rPr lang="ja-JP" altLang="en-US" smtClean="0"/>
              <a:pPr/>
              <a:t>27</a:t>
            </a:fld>
            <a:endParaRPr kumimoji="1" lang="ja-JP" altLang="en-US"/>
          </a:p>
        </p:txBody>
      </p:sp>
      <p:sp>
        <p:nvSpPr>
          <p:cNvPr id="6" name="正方形/長方形 5">
            <a:extLst>
              <a:ext uri="{FF2B5EF4-FFF2-40B4-BE49-F238E27FC236}">
                <a16:creationId xmlns:a16="http://schemas.microsoft.com/office/drawing/2014/main" id="{1B8E358E-E36C-5301-66D4-B88FB67FFC7B}"/>
              </a:ext>
            </a:extLst>
          </p:cNvPr>
          <p:cNvSpPr/>
          <p:nvPr/>
        </p:nvSpPr>
        <p:spPr>
          <a:xfrm>
            <a:off x="482423" y="-62363"/>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じょうきょう</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D6F580EB-6BAF-1451-FFA8-CB836BE17F53}"/>
              </a:ext>
            </a:extLst>
          </p:cNvPr>
          <p:cNvSpPr/>
          <p:nvPr/>
        </p:nvSpPr>
        <p:spPr>
          <a:xfrm>
            <a:off x="2277194" y="-52084"/>
            <a:ext cx="9201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つか</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ECCD2D47-CB13-EBF5-5123-9CD92FCE1807}"/>
              </a:ext>
            </a:extLst>
          </p:cNvPr>
          <p:cNvSpPr/>
          <p:nvPr/>
        </p:nvSpPr>
        <p:spPr>
          <a:xfrm>
            <a:off x="4426293" y="-46646"/>
            <a:ext cx="12705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9" name="正方形/長方形 8">
            <a:extLst>
              <a:ext uri="{FF2B5EF4-FFF2-40B4-BE49-F238E27FC236}">
                <a16:creationId xmlns:a16="http://schemas.microsoft.com/office/drawing/2014/main" id="{82E229BF-C843-8225-8362-D8EA1C7CF70F}"/>
              </a:ext>
            </a:extLst>
          </p:cNvPr>
          <p:cNvSpPr/>
          <p:nvPr/>
        </p:nvSpPr>
        <p:spPr>
          <a:xfrm>
            <a:off x="2309278" y="820675"/>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もくてき　ほしょう</a:t>
            </a:r>
            <a:endParaRPr kumimoji="1" lang="ja-JP" altLang="en-US" sz="800" dirty="0">
              <a:solidFill>
                <a:schemeClr val="tx1"/>
              </a:solidFill>
            </a:endParaRPr>
          </a:p>
        </p:txBody>
      </p:sp>
      <p:sp>
        <p:nvSpPr>
          <p:cNvPr id="11" name="正方形/長方形 10">
            <a:extLst>
              <a:ext uri="{FF2B5EF4-FFF2-40B4-BE49-F238E27FC236}">
                <a16:creationId xmlns:a16="http://schemas.microsoft.com/office/drawing/2014/main" id="{D4541686-F194-7539-C506-90C15EEF2210}"/>
              </a:ext>
            </a:extLst>
          </p:cNvPr>
          <p:cNvSpPr/>
          <p:nvPr/>
        </p:nvSpPr>
        <p:spPr>
          <a:xfrm>
            <a:off x="3069597" y="820675"/>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ないよう</a:t>
            </a:r>
            <a:endParaRPr kumimoji="1" lang="ja-JP" altLang="en-US" sz="800" dirty="0">
              <a:solidFill>
                <a:schemeClr val="tx1"/>
              </a:solidFill>
            </a:endParaRPr>
          </a:p>
        </p:txBody>
      </p:sp>
      <p:sp>
        <p:nvSpPr>
          <p:cNvPr id="12" name="正方形/長方形 11">
            <a:extLst>
              <a:ext uri="{FF2B5EF4-FFF2-40B4-BE49-F238E27FC236}">
                <a16:creationId xmlns:a16="http://schemas.microsoft.com/office/drawing/2014/main" id="{91A70926-03E3-5E09-7FF0-0F57FF29B0FD}"/>
              </a:ext>
            </a:extLst>
          </p:cNvPr>
          <p:cNvSpPr/>
          <p:nvPr/>
        </p:nvSpPr>
        <p:spPr>
          <a:xfrm>
            <a:off x="1269001" y="151207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13" name="正方形/長方形 12">
            <a:extLst>
              <a:ext uri="{FF2B5EF4-FFF2-40B4-BE49-F238E27FC236}">
                <a16:creationId xmlns:a16="http://schemas.microsoft.com/office/drawing/2014/main" id="{D236AC4C-7AD8-6121-0E43-DE6095BFB602}"/>
              </a:ext>
            </a:extLst>
          </p:cNvPr>
          <p:cNvSpPr/>
          <p:nvPr/>
        </p:nvSpPr>
        <p:spPr>
          <a:xfrm>
            <a:off x="2222622" y="15965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14" name="正方形/長方形 13">
            <a:extLst>
              <a:ext uri="{FF2B5EF4-FFF2-40B4-BE49-F238E27FC236}">
                <a16:creationId xmlns:a16="http://schemas.microsoft.com/office/drawing/2014/main" id="{A078D38E-0333-CEB2-CDC6-AE4242B90F41}"/>
              </a:ext>
            </a:extLst>
          </p:cNvPr>
          <p:cNvSpPr/>
          <p:nvPr/>
        </p:nvSpPr>
        <p:spPr>
          <a:xfrm>
            <a:off x="1297073" y="270419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76187579-A576-4744-6590-E45793F5E90D}"/>
              </a:ext>
            </a:extLst>
          </p:cNvPr>
          <p:cNvSpPr/>
          <p:nvPr/>
        </p:nvSpPr>
        <p:spPr>
          <a:xfrm>
            <a:off x="1354651" y="35194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CB2E5C81-BD83-FC29-196F-5F1DD72EEF4D}"/>
              </a:ext>
            </a:extLst>
          </p:cNvPr>
          <p:cNvSpPr/>
          <p:nvPr/>
        </p:nvSpPr>
        <p:spPr>
          <a:xfrm>
            <a:off x="1291437" y="400193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DD7F68F8-FAC4-AEDA-08A7-AB79A0300AC0}"/>
              </a:ext>
            </a:extLst>
          </p:cNvPr>
          <p:cNvSpPr/>
          <p:nvPr/>
        </p:nvSpPr>
        <p:spPr>
          <a:xfrm>
            <a:off x="2222622" y="410445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E0E62C73-88F2-D991-46F3-F9E199E6ED76}"/>
              </a:ext>
            </a:extLst>
          </p:cNvPr>
          <p:cNvSpPr/>
          <p:nvPr/>
        </p:nvSpPr>
        <p:spPr>
          <a:xfrm>
            <a:off x="2244376" y="536167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37" name="正方形/長方形 36">
            <a:extLst>
              <a:ext uri="{FF2B5EF4-FFF2-40B4-BE49-F238E27FC236}">
                <a16:creationId xmlns:a16="http://schemas.microsoft.com/office/drawing/2014/main" id="{3ECED81C-0F41-0CD1-5068-FAE56C359A51}"/>
              </a:ext>
            </a:extLst>
          </p:cNvPr>
          <p:cNvSpPr/>
          <p:nvPr/>
        </p:nvSpPr>
        <p:spPr>
          <a:xfrm>
            <a:off x="1297073" y="524682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8" name="正方形/長方形 37">
            <a:extLst>
              <a:ext uri="{FF2B5EF4-FFF2-40B4-BE49-F238E27FC236}">
                <a16:creationId xmlns:a16="http://schemas.microsoft.com/office/drawing/2014/main" id="{3AFFEA4C-6572-E7A4-EE60-62717C58518E}"/>
              </a:ext>
            </a:extLst>
          </p:cNvPr>
          <p:cNvSpPr/>
          <p:nvPr/>
        </p:nvSpPr>
        <p:spPr>
          <a:xfrm>
            <a:off x="3065391" y="142152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しぼう</a:t>
            </a:r>
            <a:endParaRPr kumimoji="1" lang="ja-JP" altLang="en-US" sz="800" dirty="0">
              <a:solidFill>
                <a:srgbClr val="FF0000"/>
              </a:solidFill>
            </a:endParaRPr>
          </a:p>
        </p:txBody>
      </p:sp>
      <p:sp>
        <p:nvSpPr>
          <p:cNvPr id="39" name="正方形/長方形 38">
            <a:extLst>
              <a:ext uri="{FF2B5EF4-FFF2-40B4-BE49-F238E27FC236}">
                <a16:creationId xmlns:a16="http://schemas.microsoft.com/office/drawing/2014/main" id="{12D3F528-D9C1-A7AF-CEDD-5AE231F97DCB}"/>
              </a:ext>
            </a:extLst>
          </p:cNvPr>
          <p:cNvSpPr/>
          <p:nvPr/>
        </p:nvSpPr>
        <p:spPr>
          <a:xfrm>
            <a:off x="3092942" y="269785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800" dirty="0">
              <a:solidFill>
                <a:srgbClr val="FF0000"/>
              </a:solidFill>
            </a:endParaRPr>
          </a:p>
        </p:txBody>
      </p:sp>
      <p:sp>
        <p:nvSpPr>
          <p:cNvPr id="40" name="正方形/長方形 39">
            <a:extLst>
              <a:ext uri="{FF2B5EF4-FFF2-40B4-BE49-F238E27FC236}">
                <a16:creationId xmlns:a16="http://schemas.microsoft.com/office/drawing/2014/main" id="{C98CA3AA-2C60-3419-0A0D-B415DF106A9E}"/>
              </a:ext>
            </a:extLst>
          </p:cNvPr>
          <p:cNvSpPr/>
          <p:nvPr/>
        </p:nvSpPr>
        <p:spPr>
          <a:xfrm>
            <a:off x="3074666" y="51807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かいご</a:t>
            </a:r>
            <a:endParaRPr kumimoji="1" lang="ja-JP" altLang="en-US" sz="800" dirty="0">
              <a:solidFill>
                <a:srgbClr val="FF0000"/>
              </a:solidFill>
            </a:endParaRPr>
          </a:p>
        </p:txBody>
      </p:sp>
      <p:sp>
        <p:nvSpPr>
          <p:cNvPr id="41" name="正方形/長方形 40">
            <a:extLst>
              <a:ext uri="{FF2B5EF4-FFF2-40B4-BE49-F238E27FC236}">
                <a16:creationId xmlns:a16="http://schemas.microsoft.com/office/drawing/2014/main" id="{7ED8C88B-DD45-78E3-28BC-950E4D25F07B}"/>
              </a:ext>
            </a:extLst>
          </p:cNvPr>
          <p:cNvSpPr/>
          <p:nvPr/>
        </p:nvSpPr>
        <p:spPr>
          <a:xfrm>
            <a:off x="4027733" y="144220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800" dirty="0">
              <a:solidFill>
                <a:schemeClr val="tx1"/>
              </a:solidFill>
            </a:endParaRPr>
          </a:p>
        </p:txBody>
      </p:sp>
      <p:sp>
        <p:nvSpPr>
          <p:cNvPr id="42" name="正方形/長方形 41">
            <a:extLst>
              <a:ext uri="{FF2B5EF4-FFF2-40B4-BE49-F238E27FC236}">
                <a16:creationId xmlns:a16="http://schemas.microsoft.com/office/drawing/2014/main" id="{4B41D894-F776-528C-43D0-CFABD02A6943}"/>
              </a:ext>
            </a:extLst>
          </p:cNvPr>
          <p:cNvSpPr/>
          <p:nvPr/>
        </p:nvSpPr>
        <p:spPr>
          <a:xfrm>
            <a:off x="4710084" y="1424215"/>
            <a:ext cx="9453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せいかつひなど</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F15BDB1B-C824-551C-2B4E-8F8EEF9AA0D4}"/>
              </a:ext>
            </a:extLst>
          </p:cNvPr>
          <p:cNvSpPr/>
          <p:nvPr/>
        </p:nvSpPr>
        <p:spPr>
          <a:xfrm>
            <a:off x="4443470" y="270963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endParaRPr>
          </a:p>
        </p:txBody>
      </p:sp>
      <p:sp>
        <p:nvSpPr>
          <p:cNvPr id="44" name="正方形/長方形 43">
            <a:extLst>
              <a:ext uri="{FF2B5EF4-FFF2-40B4-BE49-F238E27FC236}">
                <a16:creationId xmlns:a16="http://schemas.microsoft.com/office/drawing/2014/main" id="{1B06909F-BF7A-A042-5FA8-7484820D3430}"/>
              </a:ext>
            </a:extLst>
          </p:cNvPr>
          <p:cNvSpPr/>
          <p:nvPr/>
        </p:nvSpPr>
        <p:spPr>
          <a:xfrm>
            <a:off x="5020598" y="270963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しゅじゅつ</a:t>
            </a:r>
            <a:endParaRPr kumimoji="1" lang="ja-JP" altLang="en-US" sz="800" dirty="0">
              <a:solidFill>
                <a:schemeClr val="tx1"/>
              </a:solidFill>
            </a:endParaRPr>
          </a:p>
        </p:txBody>
      </p:sp>
      <p:sp>
        <p:nvSpPr>
          <p:cNvPr id="45" name="正方形/長方形 44">
            <a:extLst>
              <a:ext uri="{FF2B5EF4-FFF2-40B4-BE49-F238E27FC236}">
                <a16:creationId xmlns:a16="http://schemas.microsoft.com/office/drawing/2014/main" id="{951529AF-41C3-8DCE-FC60-8D607243BAB4}"/>
              </a:ext>
            </a:extLst>
          </p:cNvPr>
          <p:cNvSpPr/>
          <p:nvPr/>
        </p:nvSpPr>
        <p:spPr>
          <a:xfrm>
            <a:off x="3146920" y="216226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46" name="正方形/長方形 45">
            <a:extLst>
              <a:ext uri="{FF2B5EF4-FFF2-40B4-BE49-F238E27FC236}">
                <a16:creationId xmlns:a16="http://schemas.microsoft.com/office/drawing/2014/main" id="{D1F7254A-B9AD-77EE-6253-228B80A92FA9}"/>
              </a:ext>
            </a:extLst>
          </p:cNvPr>
          <p:cNvSpPr/>
          <p:nvPr/>
        </p:nvSpPr>
        <p:spPr>
          <a:xfrm>
            <a:off x="3614551" y="21578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800" dirty="0">
              <a:solidFill>
                <a:schemeClr val="tx1"/>
              </a:solidFill>
            </a:endParaRPr>
          </a:p>
        </p:txBody>
      </p:sp>
      <p:sp>
        <p:nvSpPr>
          <p:cNvPr id="47" name="正方形/長方形 46">
            <a:extLst>
              <a:ext uri="{FF2B5EF4-FFF2-40B4-BE49-F238E27FC236}">
                <a16:creationId xmlns:a16="http://schemas.microsoft.com/office/drawing/2014/main" id="{0697D152-8EE1-AEF6-E7E6-EE714ADF5129}"/>
              </a:ext>
            </a:extLst>
          </p:cNvPr>
          <p:cNvSpPr/>
          <p:nvPr/>
        </p:nvSpPr>
        <p:spPr>
          <a:xfrm>
            <a:off x="4189161" y="216423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48" name="正方形/長方形 47">
            <a:extLst>
              <a:ext uri="{FF2B5EF4-FFF2-40B4-BE49-F238E27FC236}">
                <a16:creationId xmlns:a16="http://schemas.microsoft.com/office/drawing/2014/main" id="{C5DB7FB2-15A7-3670-E86C-BDCAFA8F1D15}"/>
              </a:ext>
            </a:extLst>
          </p:cNvPr>
          <p:cNvSpPr/>
          <p:nvPr/>
        </p:nvSpPr>
        <p:spPr>
          <a:xfrm>
            <a:off x="4572412" y="216423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49" name="正方形/長方形 48">
            <a:extLst>
              <a:ext uri="{FF2B5EF4-FFF2-40B4-BE49-F238E27FC236}">
                <a16:creationId xmlns:a16="http://schemas.microsoft.com/office/drawing/2014/main" id="{C34EDE54-9E37-9192-CF7B-32EB8D895D86}"/>
              </a:ext>
            </a:extLst>
          </p:cNvPr>
          <p:cNvSpPr/>
          <p:nvPr/>
        </p:nvSpPr>
        <p:spPr>
          <a:xfrm>
            <a:off x="3146920" y="34290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50" name="正方形/長方形 49">
            <a:extLst>
              <a:ext uri="{FF2B5EF4-FFF2-40B4-BE49-F238E27FC236}">
                <a16:creationId xmlns:a16="http://schemas.microsoft.com/office/drawing/2014/main" id="{3C6B1D52-4177-FBA4-5A75-4EF72A25B1BF}"/>
              </a:ext>
            </a:extLst>
          </p:cNvPr>
          <p:cNvSpPr/>
          <p:nvPr/>
        </p:nvSpPr>
        <p:spPr>
          <a:xfrm>
            <a:off x="3614551" y="343121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51" name="正方形/長方形 50">
            <a:extLst>
              <a:ext uri="{FF2B5EF4-FFF2-40B4-BE49-F238E27FC236}">
                <a16:creationId xmlns:a16="http://schemas.microsoft.com/office/drawing/2014/main" id="{735E5D2C-0CB8-4A3B-1550-AADD1B737631}"/>
              </a:ext>
            </a:extLst>
          </p:cNvPr>
          <p:cNvSpPr/>
          <p:nvPr/>
        </p:nvSpPr>
        <p:spPr>
          <a:xfrm>
            <a:off x="4239201" y="343121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52" name="正方形/長方形 51">
            <a:extLst>
              <a:ext uri="{FF2B5EF4-FFF2-40B4-BE49-F238E27FC236}">
                <a16:creationId xmlns:a16="http://schemas.microsoft.com/office/drawing/2014/main" id="{A6DE0D4F-BECC-D4EF-9345-61AA573A756A}"/>
              </a:ext>
            </a:extLst>
          </p:cNvPr>
          <p:cNvSpPr/>
          <p:nvPr/>
        </p:nvSpPr>
        <p:spPr>
          <a:xfrm>
            <a:off x="4625901" y="343201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53" name="正方形/長方形 52">
            <a:extLst>
              <a:ext uri="{FF2B5EF4-FFF2-40B4-BE49-F238E27FC236}">
                <a16:creationId xmlns:a16="http://schemas.microsoft.com/office/drawing/2014/main" id="{CC0D3D37-2D92-D2AA-37CF-57C4A6C58231}"/>
              </a:ext>
            </a:extLst>
          </p:cNvPr>
          <p:cNvSpPr/>
          <p:nvPr/>
        </p:nvSpPr>
        <p:spPr>
          <a:xfrm>
            <a:off x="3802461" y="393233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54" name="正方形/長方形 53">
            <a:extLst>
              <a:ext uri="{FF2B5EF4-FFF2-40B4-BE49-F238E27FC236}">
                <a16:creationId xmlns:a16="http://schemas.microsoft.com/office/drawing/2014/main" id="{1268FAA3-FD4E-B499-F0B3-EC150F16CF28}"/>
              </a:ext>
            </a:extLst>
          </p:cNvPr>
          <p:cNvSpPr/>
          <p:nvPr/>
        </p:nvSpPr>
        <p:spPr>
          <a:xfrm>
            <a:off x="4764249" y="39336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ねんれい</a:t>
            </a:r>
            <a:endParaRPr kumimoji="1" lang="ja-JP" altLang="en-US" sz="800" dirty="0">
              <a:solidFill>
                <a:schemeClr val="tx1"/>
              </a:solidFill>
            </a:endParaRPr>
          </a:p>
        </p:txBody>
      </p:sp>
      <p:sp>
        <p:nvSpPr>
          <p:cNvPr id="55" name="正方形/長方形 54">
            <a:extLst>
              <a:ext uri="{FF2B5EF4-FFF2-40B4-BE49-F238E27FC236}">
                <a16:creationId xmlns:a16="http://schemas.microsoft.com/office/drawing/2014/main" id="{5582FDCB-304D-49A6-50A4-518FC35939AE}"/>
              </a:ext>
            </a:extLst>
          </p:cNvPr>
          <p:cNvSpPr/>
          <p:nvPr/>
        </p:nvSpPr>
        <p:spPr>
          <a:xfrm>
            <a:off x="2982941" y="464675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a:t>
            </a:r>
            <a:endParaRPr kumimoji="1" lang="ja-JP" altLang="en-US" sz="800" dirty="0">
              <a:solidFill>
                <a:schemeClr val="tx1"/>
              </a:solidFill>
            </a:endParaRPr>
          </a:p>
        </p:txBody>
      </p:sp>
      <p:sp>
        <p:nvSpPr>
          <p:cNvPr id="56" name="正方形/長方形 55">
            <a:extLst>
              <a:ext uri="{FF2B5EF4-FFF2-40B4-BE49-F238E27FC236}">
                <a16:creationId xmlns:a16="http://schemas.microsoft.com/office/drawing/2014/main" id="{0DF53D61-5186-89F6-3816-818924625BB8}"/>
              </a:ext>
            </a:extLst>
          </p:cNvPr>
          <p:cNvSpPr/>
          <p:nvPr/>
        </p:nvSpPr>
        <p:spPr>
          <a:xfrm>
            <a:off x="3920320" y="46489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きかん</a:t>
            </a:r>
            <a:endParaRPr kumimoji="1" lang="ja-JP" altLang="en-US" sz="800" dirty="0">
              <a:solidFill>
                <a:schemeClr val="tx1"/>
              </a:solidFill>
            </a:endParaRPr>
          </a:p>
        </p:txBody>
      </p:sp>
      <p:sp>
        <p:nvSpPr>
          <p:cNvPr id="57" name="正方形/長方形 56">
            <a:extLst>
              <a:ext uri="{FF2B5EF4-FFF2-40B4-BE49-F238E27FC236}">
                <a16:creationId xmlns:a16="http://schemas.microsoft.com/office/drawing/2014/main" id="{EB64DC6B-6AFB-F961-5F7C-B11C54577C6E}"/>
              </a:ext>
            </a:extLst>
          </p:cNvPr>
          <p:cNvSpPr/>
          <p:nvPr/>
        </p:nvSpPr>
        <p:spPr>
          <a:xfrm>
            <a:off x="4377549" y="465505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58" name="正方形/長方形 57">
            <a:extLst>
              <a:ext uri="{FF2B5EF4-FFF2-40B4-BE49-F238E27FC236}">
                <a16:creationId xmlns:a16="http://schemas.microsoft.com/office/drawing/2014/main" id="{41E8119C-F77F-672C-30ED-EC0BDE44E7BA}"/>
              </a:ext>
            </a:extLst>
          </p:cNvPr>
          <p:cNvSpPr/>
          <p:nvPr/>
        </p:nvSpPr>
        <p:spPr>
          <a:xfrm>
            <a:off x="4757885" y="465505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ねんきん</a:t>
            </a:r>
            <a:endParaRPr kumimoji="1" lang="ja-JP" altLang="en-US" sz="800" dirty="0">
              <a:solidFill>
                <a:schemeClr val="tx1"/>
              </a:solidFill>
            </a:endParaRPr>
          </a:p>
        </p:txBody>
      </p:sp>
      <p:sp>
        <p:nvSpPr>
          <p:cNvPr id="69" name="正方形/長方形 68">
            <a:extLst>
              <a:ext uri="{FF2B5EF4-FFF2-40B4-BE49-F238E27FC236}">
                <a16:creationId xmlns:a16="http://schemas.microsoft.com/office/drawing/2014/main" id="{598D04C0-15FA-C627-6242-C7CE940162CA}"/>
              </a:ext>
            </a:extLst>
          </p:cNvPr>
          <p:cNvSpPr/>
          <p:nvPr/>
        </p:nvSpPr>
        <p:spPr>
          <a:xfrm>
            <a:off x="5260157" y="46489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70" name="正方形/長方形 69">
            <a:extLst>
              <a:ext uri="{FF2B5EF4-FFF2-40B4-BE49-F238E27FC236}">
                <a16:creationId xmlns:a16="http://schemas.microsoft.com/office/drawing/2014/main" id="{9D4F34A5-B943-B656-5B67-256C5C89C3F2}"/>
              </a:ext>
            </a:extLst>
          </p:cNvPr>
          <p:cNvSpPr/>
          <p:nvPr/>
        </p:nvSpPr>
        <p:spPr>
          <a:xfrm>
            <a:off x="5599763" y="465556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71" name="正方形/長方形 70">
            <a:extLst>
              <a:ext uri="{FF2B5EF4-FFF2-40B4-BE49-F238E27FC236}">
                <a16:creationId xmlns:a16="http://schemas.microsoft.com/office/drawing/2014/main" id="{B544ABB4-DA87-D2D6-B7C5-F5EE371111EE}"/>
              </a:ext>
            </a:extLst>
          </p:cNvPr>
          <p:cNvSpPr/>
          <p:nvPr/>
        </p:nvSpPr>
        <p:spPr>
          <a:xfrm>
            <a:off x="3518256" y="518078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endParaRPr>
          </a:p>
        </p:txBody>
      </p:sp>
      <p:sp>
        <p:nvSpPr>
          <p:cNvPr id="72" name="正方形/長方形 71">
            <a:extLst>
              <a:ext uri="{FF2B5EF4-FFF2-40B4-BE49-F238E27FC236}">
                <a16:creationId xmlns:a16="http://schemas.microsoft.com/office/drawing/2014/main" id="{C1CEF10C-F1A8-B5A9-C78F-C45B40FC9C25}"/>
              </a:ext>
            </a:extLst>
          </p:cNvPr>
          <p:cNvSpPr/>
          <p:nvPr/>
        </p:nvSpPr>
        <p:spPr>
          <a:xfrm>
            <a:off x="3146920" y="5888214"/>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73" name="正方形/長方形 72">
            <a:extLst>
              <a:ext uri="{FF2B5EF4-FFF2-40B4-BE49-F238E27FC236}">
                <a16:creationId xmlns:a16="http://schemas.microsoft.com/office/drawing/2014/main" id="{495E21AF-C826-3BCA-EC57-292195A125BE}"/>
              </a:ext>
            </a:extLst>
          </p:cNvPr>
          <p:cNvSpPr/>
          <p:nvPr/>
        </p:nvSpPr>
        <p:spPr>
          <a:xfrm>
            <a:off x="3624764" y="588972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74" name="正方形/長方形 73">
            <a:extLst>
              <a:ext uri="{FF2B5EF4-FFF2-40B4-BE49-F238E27FC236}">
                <a16:creationId xmlns:a16="http://schemas.microsoft.com/office/drawing/2014/main" id="{BCA357F1-60B9-8F12-3588-93E3D7D8248B}"/>
              </a:ext>
            </a:extLst>
          </p:cNvPr>
          <p:cNvSpPr/>
          <p:nvPr/>
        </p:nvSpPr>
        <p:spPr>
          <a:xfrm>
            <a:off x="4239201" y="588151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75" name="正方形/長方形 74">
            <a:extLst>
              <a:ext uri="{FF2B5EF4-FFF2-40B4-BE49-F238E27FC236}">
                <a16:creationId xmlns:a16="http://schemas.microsoft.com/office/drawing/2014/main" id="{E5534FCB-1D8D-4359-CC20-D48B281FC78E}"/>
              </a:ext>
            </a:extLst>
          </p:cNvPr>
          <p:cNvSpPr/>
          <p:nvPr/>
        </p:nvSpPr>
        <p:spPr>
          <a:xfrm>
            <a:off x="4610095" y="58904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76" name="正方形/長方形 75">
            <a:extLst>
              <a:ext uri="{FF2B5EF4-FFF2-40B4-BE49-F238E27FC236}">
                <a16:creationId xmlns:a16="http://schemas.microsoft.com/office/drawing/2014/main" id="{633A944B-9CC2-129C-D925-13ABC2E4DD36}"/>
              </a:ext>
            </a:extLst>
          </p:cNvPr>
          <p:cNvSpPr/>
          <p:nvPr/>
        </p:nvSpPr>
        <p:spPr>
          <a:xfrm>
            <a:off x="6967143" y="1434117"/>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ていきほけん</a:t>
            </a:r>
            <a:endParaRPr kumimoji="1" lang="ja-JP" altLang="en-US" sz="800" dirty="0">
              <a:solidFill>
                <a:schemeClr val="tx1"/>
              </a:solidFill>
            </a:endParaRPr>
          </a:p>
        </p:txBody>
      </p:sp>
      <p:sp>
        <p:nvSpPr>
          <p:cNvPr id="77" name="正方形/長方形 76">
            <a:extLst>
              <a:ext uri="{FF2B5EF4-FFF2-40B4-BE49-F238E27FC236}">
                <a16:creationId xmlns:a16="http://schemas.microsoft.com/office/drawing/2014/main" id="{6048EE3C-5BF5-436C-D6AA-0C6147895D67}"/>
              </a:ext>
            </a:extLst>
          </p:cNvPr>
          <p:cNvSpPr/>
          <p:nvPr/>
        </p:nvSpPr>
        <p:spPr>
          <a:xfrm>
            <a:off x="7909994" y="1434117"/>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ようろうほけん</a:t>
            </a:r>
            <a:endParaRPr kumimoji="1" lang="ja-JP" altLang="en-US" sz="800" dirty="0">
              <a:solidFill>
                <a:schemeClr val="tx1"/>
              </a:solidFill>
            </a:endParaRPr>
          </a:p>
        </p:txBody>
      </p:sp>
      <p:sp>
        <p:nvSpPr>
          <p:cNvPr id="78" name="正方形/長方形 77">
            <a:extLst>
              <a:ext uri="{FF2B5EF4-FFF2-40B4-BE49-F238E27FC236}">
                <a16:creationId xmlns:a16="http://schemas.microsoft.com/office/drawing/2014/main" id="{2632D43D-9D39-0BF3-DDC2-1BE1ED274D7F}"/>
              </a:ext>
            </a:extLst>
          </p:cNvPr>
          <p:cNvSpPr/>
          <p:nvPr/>
        </p:nvSpPr>
        <p:spPr>
          <a:xfrm>
            <a:off x="6980628" y="2182011"/>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しゅうしん</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79" name="正方形/長方形 78">
            <a:extLst>
              <a:ext uri="{FF2B5EF4-FFF2-40B4-BE49-F238E27FC236}">
                <a16:creationId xmlns:a16="http://schemas.microsoft.com/office/drawing/2014/main" id="{874E11BB-468C-B7A2-F233-8C00C66C7367}"/>
              </a:ext>
            </a:extLst>
          </p:cNvPr>
          <p:cNvSpPr/>
          <p:nvPr/>
        </p:nvSpPr>
        <p:spPr>
          <a:xfrm>
            <a:off x="7454472" y="2858948"/>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80" name="正方形/長方形 79">
            <a:extLst>
              <a:ext uri="{FF2B5EF4-FFF2-40B4-BE49-F238E27FC236}">
                <a16:creationId xmlns:a16="http://schemas.microsoft.com/office/drawing/2014/main" id="{5FCD2C34-352F-579E-6E65-82E8DB08F9D2}"/>
              </a:ext>
            </a:extLst>
          </p:cNvPr>
          <p:cNvSpPr/>
          <p:nvPr/>
        </p:nvSpPr>
        <p:spPr>
          <a:xfrm>
            <a:off x="7035975" y="4104458"/>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こじん</a:t>
            </a:r>
            <a:endParaRPr kumimoji="1" lang="ja-JP" altLang="en-US" sz="800" dirty="0">
              <a:solidFill>
                <a:schemeClr val="tx1"/>
              </a:solidFill>
            </a:endParaRPr>
          </a:p>
        </p:txBody>
      </p:sp>
      <p:sp>
        <p:nvSpPr>
          <p:cNvPr id="101" name="正方形/長方形 100">
            <a:extLst>
              <a:ext uri="{FF2B5EF4-FFF2-40B4-BE49-F238E27FC236}">
                <a16:creationId xmlns:a16="http://schemas.microsoft.com/office/drawing/2014/main" id="{27B1F6F9-33FD-9747-4852-7BC559AB0266}"/>
              </a:ext>
            </a:extLst>
          </p:cNvPr>
          <p:cNvSpPr/>
          <p:nvPr/>
        </p:nvSpPr>
        <p:spPr>
          <a:xfrm>
            <a:off x="7832880" y="4094077"/>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ねんきんほけん</a:t>
            </a:r>
            <a:endParaRPr kumimoji="1" lang="ja-JP" altLang="en-US" sz="800" dirty="0">
              <a:solidFill>
                <a:schemeClr val="tx1"/>
              </a:solidFill>
            </a:endParaRPr>
          </a:p>
        </p:txBody>
      </p:sp>
      <p:sp>
        <p:nvSpPr>
          <p:cNvPr id="102" name="正方形/長方形 101">
            <a:extLst>
              <a:ext uri="{FF2B5EF4-FFF2-40B4-BE49-F238E27FC236}">
                <a16:creationId xmlns:a16="http://schemas.microsoft.com/office/drawing/2014/main" id="{AF2D5D97-4B88-9891-C61F-5B441385D3A6}"/>
              </a:ext>
            </a:extLst>
          </p:cNvPr>
          <p:cNvSpPr/>
          <p:nvPr/>
        </p:nvSpPr>
        <p:spPr>
          <a:xfrm>
            <a:off x="7489902" y="5349910"/>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かいごほけん</a:t>
            </a:r>
            <a:endParaRPr kumimoji="1" lang="ja-JP" altLang="en-US" sz="800" dirty="0">
              <a:solidFill>
                <a:schemeClr val="tx1"/>
              </a:solidFill>
            </a:endParaRPr>
          </a:p>
        </p:txBody>
      </p:sp>
      <p:sp>
        <p:nvSpPr>
          <p:cNvPr id="17" name="正方形/長方形 16">
            <a:extLst>
              <a:ext uri="{FF2B5EF4-FFF2-40B4-BE49-F238E27FC236}">
                <a16:creationId xmlns:a16="http://schemas.microsoft.com/office/drawing/2014/main" id="{06180790-5693-089E-97A2-CA15E2E1957D}"/>
              </a:ext>
            </a:extLst>
          </p:cNvPr>
          <p:cNvSpPr/>
          <p:nvPr/>
        </p:nvSpPr>
        <p:spPr bwMode="white">
          <a:xfrm>
            <a:off x="32592" y="30760"/>
            <a:ext cx="871952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状況によって使い分ける生命保険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8" name="正方形/長方形 17">
            <a:extLst>
              <a:ext uri="{FF2B5EF4-FFF2-40B4-BE49-F238E27FC236}">
                <a16:creationId xmlns:a16="http://schemas.microsoft.com/office/drawing/2014/main" id="{C05258A1-5989-7928-10A3-F90D3BDA768E}"/>
              </a:ext>
            </a:extLst>
          </p:cNvPr>
          <p:cNvSpPr/>
          <p:nvPr/>
        </p:nvSpPr>
        <p:spPr>
          <a:xfrm>
            <a:off x="2991992" y="-52084"/>
            <a:ext cx="9201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わ</a:t>
            </a:r>
            <a:endParaRPr kumimoji="1" lang="ja-JP" altLang="en-US" sz="1400" dirty="0">
              <a:solidFill>
                <a:schemeClr val="bg1"/>
              </a:solidFill>
            </a:endParaRPr>
          </a:p>
        </p:txBody>
      </p:sp>
      <p:sp>
        <p:nvSpPr>
          <p:cNvPr id="19" name="正方形/長方形 18">
            <a:extLst>
              <a:ext uri="{FF2B5EF4-FFF2-40B4-BE49-F238E27FC236}">
                <a16:creationId xmlns:a16="http://schemas.microsoft.com/office/drawing/2014/main" id="{F79B1725-6A26-FC59-31CF-E6D47B78162B}"/>
              </a:ext>
            </a:extLst>
          </p:cNvPr>
          <p:cNvSpPr/>
          <p:nvPr/>
        </p:nvSpPr>
        <p:spPr>
          <a:xfrm>
            <a:off x="7221654" y="820675"/>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しゅるい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089262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99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0" y="2559875"/>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４</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自助・共助・公助</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112C0CD3-2066-46A6-84B3-3FCBEECC6E2C}"/>
              </a:ext>
            </a:extLst>
          </p:cNvPr>
          <p:cNvSpPr>
            <a:spLocks noGrp="1"/>
          </p:cNvSpPr>
          <p:nvPr>
            <p:ph type="sldNum" sz="quarter" idx="4"/>
          </p:nvPr>
        </p:nvSpPr>
        <p:spPr/>
        <p:txBody>
          <a:bodyPr/>
          <a:lstStyle/>
          <a:p>
            <a:fld id="{CFE1D277-9C57-4E30-9C75-4A0776A97483}" type="slidenum">
              <a:rPr lang="ja-JP" altLang="en-US" smtClean="0"/>
              <a:pPr/>
              <a:t>28</a:t>
            </a:fld>
            <a:endParaRPr lang="ja-JP" altLang="en-US" dirty="0"/>
          </a:p>
        </p:txBody>
      </p:sp>
      <p:sp>
        <p:nvSpPr>
          <p:cNvPr id="3" name="正方形/長方形 2">
            <a:extLst>
              <a:ext uri="{FF2B5EF4-FFF2-40B4-BE49-F238E27FC236}">
                <a16:creationId xmlns:a16="http://schemas.microsoft.com/office/drawing/2014/main" id="{58CB4755-8DC8-577A-61E3-E2AA5216A630}"/>
              </a:ext>
            </a:extLst>
          </p:cNvPr>
          <p:cNvSpPr/>
          <p:nvPr/>
        </p:nvSpPr>
        <p:spPr>
          <a:xfrm>
            <a:off x="2214243"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じじょ</a:t>
            </a:r>
            <a:endParaRPr kumimoji="1" lang="ja-JP" altLang="en-US" dirty="0">
              <a:solidFill>
                <a:srgbClr val="002060"/>
              </a:solidFill>
            </a:endParaRPr>
          </a:p>
        </p:txBody>
      </p:sp>
      <p:sp>
        <p:nvSpPr>
          <p:cNvPr id="4" name="正方形/長方形 3">
            <a:extLst>
              <a:ext uri="{FF2B5EF4-FFF2-40B4-BE49-F238E27FC236}">
                <a16:creationId xmlns:a16="http://schemas.microsoft.com/office/drawing/2014/main" id="{49F57B03-9F7E-09BF-C82C-0187FD4A3BBD}"/>
              </a:ext>
            </a:extLst>
          </p:cNvPr>
          <p:cNvSpPr/>
          <p:nvPr/>
        </p:nvSpPr>
        <p:spPr>
          <a:xfrm>
            <a:off x="3954353"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きょうじょ</a:t>
            </a:r>
            <a:endParaRPr kumimoji="1" lang="ja-JP" altLang="en-US" dirty="0">
              <a:solidFill>
                <a:srgbClr val="002060"/>
              </a:solidFill>
            </a:endParaRPr>
          </a:p>
        </p:txBody>
      </p:sp>
      <p:sp>
        <p:nvSpPr>
          <p:cNvPr id="7" name="正方形/長方形 6">
            <a:extLst>
              <a:ext uri="{FF2B5EF4-FFF2-40B4-BE49-F238E27FC236}">
                <a16:creationId xmlns:a16="http://schemas.microsoft.com/office/drawing/2014/main" id="{AAF297CB-B954-0C2F-AD27-1469F7DCA261}"/>
              </a:ext>
            </a:extLst>
          </p:cNvPr>
          <p:cNvSpPr/>
          <p:nvPr/>
        </p:nvSpPr>
        <p:spPr>
          <a:xfrm>
            <a:off x="5627201" y="23019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こうじょ</a:t>
            </a:r>
            <a:endParaRPr kumimoji="1" lang="ja-JP" altLang="en-US" dirty="0">
              <a:solidFill>
                <a:srgbClr val="002060"/>
              </a:solidFill>
            </a:endParaRPr>
          </a:p>
        </p:txBody>
      </p:sp>
      <p:sp>
        <p:nvSpPr>
          <p:cNvPr id="9" name="正方形/長方形 8">
            <a:extLst>
              <a:ext uri="{FF2B5EF4-FFF2-40B4-BE49-F238E27FC236}">
                <a16:creationId xmlns:a16="http://schemas.microsoft.com/office/drawing/2014/main" id="{98B61CF0-0B87-0BFD-8875-EAE16BD19D41}"/>
              </a:ext>
            </a:extLst>
          </p:cNvPr>
          <p:cNvSpPr/>
          <p:nvPr/>
        </p:nvSpPr>
        <p:spPr>
          <a:xfrm>
            <a:off x="5755538" y="326304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かんが</a:t>
            </a:r>
            <a:endParaRPr kumimoji="1" lang="ja-JP" altLang="en-US" dirty="0">
              <a:solidFill>
                <a:srgbClr val="002060"/>
              </a:solidFill>
            </a:endParaRPr>
          </a:p>
        </p:txBody>
      </p:sp>
    </p:spTree>
    <p:extLst>
      <p:ext uri="{BB962C8B-B14F-4D97-AF65-F5344CB8AC3E}">
        <p14:creationId xmlns:p14="http://schemas.microsoft.com/office/powerpoint/2010/main" val="396698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正方形/長方形 2"/>
          <p:cNvSpPr/>
          <p:nvPr/>
        </p:nvSpPr>
        <p:spPr>
          <a:xfrm>
            <a:off x="461964" y="909551"/>
            <a:ext cx="6966393" cy="3046988"/>
          </a:xfrm>
          <a:prstGeom prst="rect">
            <a:avLst/>
          </a:prstGeom>
        </p:spPr>
        <p:txBody>
          <a:bodyPr wrap="square">
            <a:spAutoFit/>
          </a:bodyPr>
          <a:lstStyle/>
          <a:p>
            <a:pPr>
              <a:lnSpc>
                <a:spcPts val="3400"/>
              </a:lnSpc>
            </a:pPr>
            <a:r>
              <a:rPr lang="ja-JP" altLang="en-US" sz="2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今の日本で</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社会保障制度を持続可能なものにするためには、「自助」「共助」「公助」がどの　ように組み合わされればよいでしょうか。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ts val="3400"/>
              </a:lnSpc>
            </a:pP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今後の社会において</a:t>
            </a:r>
            <a:r>
              <a:rPr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「自助」「共助」「公助」のどれが一番大切だと思うか</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あなたの考えをまとめてみましょう。</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吹き出し 4"/>
          <p:cNvSpPr/>
          <p:nvPr/>
        </p:nvSpPr>
        <p:spPr>
          <a:xfrm>
            <a:off x="339364" y="826598"/>
            <a:ext cx="7072059" cy="2839712"/>
          </a:xfrm>
          <a:prstGeom prst="wedgeRoundRectCallout">
            <a:avLst>
              <a:gd name="adj1" fmla="val 52063"/>
              <a:gd name="adj2" fmla="val 19653"/>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26" name="Picture 2" descr="\\JILI03\jouhou\10消費者関連団体等連携\01生命保険協会\02地方事務室\01地方事務室との連携活動\H31\連携活動（副教材・中作）\mira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357" y="1941632"/>
            <a:ext cx="1732577" cy="189073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703421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2D130912-09B5-4893-B7E2-0C14D66AC413}"/>
              </a:ext>
            </a:extLst>
          </p:cNvPr>
          <p:cNvSpPr>
            <a:spLocks noGrp="1"/>
          </p:cNvSpPr>
          <p:nvPr>
            <p:ph type="sldNum" sz="quarter" idx="4"/>
          </p:nvPr>
        </p:nvSpPr>
        <p:spPr/>
        <p:txBody>
          <a:bodyPr/>
          <a:lstStyle/>
          <a:p>
            <a:fld id="{CFE1D277-9C57-4E30-9C75-4A0776A97483}" type="slidenum">
              <a:rPr lang="ja-JP" altLang="en-US" smtClean="0"/>
              <a:pPr/>
              <a:t>29</a:t>
            </a:fld>
            <a:endParaRPr lang="ja-JP" altLang="en-US" dirty="0"/>
          </a:p>
        </p:txBody>
      </p:sp>
      <p:sp>
        <p:nvSpPr>
          <p:cNvPr id="6" name="正方形/長方形 5">
            <a:extLst>
              <a:ext uri="{FF2B5EF4-FFF2-40B4-BE49-F238E27FC236}">
                <a16:creationId xmlns:a16="http://schemas.microsoft.com/office/drawing/2014/main" id="{DD6D9D57-5B6E-3018-3F2C-381F9D42C710}"/>
              </a:ext>
            </a:extLst>
          </p:cNvPr>
          <p:cNvSpPr/>
          <p:nvPr/>
        </p:nvSpPr>
        <p:spPr>
          <a:xfrm>
            <a:off x="275195"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bg1"/>
              </a:solidFill>
            </a:endParaRPr>
          </a:p>
        </p:txBody>
      </p:sp>
      <p:sp>
        <p:nvSpPr>
          <p:cNvPr id="7" name="正方形/長方形 6">
            <a:extLst>
              <a:ext uri="{FF2B5EF4-FFF2-40B4-BE49-F238E27FC236}">
                <a16:creationId xmlns:a16="http://schemas.microsoft.com/office/drawing/2014/main" id="{4209523D-814F-957A-997C-46F6A742B96B}"/>
              </a:ext>
            </a:extLst>
          </p:cNvPr>
          <p:cNvSpPr/>
          <p:nvPr/>
        </p:nvSpPr>
        <p:spPr>
          <a:xfrm>
            <a:off x="339363" y="761394"/>
            <a:ext cx="7595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いま</a:t>
            </a:r>
            <a:endParaRPr kumimoji="1" lang="ja-JP" altLang="en-US" sz="900" dirty="0">
              <a:solidFill>
                <a:srgbClr val="FF0000"/>
              </a:solidFill>
            </a:endParaRPr>
          </a:p>
        </p:txBody>
      </p:sp>
      <p:sp>
        <p:nvSpPr>
          <p:cNvPr id="8" name="正方形/長方形 7">
            <a:extLst>
              <a:ext uri="{FF2B5EF4-FFF2-40B4-BE49-F238E27FC236}">
                <a16:creationId xmlns:a16="http://schemas.microsoft.com/office/drawing/2014/main" id="{5F2E0ED6-BF0E-5B74-C214-E41C9162047E}"/>
              </a:ext>
            </a:extLst>
          </p:cNvPr>
          <p:cNvSpPr/>
          <p:nvPr/>
        </p:nvSpPr>
        <p:spPr>
          <a:xfrm>
            <a:off x="1221484" y="761394"/>
            <a:ext cx="7595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にほん</a:t>
            </a:r>
            <a:endParaRPr kumimoji="1" lang="ja-JP" altLang="en-US" sz="900" dirty="0">
              <a:solidFill>
                <a:srgbClr val="FF0000"/>
              </a:solidFill>
            </a:endParaRPr>
          </a:p>
        </p:txBody>
      </p:sp>
      <p:sp>
        <p:nvSpPr>
          <p:cNvPr id="12" name="正方形/長方形 11">
            <a:extLst>
              <a:ext uri="{FF2B5EF4-FFF2-40B4-BE49-F238E27FC236}">
                <a16:creationId xmlns:a16="http://schemas.microsoft.com/office/drawing/2014/main" id="{F58270AE-7150-FA7F-F149-D0E0FCDCE68C}"/>
              </a:ext>
            </a:extLst>
          </p:cNvPr>
          <p:cNvSpPr/>
          <p:nvPr/>
        </p:nvSpPr>
        <p:spPr>
          <a:xfrm>
            <a:off x="2540725" y="76139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endParaRPr kumimoji="1" lang="ja-JP" altLang="en-US" sz="900" dirty="0">
              <a:solidFill>
                <a:schemeClr val="tx2">
                  <a:lumMod val="75000"/>
                </a:schemeClr>
              </a:solidFill>
            </a:endParaRPr>
          </a:p>
        </p:txBody>
      </p:sp>
      <p:sp>
        <p:nvSpPr>
          <p:cNvPr id="13" name="正方形/長方形 12">
            <a:extLst>
              <a:ext uri="{FF2B5EF4-FFF2-40B4-BE49-F238E27FC236}">
                <a16:creationId xmlns:a16="http://schemas.microsoft.com/office/drawing/2014/main" id="{0E85D9F7-311C-DE67-DD45-5BE0CBE2FD04}"/>
              </a:ext>
            </a:extLst>
          </p:cNvPr>
          <p:cNvSpPr/>
          <p:nvPr/>
        </p:nvSpPr>
        <p:spPr>
          <a:xfrm>
            <a:off x="4572000" y="76139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じぞくかのう</a:t>
            </a:r>
            <a:endParaRPr kumimoji="1" lang="ja-JP" altLang="en-US" sz="900" dirty="0">
              <a:solidFill>
                <a:schemeClr val="tx2">
                  <a:lumMod val="75000"/>
                </a:schemeClr>
              </a:solidFill>
            </a:endParaRPr>
          </a:p>
        </p:txBody>
      </p:sp>
      <p:sp>
        <p:nvSpPr>
          <p:cNvPr id="14" name="正方形/長方形 13">
            <a:extLst>
              <a:ext uri="{FF2B5EF4-FFF2-40B4-BE49-F238E27FC236}">
                <a16:creationId xmlns:a16="http://schemas.microsoft.com/office/drawing/2014/main" id="{C2D73B1E-C6AA-D597-F269-5B07B05692EB}"/>
              </a:ext>
            </a:extLst>
          </p:cNvPr>
          <p:cNvSpPr/>
          <p:nvPr/>
        </p:nvSpPr>
        <p:spPr>
          <a:xfrm>
            <a:off x="2598821" y="1191664"/>
            <a:ext cx="16783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900" dirty="0">
              <a:solidFill>
                <a:schemeClr val="tx2">
                  <a:lumMod val="75000"/>
                </a:schemeClr>
              </a:solidFill>
            </a:endParaRPr>
          </a:p>
        </p:txBody>
      </p:sp>
      <p:sp>
        <p:nvSpPr>
          <p:cNvPr id="15" name="正方形/長方形 14">
            <a:extLst>
              <a:ext uri="{FF2B5EF4-FFF2-40B4-BE49-F238E27FC236}">
                <a16:creationId xmlns:a16="http://schemas.microsoft.com/office/drawing/2014/main" id="{2A0F8647-0FC2-97A7-9DCC-74FF72F78494}"/>
              </a:ext>
            </a:extLst>
          </p:cNvPr>
          <p:cNvSpPr/>
          <p:nvPr/>
        </p:nvSpPr>
        <p:spPr>
          <a:xfrm>
            <a:off x="3777163" y="1183643"/>
            <a:ext cx="13322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16" name="正方形/長方形 15">
            <a:extLst>
              <a:ext uri="{FF2B5EF4-FFF2-40B4-BE49-F238E27FC236}">
                <a16:creationId xmlns:a16="http://schemas.microsoft.com/office/drawing/2014/main" id="{ECC8C474-085C-525D-E303-D88B79CDB1C8}"/>
              </a:ext>
            </a:extLst>
          </p:cNvPr>
          <p:cNvSpPr/>
          <p:nvPr/>
        </p:nvSpPr>
        <p:spPr>
          <a:xfrm>
            <a:off x="4866831" y="1183643"/>
            <a:ext cx="133224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17" name="正方形/長方形 16">
            <a:extLst>
              <a:ext uri="{FF2B5EF4-FFF2-40B4-BE49-F238E27FC236}">
                <a16:creationId xmlns:a16="http://schemas.microsoft.com/office/drawing/2014/main" id="{BAE64C68-C1C9-BA46-6816-E4471D91346F}"/>
              </a:ext>
            </a:extLst>
          </p:cNvPr>
          <p:cNvSpPr/>
          <p:nvPr/>
        </p:nvSpPr>
        <p:spPr>
          <a:xfrm>
            <a:off x="1141274" y="1626065"/>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く</a:t>
            </a:r>
            <a:endParaRPr kumimoji="1" lang="ja-JP" altLang="en-US" sz="900" dirty="0">
              <a:solidFill>
                <a:schemeClr val="tx2">
                  <a:lumMod val="75000"/>
                </a:schemeClr>
              </a:solidFill>
            </a:endParaRPr>
          </a:p>
        </p:txBody>
      </p:sp>
      <p:sp>
        <p:nvSpPr>
          <p:cNvPr id="18" name="正方形/長方形 17">
            <a:extLst>
              <a:ext uri="{FF2B5EF4-FFF2-40B4-BE49-F238E27FC236}">
                <a16:creationId xmlns:a16="http://schemas.microsoft.com/office/drawing/2014/main" id="{2C0C17E0-519E-5304-AF39-6B91ED6127D1}"/>
              </a:ext>
            </a:extLst>
          </p:cNvPr>
          <p:cNvSpPr/>
          <p:nvPr/>
        </p:nvSpPr>
        <p:spPr>
          <a:xfrm>
            <a:off x="1739500" y="1626065"/>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あ</a:t>
            </a:r>
            <a:endParaRPr kumimoji="1" lang="ja-JP" altLang="en-US" sz="900" dirty="0">
              <a:solidFill>
                <a:schemeClr val="tx2">
                  <a:lumMod val="75000"/>
                </a:schemeClr>
              </a:solidFill>
            </a:endParaRPr>
          </a:p>
        </p:txBody>
      </p:sp>
      <p:sp>
        <p:nvSpPr>
          <p:cNvPr id="19" name="正方形/長方形 18">
            <a:extLst>
              <a:ext uri="{FF2B5EF4-FFF2-40B4-BE49-F238E27FC236}">
                <a16:creationId xmlns:a16="http://schemas.microsoft.com/office/drawing/2014/main" id="{C210DF71-4603-8DAB-6995-87DFDCE713AC}"/>
              </a:ext>
            </a:extLst>
          </p:cNvPr>
          <p:cNvSpPr/>
          <p:nvPr/>
        </p:nvSpPr>
        <p:spPr>
          <a:xfrm>
            <a:off x="489134" y="2065053"/>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こんご</a:t>
            </a:r>
            <a:endParaRPr kumimoji="1" lang="ja-JP" altLang="en-US" sz="900" dirty="0">
              <a:solidFill>
                <a:schemeClr val="tx2">
                  <a:lumMod val="75000"/>
                </a:schemeClr>
              </a:solidFill>
            </a:endParaRPr>
          </a:p>
        </p:txBody>
      </p:sp>
      <p:sp>
        <p:nvSpPr>
          <p:cNvPr id="20" name="正方形/長方形 19">
            <a:extLst>
              <a:ext uri="{FF2B5EF4-FFF2-40B4-BE49-F238E27FC236}">
                <a16:creationId xmlns:a16="http://schemas.microsoft.com/office/drawing/2014/main" id="{B4D4D91E-5409-5C98-CF73-0802BEFE9872}"/>
              </a:ext>
            </a:extLst>
          </p:cNvPr>
          <p:cNvSpPr/>
          <p:nvPr/>
        </p:nvSpPr>
        <p:spPr>
          <a:xfrm>
            <a:off x="1467557" y="2065053"/>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a:t>
            </a:r>
            <a:endParaRPr kumimoji="1" lang="ja-JP" altLang="en-US" sz="900" dirty="0">
              <a:solidFill>
                <a:schemeClr val="tx2">
                  <a:lumMod val="75000"/>
                </a:schemeClr>
              </a:solidFill>
            </a:endParaRPr>
          </a:p>
        </p:txBody>
      </p:sp>
      <p:sp>
        <p:nvSpPr>
          <p:cNvPr id="21" name="正方形/長方形 20">
            <a:extLst>
              <a:ext uri="{FF2B5EF4-FFF2-40B4-BE49-F238E27FC236}">
                <a16:creationId xmlns:a16="http://schemas.microsoft.com/office/drawing/2014/main" id="{D84CA484-A5F9-4C5D-7CA0-995F38EB289D}"/>
              </a:ext>
            </a:extLst>
          </p:cNvPr>
          <p:cNvSpPr/>
          <p:nvPr/>
        </p:nvSpPr>
        <p:spPr>
          <a:xfrm>
            <a:off x="3488237"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じじょ</a:t>
            </a:r>
            <a:endParaRPr kumimoji="1" lang="ja-JP" altLang="en-US" sz="900" dirty="0">
              <a:solidFill>
                <a:srgbClr val="FF0000"/>
              </a:solidFill>
            </a:endParaRPr>
          </a:p>
        </p:txBody>
      </p:sp>
      <p:sp>
        <p:nvSpPr>
          <p:cNvPr id="22" name="正方形/長方形 21">
            <a:extLst>
              <a:ext uri="{FF2B5EF4-FFF2-40B4-BE49-F238E27FC236}">
                <a16:creationId xmlns:a16="http://schemas.microsoft.com/office/drawing/2014/main" id="{690DAF53-E6A0-AD88-5B19-B835DFC163C6}"/>
              </a:ext>
            </a:extLst>
          </p:cNvPr>
          <p:cNvSpPr/>
          <p:nvPr/>
        </p:nvSpPr>
        <p:spPr>
          <a:xfrm>
            <a:off x="4581701"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きょうじょ</a:t>
            </a:r>
            <a:endParaRPr kumimoji="1" lang="ja-JP" altLang="en-US" sz="900" dirty="0">
              <a:solidFill>
                <a:srgbClr val="FF0000"/>
              </a:solidFill>
            </a:endParaRPr>
          </a:p>
        </p:txBody>
      </p:sp>
      <p:sp>
        <p:nvSpPr>
          <p:cNvPr id="23" name="正方形/長方形 22">
            <a:extLst>
              <a:ext uri="{FF2B5EF4-FFF2-40B4-BE49-F238E27FC236}">
                <a16:creationId xmlns:a16="http://schemas.microsoft.com/office/drawing/2014/main" id="{A08D2EDA-EA86-BB5F-40F1-F08F13906005}"/>
              </a:ext>
            </a:extLst>
          </p:cNvPr>
          <p:cNvSpPr/>
          <p:nvPr/>
        </p:nvSpPr>
        <p:spPr>
          <a:xfrm>
            <a:off x="5655554" y="2056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こうじょ</a:t>
            </a:r>
            <a:endParaRPr kumimoji="1" lang="ja-JP" altLang="en-US" sz="900" dirty="0">
              <a:solidFill>
                <a:srgbClr val="FF0000"/>
              </a:solidFill>
            </a:endParaRPr>
          </a:p>
        </p:txBody>
      </p:sp>
      <p:sp>
        <p:nvSpPr>
          <p:cNvPr id="24" name="正方形/長方形 23">
            <a:extLst>
              <a:ext uri="{FF2B5EF4-FFF2-40B4-BE49-F238E27FC236}">
                <a16:creationId xmlns:a16="http://schemas.microsoft.com/office/drawing/2014/main" id="{5B037355-04EA-BE67-1E40-CFDCA58A6DCA}"/>
              </a:ext>
            </a:extLst>
          </p:cNvPr>
          <p:cNvSpPr/>
          <p:nvPr/>
        </p:nvSpPr>
        <p:spPr>
          <a:xfrm>
            <a:off x="1106905"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いちばん</a:t>
            </a:r>
            <a:endParaRPr kumimoji="1" lang="ja-JP" altLang="en-US" sz="900" dirty="0">
              <a:solidFill>
                <a:srgbClr val="FF0000"/>
              </a:solidFill>
            </a:endParaRPr>
          </a:p>
        </p:txBody>
      </p:sp>
      <p:sp>
        <p:nvSpPr>
          <p:cNvPr id="25" name="正方形/長方形 24">
            <a:extLst>
              <a:ext uri="{FF2B5EF4-FFF2-40B4-BE49-F238E27FC236}">
                <a16:creationId xmlns:a16="http://schemas.microsoft.com/office/drawing/2014/main" id="{23050714-3D35-95CA-500A-166C4994C374}"/>
              </a:ext>
            </a:extLst>
          </p:cNvPr>
          <p:cNvSpPr/>
          <p:nvPr/>
        </p:nvSpPr>
        <p:spPr>
          <a:xfrm>
            <a:off x="1818055"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たいせつ</a:t>
            </a:r>
            <a:endParaRPr kumimoji="1" lang="ja-JP" altLang="en-US" sz="900" dirty="0">
              <a:solidFill>
                <a:srgbClr val="FF0000"/>
              </a:solidFill>
            </a:endParaRPr>
          </a:p>
        </p:txBody>
      </p:sp>
      <p:sp>
        <p:nvSpPr>
          <p:cNvPr id="26" name="正方形/長方形 25">
            <a:extLst>
              <a:ext uri="{FF2B5EF4-FFF2-40B4-BE49-F238E27FC236}">
                <a16:creationId xmlns:a16="http://schemas.microsoft.com/office/drawing/2014/main" id="{6BD79CFF-A7AA-AD9F-FA2F-C44F2046FAEE}"/>
              </a:ext>
            </a:extLst>
          </p:cNvPr>
          <p:cNvSpPr/>
          <p:nvPr/>
        </p:nvSpPr>
        <p:spPr>
          <a:xfrm>
            <a:off x="2844351" y="2480358"/>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おも</a:t>
            </a:r>
            <a:endParaRPr kumimoji="1" lang="ja-JP" altLang="en-US" sz="900" dirty="0">
              <a:solidFill>
                <a:srgbClr val="FF0000"/>
              </a:solidFill>
            </a:endParaRPr>
          </a:p>
        </p:txBody>
      </p:sp>
      <p:sp>
        <p:nvSpPr>
          <p:cNvPr id="27" name="正方形/長方形 26">
            <a:extLst>
              <a:ext uri="{FF2B5EF4-FFF2-40B4-BE49-F238E27FC236}">
                <a16:creationId xmlns:a16="http://schemas.microsoft.com/office/drawing/2014/main" id="{4601CF7B-DCA3-1E4D-1B2D-605DFFB778A0}"/>
              </a:ext>
            </a:extLst>
          </p:cNvPr>
          <p:cNvSpPr/>
          <p:nvPr/>
        </p:nvSpPr>
        <p:spPr>
          <a:xfrm>
            <a:off x="5059612" y="249566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かんが</a:t>
            </a:r>
            <a:endParaRPr kumimoji="1" lang="ja-JP" altLang="en-US" sz="900" dirty="0">
              <a:solidFill>
                <a:schemeClr val="tx2">
                  <a:lumMod val="75000"/>
                </a:schemeClr>
              </a:solidFill>
            </a:endParaRPr>
          </a:p>
        </p:txBody>
      </p:sp>
      <p:grpSp>
        <p:nvGrpSpPr>
          <p:cNvPr id="36" name="グループ化 35">
            <a:extLst>
              <a:ext uri="{FF2B5EF4-FFF2-40B4-BE49-F238E27FC236}">
                <a16:creationId xmlns:a16="http://schemas.microsoft.com/office/drawing/2014/main" id="{744A40EE-04B3-3FDB-8551-A6CD3AE9A973}"/>
              </a:ext>
            </a:extLst>
          </p:cNvPr>
          <p:cNvGrpSpPr/>
          <p:nvPr/>
        </p:nvGrpSpPr>
        <p:grpSpPr>
          <a:xfrm>
            <a:off x="339363" y="3956539"/>
            <a:ext cx="8543379" cy="2522118"/>
            <a:chOff x="339363" y="3956539"/>
            <a:chExt cx="8543379" cy="2522118"/>
          </a:xfrm>
        </p:grpSpPr>
        <p:sp>
          <p:nvSpPr>
            <p:cNvPr id="4" name="正方形/長方形 3"/>
            <p:cNvSpPr/>
            <p:nvPr/>
          </p:nvSpPr>
          <p:spPr>
            <a:xfrm>
              <a:off x="339363" y="3956539"/>
              <a:ext cx="8543379" cy="2522118"/>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・一番大切だと思うものの（　　）に○をいれよう。</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「自助」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「共助」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or</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・そう考える理由は・・・</a:t>
              </a:r>
            </a:p>
          </p:txBody>
        </p:sp>
        <p:sp>
          <p:nvSpPr>
            <p:cNvPr id="28" name="正方形/長方形 27">
              <a:extLst>
                <a:ext uri="{FF2B5EF4-FFF2-40B4-BE49-F238E27FC236}">
                  <a16:creationId xmlns:a16="http://schemas.microsoft.com/office/drawing/2014/main" id="{8876FC2B-C3DF-2B26-1FD2-063CEB650A94}"/>
                </a:ext>
              </a:extLst>
            </p:cNvPr>
            <p:cNvSpPr/>
            <p:nvPr/>
          </p:nvSpPr>
          <p:spPr>
            <a:xfrm>
              <a:off x="615236"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いちばん</a:t>
              </a:r>
              <a:endParaRPr kumimoji="1" lang="ja-JP" altLang="en-US" sz="1400" dirty="0">
                <a:solidFill>
                  <a:schemeClr val="tx2">
                    <a:lumMod val="75000"/>
                  </a:schemeClr>
                </a:solidFill>
              </a:endParaRPr>
            </a:p>
          </p:txBody>
        </p:sp>
        <p:sp>
          <p:nvSpPr>
            <p:cNvPr id="30" name="正方形/長方形 29">
              <a:extLst>
                <a:ext uri="{FF2B5EF4-FFF2-40B4-BE49-F238E27FC236}">
                  <a16:creationId xmlns:a16="http://schemas.microsoft.com/office/drawing/2014/main" id="{AA9B94D2-C27A-A952-BAB0-763772570B58}"/>
                </a:ext>
              </a:extLst>
            </p:cNvPr>
            <p:cNvSpPr/>
            <p:nvPr/>
          </p:nvSpPr>
          <p:spPr>
            <a:xfrm>
              <a:off x="1366735"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2">
                    <a:lumMod val="75000"/>
                  </a:schemeClr>
                </a:solidFill>
              </a:endParaRPr>
            </a:p>
          </p:txBody>
        </p:sp>
        <p:sp>
          <p:nvSpPr>
            <p:cNvPr id="31" name="正方形/長方形 30">
              <a:extLst>
                <a:ext uri="{FF2B5EF4-FFF2-40B4-BE49-F238E27FC236}">
                  <a16:creationId xmlns:a16="http://schemas.microsoft.com/office/drawing/2014/main" id="{EC079B92-2A07-8CB9-BE21-EA62BBF280FC}"/>
                </a:ext>
              </a:extLst>
            </p:cNvPr>
            <p:cNvSpPr/>
            <p:nvPr/>
          </p:nvSpPr>
          <p:spPr>
            <a:xfrm>
              <a:off x="2598821" y="4061399"/>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おも</a:t>
              </a:r>
              <a:endParaRPr kumimoji="1" lang="ja-JP" altLang="en-US" sz="1400" dirty="0">
                <a:solidFill>
                  <a:schemeClr val="tx2">
                    <a:lumMod val="75000"/>
                  </a:schemeClr>
                </a:solidFill>
              </a:endParaRPr>
            </a:p>
          </p:txBody>
        </p:sp>
        <p:sp>
          <p:nvSpPr>
            <p:cNvPr id="32" name="正方形/長方形 31">
              <a:extLst>
                <a:ext uri="{FF2B5EF4-FFF2-40B4-BE49-F238E27FC236}">
                  <a16:creationId xmlns:a16="http://schemas.microsoft.com/office/drawing/2014/main" id="{19D68952-0E95-5BA5-16BD-844F2C879BEA}"/>
                </a:ext>
              </a:extLst>
            </p:cNvPr>
            <p:cNvSpPr/>
            <p:nvPr/>
          </p:nvSpPr>
          <p:spPr>
            <a:xfrm>
              <a:off x="1090862"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1400" dirty="0">
                <a:solidFill>
                  <a:schemeClr val="tx2">
                    <a:lumMod val="75000"/>
                  </a:schemeClr>
                </a:solidFill>
              </a:endParaRPr>
            </a:p>
          </p:txBody>
        </p:sp>
        <p:sp>
          <p:nvSpPr>
            <p:cNvPr id="33" name="正方形/長方形 32">
              <a:extLst>
                <a:ext uri="{FF2B5EF4-FFF2-40B4-BE49-F238E27FC236}">
                  <a16:creationId xmlns:a16="http://schemas.microsoft.com/office/drawing/2014/main" id="{8FF888D2-ECFD-5A59-44F0-D8A804B1632D}"/>
                </a:ext>
              </a:extLst>
            </p:cNvPr>
            <p:cNvSpPr/>
            <p:nvPr/>
          </p:nvSpPr>
          <p:spPr>
            <a:xfrm>
              <a:off x="3267822"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きょうじょ</a:t>
              </a:r>
              <a:endParaRPr kumimoji="1" lang="ja-JP" altLang="en-US" sz="1400" dirty="0">
                <a:solidFill>
                  <a:schemeClr val="tx2">
                    <a:lumMod val="75000"/>
                  </a:schemeClr>
                </a:solidFill>
              </a:endParaRPr>
            </a:p>
          </p:txBody>
        </p:sp>
        <p:sp>
          <p:nvSpPr>
            <p:cNvPr id="34" name="正方形/長方形 33">
              <a:extLst>
                <a:ext uri="{FF2B5EF4-FFF2-40B4-BE49-F238E27FC236}">
                  <a16:creationId xmlns:a16="http://schemas.microsoft.com/office/drawing/2014/main" id="{20071938-9401-6932-49BE-1E7E04783D51}"/>
                </a:ext>
              </a:extLst>
            </p:cNvPr>
            <p:cNvSpPr/>
            <p:nvPr/>
          </p:nvSpPr>
          <p:spPr>
            <a:xfrm>
              <a:off x="5559301" y="4561600"/>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こうじょ</a:t>
              </a:r>
              <a:endParaRPr kumimoji="1" lang="ja-JP" altLang="en-US" sz="1400" dirty="0">
                <a:solidFill>
                  <a:schemeClr val="tx2">
                    <a:lumMod val="75000"/>
                  </a:schemeClr>
                </a:solidFill>
              </a:endParaRPr>
            </a:p>
          </p:txBody>
        </p:sp>
        <p:sp>
          <p:nvSpPr>
            <p:cNvPr id="35" name="正方形/長方形 34">
              <a:extLst>
                <a:ext uri="{FF2B5EF4-FFF2-40B4-BE49-F238E27FC236}">
                  <a16:creationId xmlns:a16="http://schemas.microsoft.com/office/drawing/2014/main" id="{D7B0FA17-2C96-6662-4121-11E30356CA69}"/>
                </a:ext>
              </a:extLst>
            </p:cNvPr>
            <p:cNvSpPr/>
            <p:nvPr/>
          </p:nvSpPr>
          <p:spPr>
            <a:xfrm>
              <a:off x="2299221" y="549388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りゆう</a:t>
              </a:r>
              <a:endParaRPr kumimoji="1" lang="ja-JP" altLang="en-US" sz="1400" dirty="0">
                <a:solidFill>
                  <a:schemeClr val="tx2">
                    <a:lumMod val="75000"/>
                  </a:schemeClr>
                </a:solidFill>
              </a:endParaRPr>
            </a:p>
          </p:txBody>
        </p:sp>
        <p:sp>
          <p:nvSpPr>
            <p:cNvPr id="29" name="正方形/長方形 28">
              <a:extLst>
                <a:ext uri="{FF2B5EF4-FFF2-40B4-BE49-F238E27FC236}">
                  <a16:creationId xmlns:a16="http://schemas.microsoft.com/office/drawing/2014/main" id="{E19FA604-A2D1-F01A-A630-0BB99320915F}"/>
                </a:ext>
              </a:extLst>
            </p:cNvPr>
            <p:cNvSpPr/>
            <p:nvPr/>
          </p:nvSpPr>
          <p:spPr>
            <a:xfrm>
              <a:off x="964760" y="5493884"/>
              <a:ext cx="95125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かんが</a:t>
              </a:r>
              <a:endParaRPr kumimoji="1" lang="ja-JP" altLang="en-US" sz="1400" dirty="0">
                <a:solidFill>
                  <a:schemeClr val="tx2">
                    <a:lumMod val="75000"/>
                  </a:schemeClr>
                </a:solidFill>
              </a:endParaRPr>
            </a:p>
          </p:txBody>
        </p:sp>
      </p:grpSp>
    </p:spTree>
    <p:extLst>
      <p:ext uri="{BB962C8B-B14F-4D97-AF65-F5344CB8AC3E}">
        <p14:creationId xmlns:p14="http://schemas.microsoft.com/office/powerpoint/2010/main" val="203779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日本の高齢化率は何％？</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304800" y="3548772"/>
            <a:ext cx="8562975" cy="1152944"/>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D.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29.0</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＊内閣府「高齢社会白書（概要版）」（令和</a:t>
            </a:r>
            <a:r>
              <a:rPr lang="en-US" altLang="ja-JP" sz="1050" dirty="0">
                <a:solidFill>
                  <a:schemeClr val="tx1"/>
                </a:solidFill>
                <a:latin typeface="Meiryo UI" panose="020B0604030504040204" pitchFamily="50" charset="-128"/>
                <a:ea typeface="Meiryo UI" panose="020B0604030504040204" pitchFamily="50" charset="-128"/>
                <a:cs typeface="ヒラギノ角ゴ Pro W6"/>
              </a:rPr>
              <a:t>5</a:t>
            </a:r>
            <a:r>
              <a:rPr lang="ja-JP" altLang="en-US" sz="1050" dirty="0">
                <a:solidFill>
                  <a:schemeClr val="tx1"/>
                </a:solidFill>
                <a:latin typeface="Meiryo UI" panose="020B0604030504040204" pitchFamily="50" charset="-128"/>
                <a:ea typeface="Meiryo UI" panose="020B0604030504040204" pitchFamily="50" charset="-128"/>
                <a:cs typeface="ヒラギノ角ゴ Pro W6"/>
              </a:rPr>
              <a:t>年）</a:t>
            </a:r>
            <a:endParaRPr lang="en-US" altLang="ja-JP" sz="105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1" name="テキスト ボックス 30"/>
          <p:cNvSpPr txBox="1"/>
          <p:nvPr/>
        </p:nvSpPr>
        <p:spPr>
          <a:xfrm>
            <a:off x="559639" y="4760938"/>
            <a:ext cx="7717585" cy="2062103"/>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grpSp>
        <p:nvGrpSpPr>
          <p:cNvPr id="5" name="グループ化 4"/>
          <p:cNvGrpSpPr/>
          <p:nvPr/>
        </p:nvGrpSpPr>
        <p:grpSpPr>
          <a:xfrm>
            <a:off x="304800" y="743636"/>
            <a:ext cx="8803704" cy="2664147"/>
            <a:chOff x="304800" y="743636"/>
            <a:chExt cx="8803704" cy="2664147"/>
          </a:xfrm>
        </p:grpSpPr>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2022</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年の日本の高齢者</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(65</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は全体の人口の何％でしょう？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04800" y="2798875"/>
              <a:ext cx="856297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7</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14</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21</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D. </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800" b="1" dirty="0">
                  <a:solidFill>
                    <a:schemeClr val="tx1"/>
                  </a:solidFill>
                  <a:latin typeface="Meiryo UI" panose="020B0604030504040204" pitchFamily="50" charset="-128"/>
                  <a:ea typeface="Meiryo UI" panose="020B0604030504040204" pitchFamily="50" charset="-128"/>
                  <a:cs typeface="ヒラギノ角ゴ Pro W6"/>
                </a:rPr>
                <a:t>29</a:t>
              </a:r>
              <a:r>
                <a:rPr lang="ja-JP" altLang="en-US" sz="2800" b="1" dirty="0">
                  <a:solidFill>
                    <a:schemeClr val="tx1"/>
                  </a:solidFill>
                  <a:latin typeface="Meiryo UI" panose="020B0604030504040204" pitchFamily="50" charset="-128"/>
                  <a:ea typeface="Meiryo UI" panose="020B0604030504040204" pitchFamily="50" charset="-128"/>
                  <a:cs typeface="ヒラギノ角ゴ Pro W6"/>
                </a:rPr>
                <a:t>％</a:t>
              </a:r>
              <a:endParaRPr lang="en-US" altLang="ja-JP" sz="28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grpSp>
      <p:sp>
        <p:nvSpPr>
          <p:cNvPr id="6" name="スライド番号プレースホルダー 5">
            <a:extLst>
              <a:ext uri="{FF2B5EF4-FFF2-40B4-BE49-F238E27FC236}">
                <a16:creationId xmlns:a16="http://schemas.microsoft.com/office/drawing/2014/main" id="{01848CE4-B8B7-4BFB-80E8-D375D5CD7B6B}"/>
              </a:ext>
            </a:extLst>
          </p:cNvPr>
          <p:cNvSpPr>
            <a:spLocks noGrp="1"/>
          </p:cNvSpPr>
          <p:nvPr>
            <p:ph type="sldNum" sz="quarter" idx="4"/>
          </p:nvPr>
        </p:nvSpPr>
        <p:spPr/>
        <p:txBody>
          <a:bodyPr/>
          <a:lstStyle/>
          <a:p>
            <a:fld id="{CFE1D277-9C57-4E30-9C75-4A0776A97483}" type="slidenum">
              <a:rPr lang="ja-JP" altLang="en-US" smtClean="0"/>
              <a:pPr/>
              <a:t>3</a:t>
            </a:fld>
            <a:endParaRPr lang="ja-JP" altLang="en-US" dirty="0"/>
          </a:p>
        </p:txBody>
      </p:sp>
      <p:sp>
        <p:nvSpPr>
          <p:cNvPr id="7" name="正方形/長方形 6">
            <a:extLst>
              <a:ext uri="{FF2B5EF4-FFF2-40B4-BE49-F238E27FC236}">
                <a16:creationId xmlns:a16="http://schemas.microsoft.com/office/drawing/2014/main" id="{C453862E-730C-1998-C482-3A8F6D9F2602}"/>
              </a:ext>
            </a:extLst>
          </p:cNvPr>
          <p:cNvSpPr/>
          <p:nvPr/>
        </p:nvSpPr>
        <p:spPr>
          <a:xfrm>
            <a:off x="445032" y="-23704"/>
            <a:ext cx="113096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8" name="正方形/長方形 7">
            <a:extLst>
              <a:ext uri="{FF2B5EF4-FFF2-40B4-BE49-F238E27FC236}">
                <a16:creationId xmlns:a16="http://schemas.microsoft.com/office/drawing/2014/main" id="{16D4AABA-0C8E-F489-7FBD-4662B65A58D4}"/>
              </a:ext>
            </a:extLst>
          </p:cNvPr>
          <p:cNvSpPr/>
          <p:nvPr/>
        </p:nvSpPr>
        <p:spPr>
          <a:xfrm>
            <a:off x="1720379" y="-23704"/>
            <a:ext cx="1335642"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こうれいかりつ</a:t>
            </a:r>
          </a:p>
        </p:txBody>
      </p:sp>
      <p:sp>
        <p:nvSpPr>
          <p:cNvPr id="9" name="正方形/長方形 8">
            <a:extLst>
              <a:ext uri="{FF2B5EF4-FFF2-40B4-BE49-F238E27FC236}">
                <a16:creationId xmlns:a16="http://schemas.microsoft.com/office/drawing/2014/main" id="{A1A3DF55-63F7-EEE4-55BE-B4DBB5F9495F}"/>
              </a:ext>
            </a:extLst>
          </p:cNvPr>
          <p:cNvSpPr/>
          <p:nvPr/>
        </p:nvSpPr>
        <p:spPr>
          <a:xfrm>
            <a:off x="3501053" y="-23704"/>
            <a:ext cx="830315"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なん</a:t>
            </a:r>
          </a:p>
        </p:txBody>
      </p:sp>
      <p:sp>
        <p:nvSpPr>
          <p:cNvPr id="11" name="正方形/長方形 10">
            <a:extLst>
              <a:ext uri="{FF2B5EF4-FFF2-40B4-BE49-F238E27FC236}">
                <a16:creationId xmlns:a16="http://schemas.microsoft.com/office/drawing/2014/main" id="{CC06EEA9-E56A-CE3F-4A0E-C7A3633F464F}"/>
              </a:ext>
            </a:extLst>
          </p:cNvPr>
          <p:cNvSpPr/>
          <p:nvPr/>
        </p:nvSpPr>
        <p:spPr>
          <a:xfrm>
            <a:off x="2265218" y="631504"/>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もんだい</a:t>
            </a:r>
          </a:p>
        </p:txBody>
      </p:sp>
      <p:sp>
        <p:nvSpPr>
          <p:cNvPr id="12" name="正方形/長方形 11">
            <a:extLst>
              <a:ext uri="{FF2B5EF4-FFF2-40B4-BE49-F238E27FC236}">
                <a16:creationId xmlns:a16="http://schemas.microsoft.com/office/drawing/2014/main" id="{3D04D951-0B73-E888-FB04-C99BFED6BDC1}"/>
              </a:ext>
            </a:extLst>
          </p:cNvPr>
          <p:cNvSpPr/>
          <p:nvPr/>
        </p:nvSpPr>
        <p:spPr>
          <a:xfrm>
            <a:off x="3291912" y="1321375"/>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ねん</a:t>
            </a:r>
          </a:p>
        </p:txBody>
      </p:sp>
      <p:sp>
        <p:nvSpPr>
          <p:cNvPr id="13" name="正方形/長方形 12">
            <a:extLst>
              <a:ext uri="{FF2B5EF4-FFF2-40B4-BE49-F238E27FC236}">
                <a16:creationId xmlns:a16="http://schemas.microsoft.com/office/drawing/2014/main" id="{27FACC4A-58D3-3DDB-C900-5CE6A29939F2}"/>
              </a:ext>
            </a:extLst>
          </p:cNvPr>
          <p:cNvSpPr/>
          <p:nvPr/>
        </p:nvSpPr>
        <p:spPr>
          <a:xfrm>
            <a:off x="4296208" y="1321375"/>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にほん</a:t>
            </a:r>
          </a:p>
        </p:txBody>
      </p:sp>
      <p:sp>
        <p:nvSpPr>
          <p:cNvPr id="14" name="正方形/長方形 13">
            <a:extLst>
              <a:ext uri="{FF2B5EF4-FFF2-40B4-BE49-F238E27FC236}">
                <a16:creationId xmlns:a16="http://schemas.microsoft.com/office/drawing/2014/main" id="{9E97CE2F-980A-68FA-48A1-6386DA3E19AF}"/>
              </a:ext>
            </a:extLst>
          </p:cNvPr>
          <p:cNvSpPr/>
          <p:nvPr/>
        </p:nvSpPr>
        <p:spPr>
          <a:xfrm>
            <a:off x="5529998" y="1321375"/>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こうれいしゃ</a:t>
            </a:r>
          </a:p>
        </p:txBody>
      </p:sp>
      <p:sp>
        <p:nvSpPr>
          <p:cNvPr id="21" name="正方形/長方形 20">
            <a:extLst>
              <a:ext uri="{FF2B5EF4-FFF2-40B4-BE49-F238E27FC236}">
                <a16:creationId xmlns:a16="http://schemas.microsoft.com/office/drawing/2014/main" id="{BE066464-388E-2414-EF39-3638B6151EB3}"/>
              </a:ext>
            </a:extLst>
          </p:cNvPr>
          <p:cNvSpPr/>
          <p:nvPr/>
        </p:nvSpPr>
        <p:spPr>
          <a:xfrm>
            <a:off x="7319251" y="1321375"/>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さいいじょう</a:t>
            </a:r>
          </a:p>
        </p:txBody>
      </p:sp>
      <p:sp>
        <p:nvSpPr>
          <p:cNvPr id="28" name="正方形/長方形 27">
            <a:extLst>
              <a:ext uri="{FF2B5EF4-FFF2-40B4-BE49-F238E27FC236}">
                <a16:creationId xmlns:a16="http://schemas.microsoft.com/office/drawing/2014/main" id="{1DD770FC-9662-98D4-380F-8CF6753322F4}"/>
              </a:ext>
            </a:extLst>
          </p:cNvPr>
          <p:cNvSpPr/>
          <p:nvPr/>
        </p:nvSpPr>
        <p:spPr>
          <a:xfrm>
            <a:off x="445032" y="34997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こた</a:t>
            </a:r>
          </a:p>
        </p:txBody>
      </p:sp>
      <p:sp>
        <p:nvSpPr>
          <p:cNvPr id="30" name="正方形/長方形 29">
            <a:extLst>
              <a:ext uri="{FF2B5EF4-FFF2-40B4-BE49-F238E27FC236}">
                <a16:creationId xmlns:a16="http://schemas.microsoft.com/office/drawing/2014/main" id="{92C54F99-73BD-6993-E21F-AE9A5DB7A0A8}"/>
              </a:ext>
            </a:extLst>
          </p:cNvPr>
          <p:cNvSpPr/>
          <p:nvPr/>
        </p:nvSpPr>
        <p:spPr>
          <a:xfrm>
            <a:off x="7487312" y="3503563"/>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ねん</a:t>
            </a:r>
          </a:p>
        </p:txBody>
      </p:sp>
      <p:sp>
        <p:nvSpPr>
          <p:cNvPr id="32" name="正方形/長方形 31">
            <a:extLst>
              <a:ext uri="{FF2B5EF4-FFF2-40B4-BE49-F238E27FC236}">
                <a16:creationId xmlns:a16="http://schemas.microsoft.com/office/drawing/2014/main" id="{EEE5960A-C01B-A8F4-E2E5-ECCCB57E3F68}"/>
              </a:ext>
            </a:extLst>
          </p:cNvPr>
          <p:cNvSpPr/>
          <p:nvPr/>
        </p:nvSpPr>
        <p:spPr>
          <a:xfrm>
            <a:off x="852031"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こうれいしゃ</a:t>
            </a:r>
          </a:p>
        </p:txBody>
      </p:sp>
      <p:sp>
        <p:nvSpPr>
          <p:cNvPr id="33" name="正方形/長方形 32">
            <a:extLst>
              <a:ext uri="{FF2B5EF4-FFF2-40B4-BE49-F238E27FC236}">
                <a16:creationId xmlns:a16="http://schemas.microsoft.com/office/drawing/2014/main" id="{431A3323-CF39-3B4E-176F-2518AF35ED43}"/>
              </a:ext>
            </a:extLst>
          </p:cNvPr>
          <p:cNvSpPr/>
          <p:nvPr/>
        </p:nvSpPr>
        <p:spPr>
          <a:xfrm>
            <a:off x="2899336"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さいいじょう</a:t>
            </a:r>
          </a:p>
        </p:txBody>
      </p:sp>
      <p:sp>
        <p:nvSpPr>
          <p:cNvPr id="34" name="正方形/長方形 33">
            <a:extLst>
              <a:ext uri="{FF2B5EF4-FFF2-40B4-BE49-F238E27FC236}">
                <a16:creationId xmlns:a16="http://schemas.microsoft.com/office/drawing/2014/main" id="{40C8C1EB-9D8B-AD89-763D-95E4CB97F228}"/>
              </a:ext>
            </a:extLst>
          </p:cNvPr>
          <p:cNvSpPr/>
          <p:nvPr/>
        </p:nvSpPr>
        <p:spPr>
          <a:xfrm>
            <a:off x="4719355" y="4651953"/>
            <a:ext cx="101687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わりあい</a:t>
            </a:r>
          </a:p>
        </p:txBody>
      </p:sp>
      <p:sp>
        <p:nvSpPr>
          <p:cNvPr id="35" name="正方形/長方形 34">
            <a:extLst>
              <a:ext uri="{FF2B5EF4-FFF2-40B4-BE49-F238E27FC236}">
                <a16:creationId xmlns:a16="http://schemas.microsoft.com/office/drawing/2014/main" id="{36DC8520-E54F-A504-7F92-94587CE8C886}"/>
              </a:ext>
            </a:extLst>
          </p:cNvPr>
          <p:cNvSpPr/>
          <p:nvPr/>
        </p:nvSpPr>
        <p:spPr>
          <a:xfrm>
            <a:off x="1317116" y="5171794"/>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a:t>
            </a:r>
          </a:p>
        </p:txBody>
      </p:sp>
      <p:sp>
        <p:nvSpPr>
          <p:cNvPr id="36" name="正方形/長方形 35">
            <a:extLst>
              <a:ext uri="{FF2B5EF4-FFF2-40B4-BE49-F238E27FC236}">
                <a16:creationId xmlns:a16="http://schemas.microsoft.com/office/drawing/2014/main" id="{6E195607-1DEA-89DD-6876-C739F5A2467A}"/>
              </a:ext>
            </a:extLst>
          </p:cNvPr>
          <p:cNvSpPr/>
          <p:nvPr/>
        </p:nvSpPr>
        <p:spPr>
          <a:xfrm>
            <a:off x="1592043" y="5652836"/>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a:t>
            </a:r>
          </a:p>
        </p:txBody>
      </p:sp>
      <p:sp>
        <p:nvSpPr>
          <p:cNvPr id="37" name="正方形/長方形 36">
            <a:extLst>
              <a:ext uri="{FF2B5EF4-FFF2-40B4-BE49-F238E27FC236}">
                <a16:creationId xmlns:a16="http://schemas.microsoft.com/office/drawing/2014/main" id="{439F4401-B295-B091-296A-658162AD206A}"/>
              </a:ext>
            </a:extLst>
          </p:cNvPr>
          <p:cNvSpPr/>
          <p:nvPr/>
        </p:nvSpPr>
        <p:spPr>
          <a:xfrm>
            <a:off x="1592043" y="6130079"/>
            <a:ext cx="96414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a:t>
            </a:r>
          </a:p>
        </p:txBody>
      </p:sp>
      <p:sp>
        <p:nvSpPr>
          <p:cNvPr id="38" name="正方形/長方形 37">
            <a:extLst>
              <a:ext uri="{FF2B5EF4-FFF2-40B4-BE49-F238E27FC236}">
                <a16:creationId xmlns:a16="http://schemas.microsoft.com/office/drawing/2014/main" id="{62CC53F1-66BD-62A2-172D-74D840AA2E8C}"/>
              </a:ext>
            </a:extLst>
          </p:cNvPr>
          <p:cNvSpPr/>
          <p:nvPr/>
        </p:nvSpPr>
        <p:spPr>
          <a:xfrm>
            <a:off x="3388262" y="5171794"/>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こうれいかしゃかい</a:t>
            </a:r>
          </a:p>
        </p:txBody>
      </p:sp>
      <p:sp>
        <p:nvSpPr>
          <p:cNvPr id="39" name="正方形/長方形 38">
            <a:extLst>
              <a:ext uri="{FF2B5EF4-FFF2-40B4-BE49-F238E27FC236}">
                <a16:creationId xmlns:a16="http://schemas.microsoft.com/office/drawing/2014/main" id="{28CF7160-506C-2CC6-033B-7A79605F0E77}"/>
              </a:ext>
            </a:extLst>
          </p:cNvPr>
          <p:cNvSpPr/>
          <p:nvPr/>
        </p:nvSpPr>
        <p:spPr>
          <a:xfrm>
            <a:off x="3388262" y="5660857"/>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こうれいしゃかい</a:t>
            </a:r>
          </a:p>
        </p:txBody>
      </p:sp>
      <p:sp>
        <p:nvSpPr>
          <p:cNvPr id="40" name="正方形/長方形 39">
            <a:extLst>
              <a:ext uri="{FF2B5EF4-FFF2-40B4-BE49-F238E27FC236}">
                <a16:creationId xmlns:a16="http://schemas.microsoft.com/office/drawing/2014/main" id="{F7C3173E-3B93-C1E0-766E-E3C2299AEC6B}"/>
              </a:ext>
            </a:extLst>
          </p:cNvPr>
          <p:cNvSpPr/>
          <p:nvPr/>
        </p:nvSpPr>
        <p:spPr>
          <a:xfrm>
            <a:off x="3388262" y="6136421"/>
            <a:ext cx="1656980"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ちょうこうれいしゃかい</a:t>
            </a:r>
          </a:p>
        </p:txBody>
      </p:sp>
      <p:sp>
        <p:nvSpPr>
          <p:cNvPr id="15" name="正方形/長方形 14">
            <a:extLst>
              <a:ext uri="{FF2B5EF4-FFF2-40B4-BE49-F238E27FC236}">
                <a16:creationId xmlns:a16="http://schemas.microsoft.com/office/drawing/2014/main" id="{50AE37B0-ADC0-E7B4-29D7-B6BC2D7ED3F5}"/>
              </a:ext>
            </a:extLst>
          </p:cNvPr>
          <p:cNvSpPr/>
          <p:nvPr/>
        </p:nvSpPr>
        <p:spPr>
          <a:xfrm>
            <a:off x="2562069" y="1882346"/>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ぜんたい</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04FC571C-4CAC-7714-477F-003D837457CD}"/>
              </a:ext>
            </a:extLst>
          </p:cNvPr>
          <p:cNvSpPr/>
          <p:nvPr/>
        </p:nvSpPr>
        <p:spPr>
          <a:xfrm>
            <a:off x="3792868" y="1882346"/>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じんこう</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D20E2D8A-9913-E993-6376-2B9317642AAA}"/>
              </a:ext>
            </a:extLst>
          </p:cNvPr>
          <p:cNvSpPr/>
          <p:nvPr/>
        </p:nvSpPr>
        <p:spPr>
          <a:xfrm>
            <a:off x="4590430" y="1873957"/>
            <a:ext cx="116643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なん</a:t>
            </a:r>
          </a:p>
        </p:txBody>
      </p:sp>
      <p:sp>
        <p:nvSpPr>
          <p:cNvPr id="19" name="正方形/長方形 18">
            <a:extLst>
              <a:ext uri="{FF2B5EF4-FFF2-40B4-BE49-F238E27FC236}">
                <a16:creationId xmlns:a16="http://schemas.microsoft.com/office/drawing/2014/main" id="{0056FA44-224F-3EB2-897A-F640D419E322}"/>
              </a:ext>
            </a:extLst>
          </p:cNvPr>
          <p:cNvSpPr/>
          <p:nvPr/>
        </p:nvSpPr>
        <p:spPr>
          <a:xfrm>
            <a:off x="864897"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4" name="正方形/長方形 23">
            <a:extLst>
              <a:ext uri="{FF2B5EF4-FFF2-40B4-BE49-F238E27FC236}">
                <a16:creationId xmlns:a16="http://schemas.microsoft.com/office/drawing/2014/main" id="{2C4D31F8-544A-396E-38A5-A00A688D1F2F}"/>
              </a:ext>
            </a:extLst>
          </p:cNvPr>
          <p:cNvSpPr/>
          <p:nvPr/>
        </p:nvSpPr>
        <p:spPr>
          <a:xfrm>
            <a:off x="2785976"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5" name="正方形/長方形 24">
            <a:extLst>
              <a:ext uri="{FF2B5EF4-FFF2-40B4-BE49-F238E27FC236}">
                <a16:creationId xmlns:a16="http://schemas.microsoft.com/office/drawing/2014/main" id="{C5398135-7F3B-1DEA-CC93-E9EF7D1DA724}"/>
              </a:ext>
            </a:extLst>
          </p:cNvPr>
          <p:cNvSpPr/>
          <p:nvPr/>
        </p:nvSpPr>
        <p:spPr>
          <a:xfrm>
            <a:off x="4949654"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48" name="正方形/長方形 47">
            <a:extLst>
              <a:ext uri="{FF2B5EF4-FFF2-40B4-BE49-F238E27FC236}">
                <a16:creationId xmlns:a16="http://schemas.microsoft.com/office/drawing/2014/main" id="{2FB83A3E-AB1C-BE19-8B71-2C382AB411FA}"/>
              </a:ext>
            </a:extLst>
          </p:cNvPr>
          <p:cNvSpPr/>
          <p:nvPr/>
        </p:nvSpPr>
        <p:spPr>
          <a:xfrm>
            <a:off x="7113332" y="26865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やく</a:t>
            </a:r>
          </a:p>
        </p:txBody>
      </p:sp>
      <p:sp>
        <p:nvSpPr>
          <p:cNvPr id="26" name="正方形/長方形 25">
            <a:extLst>
              <a:ext uri="{FF2B5EF4-FFF2-40B4-BE49-F238E27FC236}">
                <a16:creationId xmlns:a16="http://schemas.microsoft.com/office/drawing/2014/main" id="{AB32F3AE-1551-57DC-AD8B-D2D546D42D20}"/>
              </a:ext>
            </a:extLst>
          </p:cNvPr>
          <p:cNvSpPr/>
          <p:nvPr/>
        </p:nvSpPr>
        <p:spPr>
          <a:xfrm>
            <a:off x="2281260" y="3499760"/>
            <a:ext cx="830315"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kumimoji="1" lang="ja-JP" altLang="en-US" sz="11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8716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28" grpId="0"/>
      <p:bldP spid="30" grpId="0"/>
      <p:bldP spid="32" grpId="0"/>
      <p:bldP spid="33" grpId="0"/>
      <p:bldP spid="34" grpId="0"/>
      <p:bldP spid="35" grpId="0"/>
      <p:bldP spid="36" grpId="0"/>
      <p:bldP spid="37" grpId="0"/>
      <p:bldP spid="38" grpId="0"/>
      <p:bldP spid="39" grpId="0"/>
      <p:bldP spid="40"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5031" y="30760"/>
            <a:ext cx="670004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30"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6" y="1355407"/>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743426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自助・共助・公助の考え方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0" name="正方形/長方形 19"/>
          <p:cNvSpPr/>
          <p:nvPr/>
        </p:nvSpPr>
        <p:spPr>
          <a:xfrm>
            <a:off x="76689" y="832187"/>
            <a:ext cx="4102405"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さん（「自助」重視型）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4">
            <a:extLst>
              <a:ext uri="{BEBA8EAE-BF5A-486C-A8C5-ECC9F3942E4B}">
                <a14:imgProps xmlns:a14="http://schemas.microsoft.com/office/drawing/2010/main">
                  <a14:imgLayer r:embed="rId5">
                    <a14:imgEffect>
                      <a14:backgroundRemoval t="0" b="100000" l="0" r="100000">
                        <a14:foregroundMark x1="36402" y1="38638" x2="36402" y2="38638"/>
                        <a14:foregroundMark x1="66806" y1="37750" x2="66806" y2="37750"/>
                        <a14:foregroundMark x1="39052" y1="38860" x2="39052" y2="38860"/>
                        <a14:foregroundMark x1="33194" y1="41377" x2="33194" y2="41377"/>
                        <a14:foregroundMark x1="33752" y1="39156" x2="33752" y2="39156"/>
                        <a14:foregroundMark x1="34868" y1="37750" x2="34868" y2="37750"/>
                        <a14:foregroundMark x1="37378" y1="37528" x2="37378" y2="37528"/>
                        <a14:foregroundMark x1="37378" y1="37528" x2="37378" y2="37528"/>
                        <a14:foregroundMark x1="56764" y1="53368" x2="56764" y2="53368"/>
                        <a14:foregroundMark x1="52580" y1="52480" x2="52580" y2="52480"/>
                        <a14:foregroundMark x1="47420" y1="52480" x2="47420" y2="52480"/>
                        <a14:foregroundMark x1="54254" y1="63064" x2="54254" y2="63064"/>
                        <a14:foregroundMark x1="54672" y1="61954" x2="54672" y2="61954"/>
                        <a14:foregroundMark x1="47420" y1="69134" x2="47420" y2="69134"/>
                        <a14:foregroundMark x1="55230" y1="70244" x2="55230" y2="70244"/>
                        <a14:foregroundMark x1="55230" y1="67209" x2="55230" y2="67209"/>
                        <a14:foregroundMark x1="56764" y1="70540" x2="56764" y2="70540"/>
                        <a14:foregroundMark x1="54254" y1="98890" x2="54254" y2="98890"/>
                        <a14:foregroundMark x1="49512" y1="98075" x2="49512" y2="98075"/>
                      </a14:backgroundRemoval>
                    </a14:imgEffect>
                  </a14:imgLayer>
                </a14:imgProps>
              </a:ext>
              <a:ext uri="{28A0092B-C50C-407E-A947-70E740481C1C}">
                <a14:useLocalDpi xmlns:a14="http://schemas.microsoft.com/office/drawing/2010/main" val="0"/>
              </a:ext>
            </a:extLst>
          </a:blip>
          <a:srcRect b="24252"/>
          <a:stretch/>
        </p:blipFill>
        <p:spPr>
          <a:xfrm>
            <a:off x="367382" y="3358261"/>
            <a:ext cx="818013" cy="1159532"/>
          </a:xfrm>
          <a:prstGeom prst="rect">
            <a:avLst/>
          </a:prstGeom>
          <a:ln>
            <a:noFill/>
          </a:ln>
          <a:effectLst/>
        </p:spPr>
      </p:pic>
      <p:pic>
        <p:nvPicPr>
          <p:cNvPr id="7" name="図 6"/>
          <p:cNvPicPr>
            <a:picLocks noChangeAspect="1"/>
          </p:cNvPicPr>
          <p:nvPr/>
        </p:nvPicPr>
        <p:blipFill rotWithShape="1">
          <a:blip r:embed="rId6">
            <a:extLst>
              <a:ext uri="{BEBA8EAE-BF5A-486C-A8C5-ECC9F3942E4B}">
                <a14:imgProps xmlns:a14="http://schemas.microsoft.com/office/drawing/2010/main">
                  <a14:imgLayer r:embed="rId7">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445031" y="5314950"/>
            <a:ext cx="855712" cy="1159200"/>
          </a:xfrm>
          <a:prstGeom prst="rect">
            <a:avLst/>
          </a:prstGeom>
        </p:spPr>
      </p:pic>
      <p:sp>
        <p:nvSpPr>
          <p:cNvPr id="25" name="正方形/長方形 24"/>
          <p:cNvSpPr/>
          <p:nvPr/>
        </p:nvSpPr>
        <p:spPr>
          <a:xfrm>
            <a:off x="78291" y="2885145"/>
            <a:ext cx="409919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さん（「共助」重視型）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15310" y="4748840"/>
            <a:ext cx="4083169" cy="523220"/>
          </a:xfrm>
          <a:prstGeom prst="rect">
            <a:avLst/>
          </a:prstGeom>
        </p:spPr>
        <p:txBody>
          <a:bodyPr wrap="none">
            <a:spAutoFit/>
          </a:bodyPr>
          <a:lstStyle/>
          <a:p>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さん（「公助」重視型）</a:t>
            </a:r>
            <a:endParaRPr lang="en-US" altLang="ja-JP" sz="28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a:extLst>
              <a:ext uri="{FF2B5EF4-FFF2-40B4-BE49-F238E27FC236}">
                <a16:creationId xmlns:a16="http://schemas.microsoft.com/office/drawing/2014/main" id="{9FD5153D-EA84-4F5C-B7F6-5244257CA606}"/>
              </a:ext>
            </a:extLst>
          </p:cNvPr>
          <p:cNvSpPr>
            <a:spLocks noGrp="1"/>
          </p:cNvSpPr>
          <p:nvPr>
            <p:ph type="sldNum" sz="quarter" idx="4"/>
          </p:nvPr>
        </p:nvSpPr>
        <p:spPr>
          <a:xfrm>
            <a:off x="7086600" y="6548925"/>
            <a:ext cx="2057400" cy="365125"/>
          </a:xfrm>
        </p:spPr>
        <p:txBody>
          <a:bodyPr/>
          <a:lstStyle/>
          <a:p>
            <a:fld id="{CFE1D277-9C57-4E30-9C75-4A0776A97483}" type="slidenum">
              <a:rPr lang="ja-JP" altLang="en-US" smtClean="0"/>
              <a:pPr/>
              <a:t>30</a:t>
            </a:fld>
            <a:endParaRPr lang="ja-JP" altLang="en-US" dirty="0"/>
          </a:p>
        </p:txBody>
      </p:sp>
      <p:sp>
        <p:nvSpPr>
          <p:cNvPr id="3" name="正方形/長方形 2">
            <a:extLst>
              <a:ext uri="{FF2B5EF4-FFF2-40B4-BE49-F238E27FC236}">
                <a16:creationId xmlns:a16="http://schemas.microsoft.com/office/drawing/2014/main" id="{8DE82177-0EA7-2E2C-9C29-74C30934F8DE}"/>
              </a:ext>
            </a:extLst>
          </p:cNvPr>
          <p:cNvSpPr/>
          <p:nvPr/>
        </p:nvSpPr>
        <p:spPr>
          <a:xfrm>
            <a:off x="494270"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じじょ</a:t>
            </a:r>
          </a:p>
        </p:txBody>
      </p:sp>
      <p:sp>
        <p:nvSpPr>
          <p:cNvPr id="9" name="正方形/長方形 8">
            <a:extLst>
              <a:ext uri="{FF2B5EF4-FFF2-40B4-BE49-F238E27FC236}">
                <a16:creationId xmlns:a16="http://schemas.microsoft.com/office/drawing/2014/main" id="{D5D666E4-9608-1977-AFDF-93907FB690A9}"/>
              </a:ext>
            </a:extLst>
          </p:cNvPr>
          <p:cNvSpPr/>
          <p:nvPr/>
        </p:nvSpPr>
        <p:spPr>
          <a:xfrm>
            <a:off x="1504966"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きょうじょ</a:t>
            </a:r>
          </a:p>
        </p:txBody>
      </p:sp>
      <p:sp>
        <p:nvSpPr>
          <p:cNvPr id="11" name="正方形/長方形 10">
            <a:extLst>
              <a:ext uri="{FF2B5EF4-FFF2-40B4-BE49-F238E27FC236}">
                <a16:creationId xmlns:a16="http://schemas.microsoft.com/office/drawing/2014/main" id="{0B6E7BF3-8E33-2C81-541D-B2E8C2889E31}"/>
              </a:ext>
            </a:extLst>
          </p:cNvPr>
          <p:cNvSpPr/>
          <p:nvPr/>
        </p:nvSpPr>
        <p:spPr>
          <a:xfrm>
            <a:off x="2542247"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こうじょ</a:t>
            </a:r>
          </a:p>
        </p:txBody>
      </p:sp>
      <p:sp>
        <p:nvSpPr>
          <p:cNvPr id="12" name="正方形/長方形 11">
            <a:extLst>
              <a:ext uri="{FF2B5EF4-FFF2-40B4-BE49-F238E27FC236}">
                <a16:creationId xmlns:a16="http://schemas.microsoft.com/office/drawing/2014/main" id="{647E3E43-7700-66E1-9CEF-A74968C774A2}"/>
              </a:ext>
            </a:extLst>
          </p:cNvPr>
          <p:cNvSpPr/>
          <p:nvPr/>
        </p:nvSpPr>
        <p:spPr>
          <a:xfrm>
            <a:off x="3476473"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かんが</a:t>
            </a:r>
          </a:p>
        </p:txBody>
      </p:sp>
      <p:sp>
        <p:nvSpPr>
          <p:cNvPr id="13" name="正方形/長方形 12">
            <a:extLst>
              <a:ext uri="{FF2B5EF4-FFF2-40B4-BE49-F238E27FC236}">
                <a16:creationId xmlns:a16="http://schemas.microsoft.com/office/drawing/2014/main" id="{6005C7C4-CF1A-56CD-61BB-DF552BFEFC37}"/>
              </a:ext>
            </a:extLst>
          </p:cNvPr>
          <p:cNvSpPr/>
          <p:nvPr/>
        </p:nvSpPr>
        <p:spPr>
          <a:xfrm>
            <a:off x="4224115"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かた</a:t>
            </a:r>
          </a:p>
        </p:txBody>
      </p:sp>
      <p:sp>
        <p:nvSpPr>
          <p:cNvPr id="14" name="正方形/長方形 13">
            <a:extLst>
              <a:ext uri="{FF2B5EF4-FFF2-40B4-BE49-F238E27FC236}">
                <a16:creationId xmlns:a16="http://schemas.microsoft.com/office/drawing/2014/main" id="{86473EE9-6A20-8F3E-CFB1-69AE054BD084}"/>
              </a:ext>
            </a:extLst>
          </p:cNvPr>
          <p:cNvSpPr/>
          <p:nvPr/>
        </p:nvSpPr>
        <p:spPr>
          <a:xfrm>
            <a:off x="1479035" y="67273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じじょ</a:t>
            </a:r>
            <a:endParaRPr kumimoji="1" lang="ja-JP" altLang="en-US" dirty="0">
              <a:solidFill>
                <a:srgbClr val="002060"/>
              </a:solidFill>
            </a:endParaRPr>
          </a:p>
        </p:txBody>
      </p:sp>
      <p:sp>
        <p:nvSpPr>
          <p:cNvPr id="15" name="正方形/長方形 14">
            <a:extLst>
              <a:ext uri="{FF2B5EF4-FFF2-40B4-BE49-F238E27FC236}">
                <a16:creationId xmlns:a16="http://schemas.microsoft.com/office/drawing/2014/main" id="{3407D9CD-3788-6F72-5A1F-C7D0BD7E64B4}"/>
              </a:ext>
            </a:extLst>
          </p:cNvPr>
          <p:cNvSpPr/>
          <p:nvPr/>
        </p:nvSpPr>
        <p:spPr>
          <a:xfrm>
            <a:off x="2521456" y="67273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002060"/>
                </a:solidFill>
                <a:latin typeface="BIZ UDPゴシック" panose="020B0400000000000000" pitchFamily="50" charset="-128"/>
                <a:ea typeface="BIZ UDPゴシック" panose="020B0400000000000000" pitchFamily="50" charset="-128"/>
              </a:rPr>
              <a:t>じゅうしがた</a:t>
            </a:r>
            <a:endParaRPr kumimoji="1" lang="ja-JP" altLang="en-US" dirty="0">
              <a:solidFill>
                <a:srgbClr val="002060"/>
              </a:solidFill>
            </a:endParaRPr>
          </a:p>
        </p:txBody>
      </p:sp>
      <p:grpSp>
        <p:nvGrpSpPr>
          <p:cNvPr id="61" name="グループ化 60">
            <a:extLst>
              <a:ext uri="{FF2B5EF4-FFF2-40B4-BE49-F238E27FC236}">
                <a16:creationId xmlns:a16="http://schemas.microsoft.com/office/drawing/2014/main" id="{FB2CEA99-6DDD-46A0-4A00-B23AC2DD4425}"/>
              </a:ext>
            </a:extLst>
          </p:cNvPr>
          <p:cNvGrpSpPr/>
          <p:nvPr/>
        </p:nvGrpSpPr>
        <p:grpSpPr>
          <a:xfrm>
            <a:off x="1870827" y="1213010"/>
            <a:ext cx="7324640" cy="1581799"/>
            <a:chOff x="1870827" y="1219512"/>
            <a:chExt cx="7324640" cy="1581799"/>
          </a:xfrm>
        </p:grpSpPr>
        <p:grpSp>
          <p:nvGrpSpPr>
            <p:cNvPr id="2" name="グループ化 1"/>
            <p:cNvGrpSpPr/>
            <p:nvPr/>
          </p:nvGrpSpPr>
          <p:grpSpPr>
            <a:xfrm>
              <a:off x="1999109" y="1308435"/>
              <a:ext cx="7196358" cy="1492876"/>
              <a:chOff x="2040294" y="1725745"/>
              <a:chExt cx="7071539" cy="1322388"/>
            </a:xfrm>
          </p:grpSpPr>
          <p:sp>
            <p:nvSpPr>
              <p:cNvPr id="18" name="正方形/長方形 17">
                <a:extLst>
                  <a:ext uri="{FF2B5EF4-FFF2-40B4-BE49-F238E27FC236}">
                    <a16:creationId xmlns:a16="http://schemas.microsoft.com/office/drawing/2014/main" id="{F7071916-CA39-4C79-B323-48CA308089C4}"/>
                  </a:ext>
                </a:extLst>
              </p:cNvPr>
              <p:cNvSpPr/>
              <p:nvPr/>
            </p:nvSpPr>
            <p:spPr>
              <a:xfrm>
                <a:off x="2067484" y="1830705"/>
                <a:ext cx="7044349" cy="1171279"/>
              </a:xfrm>
              <a:prstGeom prst="rect">
                <a:avLst/>
              </a:prstGeom>
            </p:spPr>
            <p:txBody>
              <a:bodyPr wrap="square">
                <a:spAutoFit/>
              </a:bodyPr>
              <a:lstStyle/>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老後に充実した生活を送るためには、 「共助」や</a:t>
                </a:r>
              </a:p>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「公助」ばかりに頼らず、「自助」に重点をおいた方</a:t>
                </a:r>
              </a:p>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吹き出し 4">
                <a:extLst>
                  <a:ext uri="{FF2B5EF4-FFF2-40B4-BE49-F238E27FC236}">
                    <a16:creationId xmlns:a16="http://schemas.microsoft.com/office/drawing/2014/main" id="{7F42DF66-B1AF-461D-9217-45E90B66A5B6}"/>
                  </a:ext>
                </a:extLst>
              </p:cNvPr>
              <p:cNvSpPr/>
              <p:nvPr/>
            </p:nvSpPr>
            <p:spPr>
              <a:xfrm>
                <a:off x="2040294" y="1725745"/>
                <a:ext cx="6915935" cy="1322388"/>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6" name="正方形/長方形 15">
              <a:extLst>
                <a:ext uri="{FF2B5EF4-FFF2-40B4-BE49-F238E27FC236}">
                  <a16:creationId xmlns:a16="http://schemas.microsoft.com/office/drawing/2014/main" id="{C70F1D14-E6ED-9514-E09D-65946A256B4D}"/>
                </a:ext>
              </a:extLst>
            </p:cNvPr>
            <p:cNvSpPr/>
            <p:nvPr/>
          </p:nvSpPr>
          <p:spPr>
            <a:xfrm>
              <a:off x="1870827"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ろうご</a:t>
              </a:r>
              <a:endParaRPr kumimoji="1" lang="ja-JP" altLang="en-US" sz="1000" dirty="0">
                <a:solidFill>
                  <a:srgbClr val="002060"/>
                </a:solidFill>
              </a:endParaRPr>
            </a:p>
          </p:txBody>
        </p:sp>
        <p:sp>
          <p:nvSpPr>
            <p:cNvPr id="17" name="正方形/長方形 16">
              <a:extLst>
                <a:ext uri="{FF2B5EF4-FFF2-40B4-BE49-F238E27FC236}">
                  <a16:creationId xmlns:a16="http://schemas.microsoft.com/office/drawing/2014/main" id="{4C7E5BB6-568A-BE54-8AEE-BC7A0D8250F1}"/>
                </a:ext>
              </a:extLst>
            </p:cNvPr>
            <p:cNvSpPr/>
            <p:nvPr/>
          </p:nvSpPr>
          <p:spPr>
            <a:xfrm>
              <a:off x="276695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じゅうじつ</a:t>
              </a:r>
              <a:endParaRPr kumimoji="1" lang="ja-JP" altLang="en-US" sz="1000" dirty="0">
                <a:solidFill>
                  <a:srgbClr val="002060"/>
                </a:solidFill>
              </a:endParaRPr>
            </a:p>
          </p:txBody>
        </p:sp>
        <p:sp>
          <p:nvSpPr>
            <p:cNvPr id="19" name="正方形/長方形 18">
              <a:extLst>
                <a:ext uri="{FF2B5EF4-FFF2-40B4-BE49-F238E27FC236}">
                  <a16:creationId xmlns:a16="http://schemas.microsoft.com/office/drawing/2014/main" id="{FD6CA580-E660-3481-50C3-0BFD3A67493B}"/>
                </a:ext>
              </a:extLst>
            </p:cNvPr>
            <p:cNvSpPr/>
            <p:nvPr/>
          </p:nvSpPr>
          <p:spPr>
            <a:xfrm>
              <a:off x="3965668"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せいかつ</a:t>
              </a:r>
              <a:endParaRPr kumimoji="1" lang="ja-JP" altLang="en-US" sz="1000" dirty="0">
                <a:solidFill>
                  <a:srgbClr val="002060"/>
                </a:solidFill>
              </a:endParaRPr>
            </a:p>
          </p:txBody>
        </p:sp>
        <p:sp>
          <p:nvSpPr>
            <p:cNvPr id="23" name="正方形/長方形 22">
              <a:extLst>
                <a:ext uri="{FF2B5EF4-FFF2-40B4-BE49-F238E27FC236}">
                  <a16:creationId xmlns:a16="http://schemas.microsoft.com/office/drawing/2014/main" id="{1FFEC396-C4CE-83BC-AAB3-C45682848FDE}"/>
                </a:ext>
              </a:extLst>
            </p:cNvPr>
            <p:cNvSpPr/>
            <p:nvPr/>
          </p:nvSpPr>
          <p:spPr>
            <a:xfrm>
              <a:off x="472222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おく</a:t>
              </a:r>
              <a:endParaRPr kumimoji="1" lang="ja-JP" altLang="en-US" sz="1000" dirty="0">
                <a:solidFill>
                  <a:srgbClr val="002060"/>
                </a:solidFill>
              </a:endParaRPr>
            </a:p>
          </p:txBody>
        </p:sp>
        <p:sp>
          <p:nvSpPr>
            <p:cNvPr id="24" name="正方形/長方形 23">
              <a:extLst>
                <a:ext uri="{FF2B5EF4-FFF2-40B4-BE49-F238E27FC236}">
                  <a16:creationId xmlns:a16="http://schemas.microsoft.com/office/drawing/2014/main" id="{BE06A288-2D6E-E08A-BDC3-DA93397FBF9E}"/>
                </a:ext>
              </a:extLst>
            </p:cNvPr>
            <p:cNvSpPr/>
            <p:nvPr/>
          </p:nvSpPr>
          <p:spPr>
            <a:xfrm>
              <a:off x="7093253" y="1219512"/>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きょうじょ</a:t>
              </a:r>
              <a:endParaRPr kumimoji="1" lang="ja-JP" altLang="en-US" sz="1000" dirty="0">
                <a:solidFill>
                  <a:srgbClr val="002060"/>
                </a:solidFill>
              </a:endParaRPr>
            </a:p>
          </p:txBody>
        </p:sp>
        <p:sp>
          <p:nvSpPr>
            <p:cNvPr id="27" name="正方形/長方形 26">
              <a:extLst>
                <a:ext uri="{FF2B5EF4-FFF2-40B4-BE49-F238E27FC236}">
                  <a16:creationId xmlns:a16="http://schemas.microsoft.com/office/drawing/2014/main" id="{D6FF985C-EC96-1B90-BFA5-0100057A6697}"/>
                </a:ext>
              </a:extLst>
            </p:cNvPr>
            <p:cNvSpPr/>
            <p:nvPr/>
          </p:nvSpPr>
          <p:spPr>
            <a:xfrm>
              <a:off x="1976785" y="169055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こうじょ</a:t>
              </a:r>
              <a:endParaRPr kumimoji="1" lang="ja-JP" altLang="en-US" sz="1000" dirty="0">
                <a:solidFill>
                  <a:srgbClr val="002060"/>
                </a:solidFill>
              </a:endParaRPr>
            </a:p>
          </p:txBody>
        </p:sp>
        <p:sp>
          <p:nvSpPr>
            <p:cNvPr id="31" name="正方形/長方形 30">
              <a:extLst>
                <a:ext uri="{FF2B5EF4-FFF2-40B4-BE49-F238E27FC236}">
                  <a16:creationId xmlns:a16="http://schemas.microsoft.com/office/drawing/2014/main" id="{C0BA365A-8DEF-2B18-5F88-EC3BD44AF941}"/>
                </a:ext>
              </a:extLst>
            </p:cNvPr>
            <p:cNvSpPr/>
            <p:nvPr/>
          </p:nvSpPr>
          <p:spPr>
            <a:xfrm>
              <a:off x="3806556"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たよ</a:t>
              </a:r>
              <a:endParaRPr kumimoji="1" lang="ja-JP" altLang="en-US" sz="1000" dirty="0">
                <a:solidFill>
                  <a:srgbClr val="002060"/>
                </a:solidFill>
              </a:endParaRPr>
            </a:p>
          </p:txBody>
        </p:sp>
        <p:sp>
          <p:nvSpPr>
            <p:cNvPr id="32" name="正方形/長方形 31">
              <a:extLst>
                <a:ext uri="{FF2B5EF4-FFF2-40B4-BE49-F238E27FC236}">
                  <a16:creationId xmlns:a16="http://schemas.microsoft.com/office/drawing/2014/main" id="{EE095BE2-2F0C-4A61-5290-90EAEC94B22B}"/>
                </a:ext>
              </a:extLst>
            </p:cNvPr>
            <p:cNvSpPr/>
            <p:nvPr/>
          </p:nvSpPr>
          <p:spPr>
            <a:xfrm>
              <a:off x="5215771" y="169718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じじょ</a:t>
              </a:r>
              <a:endParaRPr kumimoji="1" lang="ja-JP" altLang="en-US" sz="1000" dirty="0">
                <a:solidFill>
                  <a:srgbClr val="002060"/>
                </a:solidFill>
              </a:endParaRPr>
            </a:p>
          </p:txBody>
        </p:sp>
        <p:sp>
          <p:nvSpPr>
            <p:cNvPr id="36" name="正方形/長方形 35">
              <a:extLst>
                <a:ext uri="{FF2B5EF4-FFF2-40B4-BE49-F238E27FC236}">
                  <a16:creationId xmlns:a16="http://schemas.microsoft.com/office/drawing/2014/main" id="{CF7537FA-BE59-8F47-92AD-12B34EEAB312}"/>
                </a:ext>
              </a:extLst>
            </p:cNvPr>
            <p:cNvSpPr/>
            <p:nvPr/>
          </p:nvSpPr>
          <p:spPr>
            <a:xfrm>
              <a:off x="6321089"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じゅうてん</a:t>
              </a:r>
              <a:endParaRPr kumimoji="1" lang="ja-JP" altLang="en-US" sz="1000" dirty="0">
                <a:solidFill>
                  <a:srgbClr val="002060"/>
                </a:solidFill>
              </a:endParaRPr>
            </a:p>
          </p:txBody>
        </p:sp>
        <p:sp>
          <p:nvSpPr>
            <p:cNvPr id="37" name="正方形/長方形 36">
              <a:extLst>
                <a:ext uri="{FF2B5EF4-FFF2-40B4-BE49-F238E27FC236}">
                  <a16:creationId xmlns:a16="http://schemas.microsoft.com/office/drawing/2014/main" id="{44C98DF4-2E8A-450A-B9B2-FF026A7E4015}"/>
                </a:ext>
              </a:extLst>
            </p:cNvPr>
            <p:cNvSpPr/>
            <p:nvPr/>
          </p:nvSpPr>
          <p:spPr>
            <a:xfrm>
              <a:off x="7896225" y="169111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ほう</a:t>
              </a:r>
              <a:endParaRPr kumimoji="1" lang="ja-JP" altLang="en-US" sz="1000" dirty="0">
                <a:solidFill>
                  <a:srgbClr val="002060"/>
                </a:solidFill>
              </a:endParaRPr>
            </a:p>
          </p:txBody>
        </p:sp>
        <p:sp>
          <p:nvSpPr>
            <p:cNvPr id="38" name="正方形/長方形 37">
              <a:extLst>
                <a:ext uri="{FF2B5EF4-FFF2-40B4-BE49-F238E27FC236}">
                  <a16:creationId xmlns:a16="http://schemas.microsoft.com/office/drawing/2014/main" id="{928ED8E5-12D2-96D3-D6F9-F41A209A42C1}"/>
                </a:ext>
              </a:extLst>
            </p:cNvPr>
            <p:cNvSpPr/>
            <p:nvPr/>
          </p:nvSpPr>
          <p:spPr>
            <a:xfrm>
              <a:off x="2002688" y="211016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い</a:t>
              </a:r>
              <a:endParaRPr kumimoji="1" lang="ja-JP" altLang="en-US" sz="1100" dirty="0">
                <a:solidFill>
                  <a:srgbClr val="002060"/>
                </a:solidFill>
              </a:endParaRPr>
            </a:p>
          </p:txBody>
        </p:sp>
      </p:grpSp>
      <p:sp>
        <p:nvSpPr>
          <p:cNvPr id="39" name="正方形/長方形 38">
            <a:extLst>
              <a:ext uri="{FF2B5EF4-FFF2-40B4-BE49-F238E27FC236}">
                <a16:creationId xmlns:a16="http://schemas.microsoft.com/office/drawing/2014/main" id="{BA12A699-EF00-A3F0-7D59-6A0A447290AE}"/>
              </a:ext>
            </a:extLst>
          </p:cNvPr>
          <p:cNvSpPr/>
          <p:nvPr/>
        </p:nvSpPr>
        <p:spPr>
          <a:xfrm>
            <a:off x="1479035" y="272359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002060"/>
                </a:solidFill>
                <a:latin typeface="BIZ UDPゴシック" panose="020B0400000000000000" pitchFamily="50" charset="-128"/>
                <a:ea typeface="BIZ UDPゴシック" panose="020B0400000000000000" pitchFamily="50" charset="-128"/>
              </a:rPr>
              <a:t>きょう</a:t>
            </a:r>
            <a:r>
              <a:rPr kumimoji="1" lang="ja-JP" altLang="en-US" sz="1100" dirty="0">
                <a:solidFill>
                  <a:srgbClr val="002060"/>
                </a:solidFill>
                <a:latin typeface="BIZ UDPゴシック" panose="020B0400000000000000" pitchFamily="50" charset="-128"/>
                <a:ea typeface="BIZ UDPゴシック" panose="020B0400000000000000" pitchFamily="50" charset="-128"/>
              </a:rPr>
              <a:t>じょ</a:t>
            </a:r>
            <a:endParaRPr kumimoji="1" lang="ja-JP" altLang="en-US" sz="1100" dirty="0">
              <a:solidFill>
                <a:srgbClr val="002060"/>
              </a:solidFill>
            </a:endParaRPr>
          </a:p>
        </p:txBody>
      </p:sp>
      <p:sp>
        <p:nvSpPr>
          <p:cNvPr id="40" name="正方形/長方形 39">
            <a:extLst>
              <a:ext uri="{FF2B5EF4-FFF2-40B4-BE49-F238E27FC236}">
                <a16:creationId xmlns:a16="http://schemas.microsoft.com/office/drawing/2014/main" id="{2F78ECCE-2DEE-29B5-08C2-EA6DDD065E4B}"/>
              </a:ext>
            </a:extLst>
          </p:cNvPr>
          <p:cNvSpPr/>
          <p:nvPr/>
        </p:nvSpPr>
        <p:spPr>
          <a:xfrm>
            <a:off x="2575025" y="273275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じゅうしがた</a:t>
            </a:r>
            <a:endParaRPr kumimoji="1" lang="ja-JP" altLang="en-US" sz="1100" dirty="0">
              <a:solidFill>
                <a:srgbClr val="002060"/>
              </a:solidFill>
            </a:endParaRPr>
          </a:p>
        </p:txBody>
      </p:sp>
      <p:grpSp>
        <p:nvGrpSpPr>
          <p:cNvPr id="62" name="グループ化 61">
            <a:extLst>
              <a:ext uri="{FF2B5EF4-FFF2-40B4-BE49-F238E27FC236}">
                <a16:creationId xmlns:a16="http://schemas.microsoft.com/office/drawing/2014/main" id="{AED50F66-581C-5DE0-31C6-F2450792C173}"/>
              </a:ext>
            </a:extLst>
          </p:cNvPr>
          <p:cNvGrpSpPr/>
          <p:nvPr/>
        </p:nvGrpSpPr>
        <p:grpSpPr>
          <a:xfrm>
            <a:off x="2002688" y="3359068"/>
            <a:ext cx="7087626" cy="1257006"/>
            <a:chOff x="2002688" y="3359068"/>
            <a:chExt cx="7087626" cy="1257006"/>
          </a:xfrm>
        </p:grpSpPr>
        <p:grpSp>
          <p:nvGrpSpPr>
            <p:cNvPr id="4" name="グループ化 3"/>
            <p:cNvGrpSpPr/>
            <p:nvPr/>
          </p:nvGrpSpPr>
          <p:grpSpPr>
            <a:xfrm>
              <a:off x="2002688" y="3392499"/>
              <a:ext cx="7087626" cy="1223575"/>
              <a:chOff x="1965994" y="3674176"/>
              <a:chExt cx="7087626" cy="1223575"/>
            </a:xfrm>
          </p:grpSpPr>
          <p:sp>
            <p:nvSpPr>
              <p:cNvPr id="28" name="正方形/長方形 27">
                <a:extLst>
                  <a:ext uri="{FF2B5EF4-FFF2-40B4-BE49-F238E27FC236}">
                    <a16:creationId xmlns:a16="http://schemas.microsoft.com/office/drawing/2014/main" id="{F7071916-CA39-4C79-B323-48CA308089C4}"/>
                  </a:ext>
                </a:extLst>
              </p:cNvPr>
              <p:cNvSpPr/>
              <p:nvPr/>
            </p:nvSpPr>
            <p:spPr>
              <a:xfrm>
                <a:off x="2055419" y="3797965"/>
                <a:ext cx="6998201" cy="892552"/>
              </a:xfrm>
              <a:prstGeom prst="rect">
                <a:avLst/>
              </a:prstGeom>
            </p:spPr>
            <p:txBody>
              <a:bodyPr wrap="square">
                <a:spAutoFit/>
              </a:bodyPr>
              <a:lstStyle/>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社会保険料が高くなってもいいから、公的年金等の「共助」を充実させた方が良いよね。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吹き出し 4">
                <a:extLst>
                  <a:ext uri="{FF2B5EF4-FFF2-40B4-BE49-F238E27FC236}">
                    <a16:creationId xmlns:a16="http://schemas.microsoft.com/office/drawing/2014/main" id="{7F42DF66-B1AF-461D-9217-45E90B66A5B6}"/>
                  </a:ext>
                </a:extLst>
              </p:cNvPr>
              <p:cNvSpPr/>
              <p:nvPr/>
            </p:nvSpPr>
            <p:spPr>
              <a:xfrm>
                <a:off x="1965994" y="3674176"/>
                <a:ext cx="7064534" cy="122357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1" name="正方形/長方形 40">
              <a:extLst>
                <a:ext uri="{FF2B5EF4-FFF2-40B4-BE49-F238E27FC236}">
                  <a16:creationId xmlns:a16="http://schemas.microsoft.com/office/drawing/2014/main" id="{EB834C18-DA19-8864-F354-3ED411BE6DA0}"/>
                </a:ext>
              </a:extLst>
            </p:cNvPr>
            <p:cNvSpPr/>
            <p:nvPr/>
          </p:nvSpPr>
          <p:spPr>
            <a:xfrm>
              <a:off x="2127890"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しゃかいほけんりょう</a:t>
              </a:r>
              <a:endParaRPr kumimoji="1" lang="ja-JP" altLang="en-US" sz="1000" dirty="0">
                <a:solidFill>
                  <a:srgbClr val="002060"/>
                </a:solidFill>
              </a:endParaRPr>
            </a:p>
          </p:txBody>
        </p:sp>
        <p:sp>
          <p:nvSpPr>
            <p:cNvPr id="42" name="正方形/長方形 41">
              <a:extLst>
                <a:ext uri="{FF2B5EF4-FFF2-40B4-BE49-F238E27FC236}">
                  <a16:creationId xmlns:a16="http://schemas.microsoft.com/office/drawing/2014/main" id="{CE393280-A480-A008-72AC-A01E0E0222C2}"/>
                </a:ext>
              </a:extLst>
            </p:cNvPr>
            <p:cNvSpPr/>
            <p:nvPr/>
          </p:nvSpPr>
          <p:spPr>
            <a:xfrm>
              <a:off x="3405039"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たか</a:t>
              </a:r>
              <a:endParaRPr kumimoji="1" lang="ja-JP" altLang="en-US" sz="1000" dirty="0">
                <a:solidFill>
                  <a:srgbClr val="002060"/>
                </a:solidFill>
              </a:endParaRPr>
            </a:p>
          </p:txBody>
        </p:sp>
        <p:sp>
          <p:nvSpPr>
            <p:cNvPr id="43" name="正方形/長方形 42">
              <a:extLst>
                <a:ext uri="{FF2B5EF4-FFF2-40B4-BE49-F238E27FC236}">
                  <a16:creationId xmlns:a16="http://schemas.microsoft.com/office/drawing/2014/main" id="{3F132BA1-8542-376C-1243-B450442D867F}"/>
                </a:ext>
              </a:extLst>
            </p:cNvPr>
            <p:cNvSpPr/>
            <p:nvPr/>
          </p:nvSpPr>
          <p:spPr>
            <a:xfrm>
              <a:off x="6966782" y="3359068"/>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こうてきねんきんなど</a:t>
              </a:r>
              <a:endParaRPr kumimoji="1" lang="ja-JP" altLang="en-US" sz="1000" dirty="0">
                <a:solidFill>
                  <a:srgbClr val="002060"/>
                </a:solidFill>
              </a:endParaRPr>
            </a:p>
          </p:txBody>
        </p:sp>
        <p:sp>
          <p:nvSpPr>
            <p:cNvPr id="44" name="正方形/長方形 43">
              <a:extLst>
                <a:ext uri="{FF2B5EF4-FFF2-40B4-BE49-F238E27FC236}">
                  <a16:creationId xmlns:a16="http://schemas.microsoft.com/office/drawing/2014/main" id="{17F26732-408D-A113-3230-C03F00906E03}"/>
                </a:ext>
              </a:extLst>
            </p:cNvPr>
            <p:cNvSpPr/>
            <p:nvPr/>
          </p:nvSpPr>
          <p:spPr>
            <a:xfrm>
              <a:off x="2070740"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きょうじょ</a:t>
              </a:r>
              <a:endParaRPr kumimoji="1" lang="ja-JP" altLang="en-US" sz="1000" dirty="0">
                <a:solidFill>
                  <a:srgbClr val="002060"/>
                </a:solidFill>
              </a:endParaRPr>
            </a:p>
          </p:txBody>
        </p:sp>
        <p:sp>
          <p:nvSpPr>
            <p:cNvPr id="45" name="正方形/長方形 44">
              <a:extLst>
                <a:ext uri="{FF2B5EF4-FFF2-40B4-BE49-F238E27FC236}">
                  <a16:creationId xmlns:a16="http://schemas.microsoft.com/office/drawing/2014/main" id="{7D6B6DB5-1514-2981-B1E6-E0529E1FE14A}"/>
                </a:ext>
              </a:extLst>
            </p:cNvPr>
            <p:cNvSpPr/>
            <p:nvPr/>
          </p:nvSpPr>
          <p:spPr>
            <a:xfrm>
              <a:off x="3149388"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じゅうじつ</a:t>
              </a:r>
              <a:endParaRPr kumimoji="1" lang="ja-JP" altLang="en-US" sz="1000" dirty="0">
                <a:solidFill>
                  <a:srgbClr val="002060"/>
                </a:solidFill>
              </a:endParaRPr>
            </a:p>
          </p:txBody>
        </p:sp>
        <p:sp>
          <p:nvSpPr>
            <p:cNvPr id="46" name="正方形/長方形 45">
              <a:extLst>
                <a:ext uri="{FF2B5EF4-FFF2-40B4-BE49-F238E27FC236}">
                  <a16:creationId xmlns:a16="http://schemas.microsoft.com/office/drawing/2014/main" id="{E870965E-86B7-C8AD-BAAC-9584A377D777}"/>
                </a:ext>
              </a:extLst>
            </p:cNvPr>
            <p:cNvSpPr/>
            <p:nvPr/>
          </p:nvSpPr>
          <p:spPr>
            <a:xfrm>
              <a:off x="4507875"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ほう</a:t>
              </a:r>
              <a:endParaRPr kumimoji="1" lang="ja-JP" altLang="en-US" sz="1000" dirty="0">
                <a:solidFill>
                  <a:srgbClr val="002060"/>
                </a:solidFill>
              </a:endParaRPr>
            </a:p>
          </p:txBody>
        </p:sp>
        <p:sp>
          <p:nvSpPr>
            <p:cNvPr id="47" name="正方形/長方形 46">
              <a:extLst>
                <a:ext uri="{FF2B5EF4-FFF2-40B4-BE49-F238E27FC236}">
                  <a16:creationId xmlns:a16="http://schemas.microsoft.com/office/drawing/2014/main" id="{AEA5A7C0-27CC-0F32-20F5-5318B8DF81D2}"/>
                </a:ext>
              </a:extLst>
            </p:cNvPr>
            <p:cNvSpPr/>
            <p:nvPr/>
          </p:nvSpPr>
          <p:spPr>
            <a:xfrm>
              <a:off x="5135808" y="3785303"/>
              <a:ext cx="181943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い</a:t>
              </a:r>
              <a:endParaRPr kumimoji="1" lang="ja-JP" altLang="en-US" sz="1000" dirty="0">
                <a:solidFill>
                  <a:srgbClr val="002060"/>
                </a:solidFill>
              </a:endParaRPr>
            </a:p>
          </p:txBody>
        </p:sp>
      </p:grpSp>
      <p:sp>
        <p:nvSpPr>
          <p:cNvPr id="48" name="正方形/長方形 47">
            <a:extLst>
              <a:ext uri="{FF2B5EF4-FFF2-40B4-BE49-F238E27FC236}">
                <a16:creationId xmlns:a16="http://schemas.microsoft.com/office/drawing/2014/main" id="{A16BB767-4DD8-2659-A2D4-2DC7BDFFC248}"/>
              </a:ext>
            </a:extLst>
          </p:cNvPr>
          <p:cNvSpPr/>
          <p:nvPr/>
        </p:nvSpPr>
        <p:spPr>
          <a:xfrm>
            <a:off x="1453399" y="456085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こうじょ</a:t>
            </a:r>
            <a:endParaRPr kumimoji="1" lang="ja-JP" altLang="en-US" sz="1100" dirty="0">
              <a:solidFill>
                <a:srgbClr val="002060"/>
              </a:solidFill>
            </a:endParaRPr>
          </a:p>
        </p:txBody>
      </p:sp>
      <p:sp>
        <p:nvSpPr>
          <p:cNvPr id="49" name="正方形/長方形 48">
            <a:extLst>
              <a:ext uri="{FF2B5EF4-FFF2-40B4-BE49-F238E27FC236}">
                <a16:creationId xmlns:a16="http://schemas.microsoft.com/office/drawing/2014/main" id="{78C51093-719B-7EA4-883B-AEB959BBFA9F}"/>
              </a:ext>
            </a:extLst>
          </p:cNvPr>
          <p:cNvSpPr/>
          <p:nvPr/>
        </p:nvSpPr>
        <p:spPr>
          <a:xfrm>
            <a:off x="2495820" y="456085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じゅうしがた</a:t>
            </a:r>
            <a:endParaRPr kumimoji="1" lang="ja-JP" altLang="en-US" sz="1100" dirty="0">
              <a:solidFill>
                <a:srgbClr val="002060"/>
              </a:solidFill>
            </a:endParaRPr>
          </a:p>
        </p:txBody>
      </p:sp>
      <p:grpSp>
        <p:nvGrpSpPr>
          <p:cNvPr id="63" name="グループ化 62">
            <a:extLst>
              <a:ext uri="{FF2B5EF4-FFF2-40B4-BE49-F238E27FC236}">
                <a16:creationId xmlns:a16="http://schemas.microsoft.com/office/drawing/2014/main" id="{18E7E449-965F-6887-06B8-FE77796CACBE}"/>
              </a:ext>
            </a:extLst>
          </p:cNvPr>
          <p:cNvGrpSpPr/>
          <p:nvPr/>
        </p:nvGrpSpPr>
        <p:grpSpPr>
          <a:xfrm>
            <a:off x="2023576" y="5140563"/>
            <a:ext cx="7110899" cy="1512649"/>
            <a:chOff x="2026779" y="5208769"/>
            <a:chExt cx="7110899" cy="1512649"/>
          </a:xfrm>
        </p:grpSpPr>
        <p:grpSp>
          <p:nvGrpSpPr>
            <p:cNvPr id="5" name="グループ化 4"/>
            <p:cNvGrpSpPr/>
            <p:nvPr/>
          </p:nvGrpSpPr>
          <p:grpSpPr>
            <a:xfrm>
              <a:off x="2040293" y="5314950"/>
              <a:ext cx="7038930" cy="1406468"/>
              <a:chOff x="2040293" y="5314950"/>
              <a:chExt cx="7038930" cy="1406468"/>
            </a:xfrm>
          </p:grpSpPr>
          <p:sp>
            <p:nvSpPr>
              <p:cNvPr id="34" name="正方形/長方形 33">
                <a:extLst>
                  <a:ext uri="{FF2B5EF4-FFF2-40B4-BE49-F238E27FC236}">
                    <a16:creationId xmlns:a16="http://schemas.microsoft.com/office/drawing/2014/main" id="{F7071916-CA39-4C79-B323-48CA308089C4}"/>
                  </a:ext>
                </a:extLst>
              </p:cNvPr>
              <p:cNvSpPr/>
              <p:nvPr/>
            </p:nvSpPr>
            <p:spPr>
              <a:xfrm>
                <a:off x="2096513" y="5399133"/>
                <a:ext cx="6941539" cy="1322285"/>
              </a:xfrm>
              <a:prstGeom prst="rect">
                <a:avLst/>
              </a:prstGeom>
            </p:spPr>
            <p:txBody>
              <a:bodyPr wrap="square">
                <a:spAutoFit/>
              </a:bodyPr>
              <a:lstStyle/>
              <a:p>
                <a:pPr>
                  <a:lnSpc>
                    <a:spcPts val="3300"/>
                  </a:lnSpc>
                </a:pP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老後に最低限の生活は保障されていて欲しいから、租税</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税金</a:t>
                </a:r>
                <a:r>
                  <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が高くなっても「公助」を充実させた方がいいよね。</a:t>
                </a:r>
                <a:endParaRPr lang="en-US" altLang="ja-JP" sz="2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吹き出し 4">
                <a:extLst>
                  <a:ext uri="{FF2B5EF4-FFF2-40B4-BE49-F238E27FC236}">
                    <a16:creationId xmlns:a16="http://schemas.microsoft.com/office/drawing/2014/main" id="{7F42DF66-B1AF-461D-9217-45E90B66A5B6}"/>
                  </a:ext>
                </a:extLst>
              </p:cNvPr>
              <p:cNvSpPr/>
              <p:nvPr/>
            </p:nvSpPr>
            <p:spPr>
              <a:xfrm>
                <a:off x="2040293" y="5314950"/>
                <a:ext cx="7038930" cy="1383365"/>
              </a:xfrm>
              <a:prstGeom prst="wedgeRoundRectCallout">
                <a:avLst>
                  <a:gd name="adj1" fmla="val -60366"/>
                  <a:gd name="adj2" fmla="val -224"/>
                  <a:gd name="adj3" fmla="val 16667"/>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0" name="正方形/長方形 49">
              <a:extLst>
                <a:ext uri="{FF2B5EF4-FFF2-40B4-BE49-F238E27FC236}">
                  <a16:creationId xmlns:a16="http://schemas.microsoft.com/office/drawing/2014/main" id="{8F1FCB02-799C-882B-67F0-9C9166F8BC8A}"/>
                </a:ext>
              </a:extLst>
            </p:cNvPr>
            <p:cNvSpPr/>
            <p:nvPr/>
          </p:nvSpPr>
          <p:spPr>
            <a:xfrm>
              <a:off x="2047830"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ろうご</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A328C9CE-21BA-A81D-FEEC-6FC9C2FECF01}"/>
                </a:ext>
              </a:extLst>
            </p:cNvPr>
            <p:cNvSpPr/>
            <p:nvPr/>
          </p:nvSpPr>
          <p:spPr>
            <a:xfrm>
              <a:off x="3051316"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さいていげん</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2" name="正方形/長方形 51">
              <a:extLst>
                <a:ext uri="{FF2B5EF4-FFF2-40B4-BE49-F238E27FC236}">
                  <a16:creationId xmlns:a16="http://schemas.microsoft.com/office/drawing/2014/main" id="{AE23C2FF-617A-80B7-4430-0D729C248061}"/>
                </a:ext>
              </a:extLst>
            </p:cNvPr>
            <p:cNvSpPr/>
            <p:nvPr/>
          </p:nvSpPr>
          <p:spPr>
            <a:xfrm>
              <a:off x="4297371" y="5208769"/>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せいかつ</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3" name="正方形/長方形 52">
              <a:extLst>
                <a:ext uri="{FF2B5EF4-FFF2-40B4-BE49-F238E27FC236}">
                  <a16:creationId xmlns:a16="http://schemas.microsoft.com/office/drawing/2014/main" id="{0A1264F8-3067-E1B0-21A9-507419309E22}"/>
                </a:ext>
              </a:extLst>
            </p:cNvPr>
            <p:cNvSpPr/>
            <p:nvPr/>
          </p:nvSpPr>
          <p:spPr>
            <a:xfrm>
              <a:off x="5185213" y="5208769"/>
              <a:ext cx="1028841" cy="3617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ほしょう</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4" name="正方形/長方形 53">
              <a:extLst>
                <a:ext uri="{FF2B5EF4-FFF2-40B4-BE49-F238E27FC236}">
                  <a16:creationId xmlns:a16="http://schemas.microsoft.com/office/drawing/2014/main" id="{7EBFB58E-2363-4837-72F5-01108DBDF76C}"/>
                </a:ext>
              </a:extLst>
            </p:cNvPr>
            <p:cNvSpPr/>
            <p:nvPr/>
          </p:nvSpPr>
          <p:spPr>
            <a:xfrm>
              <a:off x="7047487" y="5208769"/>
              <a:ext cx="1028841" cy="36176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ほ</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5" name="正方形/長方形 54">
              <a:extLst>
                <a:ext uri="{FF2B5EF4-FFF2-40B4-BE49-F238E27FC236}">
                  <a16:creationId xmlns:a16="http://schemas.microsoft.com/office/drawing/2014/main" id="{7B4A7554-7C50-C7A7-03BC-19F141F6D0CA}"/>
                </a:ext>
              </a:extLst>
            </p:cNvPr>
            <p:cNvSpPr/>
            <p:nvPr/>
          </p:nvSpPr>
          <p:spPr>
            <a:xfrm>
              <a:off x="2026779"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そぜい</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6" name="正方形/長方形 55">
              <a:extLst>
                <a:ext uri="{FF2B5EF4-FFF2-40B4-BE49-F238E27FC236}">
                  <a16:creationId xmlns:a16="http://schemas.microsoft.com/office/drawing/2014/main" id="{47D9A3E6-9017-941A-6F51-ACDE77B4D8BC}"/>
                </a:ext>
              </a:extLst>
            </p:cNvPr>
            <p:cNvSpPr/>
            <p:nvPr/>
          </p:nvSpPr>
          <p:spPr>
            <a:xfrm>
              <a:off x="2815025"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ぜいきん</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7" name="正方形/長方形 56">
              <a:extLst>
                <a:ext uri="{FF2B5EF4-FFF2-40B4-BE49-F238E27FC236}">
                  <a16:creationId xmlns:a16="http://schemas.microsoft.com/office/drawing/2014/main" id="{267A79D3-58B5-2C15-9B5F-CBD4B2437FDE}"/>
                </a:ext>
              </a:extLst>
            </p:cNvPr>
            <p:cNvSpPr/>
            <p:nvPr/>
          </p:nvSpPr>
          <p:spPr>
            <a:xfrm>
              <a:off x="3809759" y="5636638"/>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たか</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8" name="正方形/長方形 57">
              <a:extLst>
                <a:ext uri="{FF2B5EF4-FFF2-40B4-BE49-F238E27FC236}">
                  <a16:creationId xmlns:a16="http://schemas.microsoft.com/office/drawing/2014/main" id="{F6EC94F4-8F3F-6855-1F37-3115CB370D9F}"/>
                </a:ext>
              </a:extLst>
            </p:cNvPr>
            <p:cNvSpPr/>
            <p:nvPr/>
          </p:nvSpPr>
          <p:spPr>
            <a:xfrm>
              <a:off x="5678582"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002060"/>
                  </a:solidFill>
                  <a:latin typeface="BIZ UDPゴシック" panose="020B0400000000000000" pitchFamily="50" charset="-128"/>
                  <a:ea typeface="BIZ UDPゴシック" panose="020B0400000000000000" pitchFamily="50" charset="-128"/>
                </a:rPr>
                <a:t>こうじょ</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59" name="正方形/長方形 58">
              <a:extLst>
                <a:ext uri="{FF2B5EF4-FFF2-40B4-BE49-F238E27FC236}">
                  <a16:creationId xmlns:a16="http://schemas.microsoft.com/office/drawing/2014/main" id="{CE07420C-777A-135A-AD9E-C2CEA85428D9}"/>
                </a:ext>
              </a:extLst>
            </p:cNvPr>
            <p:cNvSpPr/>
            <p:nvPr/>
          </p:nvSpPr>
          <p:spPr>
            <a:xfrm>
              <a:off x="6851046"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じゅうじつ</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sp>
          <p:nvSpPr>
            <p:cNvPr id="60" name="正方形/長方形 59">
              <a:extLst>
                <a:ext uri="{FF2B5EF4-FFF2-40B4-BE49-F238E27FC236}">
                  <a16:creationId xmlns:a16="http://schemas.microsoft.com/office/drawing/2014/main" id="{ABBAA92B-5FFC-DACC-8A5C-DD517E55DAE5}"/>
                </a:ext>
              </a:extLst>
            </p:cNvPr>
            <p:cNvSpPr/>
            <p:nvPr/>
          </p:nvSpPr>
          <p:spPr>
            <a:xfrm>
              <a:off x="8108837" y="5648811"/>
              <a:ext cx="10288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002060"/>
                  </a:solidFill>
                  <a:latin typeface="BIZ UDPゴシック" panose="020B0400000000000000" pitchFamily="50" charset="-128"/>
                  <a:ea typeface="BIZ UDPゴシック" panose="020B0400000000000000" pitchFamily="50" charset="-128"/>
                </a:rPr>
                <a:t>ほう</a:t>
              </a:r>
              <a:endParaRPr kumimoji="1" lang="en-US" altLang="ja-JP" sz="1000" dirty="0">
                <a:solidFill>
                  <a:srgbClr val="002060"/>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26943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FF99F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1031312" y="786702"/>
            <a:ext cx="3924000" cy="5793207"/>
          </a:xfrm>
          <a:prstGeom prst="roundRect">
            <a:avLst>
              <a:gd name="adj" fmla="val 11759"/>
            </a:avLst>
          </a:prstGeom>
          <a:solidFill>
            <a:schemeClr val="accent1">
              <a:lumMod val="20000"/>
              <a:lumOff val="80000"/>
            </a:schemeClr>
          </a:solidFill>
          <a:ln w="57150">
            <a:solidFill>
              <a:schemeClr val="tx2"/>
            </a:solidFill>
          </a:ln>
        </p:spPr>
        <p:style>
          <a:lnRef idx="2">
            <a:schemeClr val="accent4"/>
          </a:lnRef>
          <a:fillRef idx="1">
            <a:schemeClr val="lt1"/>
          </a:fillRef>
          <a:effectRef idx="0">
            <a:schemeClr val="accent4"/>
          </a:effectRef>
          <a:fontRef idx="minor">
            <a:schemeClr val="dk1"/>
          </a:fontRef>
        </p:style>
        <p:txBody>
          <a:bodyPr rtlCol="0" anchor="t"/>
          <a:lstStyle/>
          <a:p>
            <a:pPr algn="ctr"/>
            <a:endParaRPr kumimoji="1"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3"/>
          <a:stretch>
            <a:fillRect/>
          </a:stretch>
        </p:blipFill>
        <p:spPr>
          <a:xfrm>
            <a:off x="3551754" y="977136"/>
            <a:ext cx="995084" cy="546848"/>
          </a:xfrm>
          <a:prstGeom prst="rect">
            <a:avLst/>
          </a:prstGeom>
        </p:spPr>
      </p:pic>
      <p:sp>
        <p:nvSpPr>
          <p:cNvPr id="17" name="角丸四角形 16"/>
          <p:cNvSpPr/>
          <p:nvPr/>
        </p:nvSpPr>
        <p:spPr>
          <a:xfrm>
            <a:off x="5094970" y="786702"/>
            <a:ext cx="3924000" cy="5793207"/>
          </a:xfrm>
          <a:prstGeom prst="roundRect">
            <a:avLst>
              <a:gd name="adj" fmla="val 10175"/>
            </a:avLst>
          </a:prstGeom>
          <a:solidFill>
            <a:schemeClr val="accent2">
              <a:lumMod val="20000"/>
              <a:lumOff val="80000"/>
            </a:schemeClr>
          </a:solidFill>
          <a:ln w="57150">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124" y="983769"/>
            <a:ext cx="1066800" cy="546848"/>
          </a:xfrm>
          <a:prstGeom prst="rect">
            <a:avLst/>
          </a:prstGeom>
        </p:spPr>
      </p:pic>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海外の社会保障制度</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p:cNvSpPr txBox="1"/>
          <p:nvPr/>
        </p:nvSpPr>
        <p:spPr>
          <a:xfrm>
            <a:off x="1175748" y="926112"/>
            <a:ext cx="2716009" cy="923330"/>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スウェーデン</a:t>
            </a:r>
            <a:endParaRPr lang="en-US" altLang="ja-JP"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solidFill>
                <a:schemeClr val="tx2"/>
              </a:solidFill>
            </a:endParaRPr>
          </a:p>
        </p:txBody>
      </p:sp>
      <p:sp>
        <p:nvSpPr>
          <p:cNvPr id="12" name="角丸四角形 11"/>
          <p:cNvSpPr/>
          <p:nvPr/>
        </p:nvSpPr>
        <p:spPr>
          <a:xfrm>
            <a:off x="1312073" y="1645020"/>
            <a:ext cx="3375325" cy="428625"/>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高福祉・高負担</a:t>
            </a:r>
            <a:endParaRPr kumimoji="1" lang="ja-JP" altLang="en-US" sz="2000" b="1" dirty="0"/>
          </a:p>
        </p:txBody>
      </p:sp>
      <p:sp>
        <p:nvSpPr>
          <p:cNvPr id="14" name="テキスト ボックス 13"/>
          <p:cNvSpPr txBox="1"/>
          <p:nvPr/>
        </p:nvSpPr>
        <p:spPr>
          <a:xfrm>
            <a:off x="5457537" y="913753"/>
            <a:ext cx="2716009" cy="923330"/>
          </a:xfrm>
          <a:prstGeom prst="rect">
            <a:avLst/>
          </a:prstGeom>
          <a:noFill/>
        </p:spPr>
        <p:txBody>
          <a:bodyPr wrap="square" rtlCol="0">
            <a:spAutoFit/>
          </a:bodyPr>
          <a:lstStyle/>
          <a:p>
            <a:r>
              <a:rPr lang="ja-JP" altLang="en-US"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rPr>
              <a:t>アメリカ</a:t>
            </a:r>
            <a:endParaRPr lang="en-US" altLang="ja-JP" sz="3600" b="1" dirty="0">
              <a:solidFill>
                <a:schemeClr val="accent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19" name="角丸四角形 18"/>
          <p:cNvSpPr/>
          <p:nvPr/>
        </p:nvSpPr>
        <p:spPr>
          <a:xfrm>
            <a:off x="5434438" y="1657696"/>
            <a:ext cx="3301863" cy="428625"/>
          </a:xfrm>
          <a:prstGeom prst="roundRect">
            <a:avLst/>
          </a:prstGeom>
          <a:ln>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dirty="0"/>
              <a:t>低福祉・低負担</a:t>
            </a:r>
            <a:endParaRPr kumimoji="1" lang="ja-JP" altLang="en-US" sz="2000" b="1" dirty="0"/>
          </a:p>
        </p:txBody>
      </p:sp>
      <p:sp>
        <p:nvSpPr>
          <p:cNvPr id="2" name="テキスト ボックス 1"/>
          <p:cNvSpPr txBox="1"/>
          <p:nvPr/>
        </p:nvSpPr>
        <p:spPr>
          <a:xfrm>
            <a:off x="0" y="6594517"/>
            <a:ext cx="8775159" cy="253916"/>
          </a:xfrm>
          <a:prstGeom prst="rect">
            <a:avLst/>
          </a:prstGeom>
          <a:noFill/>
        </p:spPr>
        <p:txBody>
          <a:bodyPr wrap="none" rtlCol="0">
            <a:spAutoFit/>
          </a:bodyPr>
          <a:lstStyle/>
          <a:p>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厚生労働省「</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2022</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　海外情勢報告」、財務省「国民負担率の国際比較」「付加価値税の国際比較」（</a:t>
            </a:r>
            <a:r>
              <a:rPr lang="en-US" altLang="ja-JP" sz="1050"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年度）をもとに生命保険文化センターが作成</a:t>
            </a:r>
            <a:endPar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flipV="1">
            <a:off x="18850" y="3299382"/>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5094970" y="3299382"/>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flipV="1">
            <a:off x="18850" y="5437130"/>
            <a:ext cx="4932000" cy="1"/>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5094970" y="5437130"/>
            <a:ext cx="3911323" cy="2"/>
          </a:xfrm>
          <a:prstGeom prst="line">
            <a:avLst/>
          </a:prstGeom>
          <a:ln>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64926" y="2516515"/>
            <a:ext cx="879927" cy="400110"/>
          </a:xfrm>
          <a:prstGeom prst="rect">
            <a:avLst/>
          </a:prstGeom>
          <a:noFill/>
        </p:spPr>
        <p:txBody>
          <a:bodyPr wrap="square" rtlCol="0">
            <a:spAutoFit/>
          </a:bodyPr>
          <a:lstStyle/>
          <a:p>
            <a:pPr algn="ct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特徴</a:t>
            </a:r>
          </a:p>
        </p:txBody>
      </p:sp>
      <p:sp>
        <p:nvSpPr>
          <p:cNvPr id="24" name="テキスト ボックス 23"/>
          <p:cNvSpPr txBox="1"/>
          <p:nvPr/>
        </p:nvSpPr>
        <p:spPr>
          <a:xfrm>
            <a:off x="1301834" y="2215296"/>
            <a:ext cx="3504937" cy="1095428"/>
          </a:xfrm>
          <a:prstGeom prst="rect">
            <a:avLst/>
          </a:prstGeom>
          <a:noFill/>
        </p:spPr>
        <p:txBody>
          <a:bodyPr wrap="square" rtlCol="0">
            <a:spAutoFit/>
          </a:bodyPr>
          <a:lstStyle/>
          <a:p>
            <a:pP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税金や社会保険料は高いが、政府や自治体が幅広い保障を提供する共助と公助が中心。</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361587" y="2215296"/>
            <a:ext cx="3447563" cy="1095428"/>
          </a:xfrm>
          <a:prstGeom prst="rect">
            <a:avLst/>
          </a:prstGeom>
          <a:noFill/>
        </p:spPr>
        <p:txBody>
          <a:bodyPr wrap="square" rtlCol="0">
            <a:spAutoFit/>
          </a:bodyPr>
          <a:lstStyle/>
          <a:p>
            <a:pP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個人の生活に干渉しないという自己責任の精神のもと自助努力が中心。</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4926" y="3825988"/>
            <a:ext cx="879927" cy="1095428"/>
          </a:xfrm>
          <a:prstGeom prst="rect">
            <a:avLst/>
          </a:prstGeom>
          <a:noFill/>
        </p:spPr>
        <p:txBody>
          <a:bodyPr wrap="square" rtlCol="0">
            <a:spAutoFit/>
          </a:bodyPr>
          <a:lstStyle/>
          <a:p>
            <a:pPr algn="ct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社会</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保障</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制度</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1301834" y="3356347"/>
            <a:ext cx="3504937" cy="2134174"/>
          </a:xfrm>
          <a:prstGeom prst="rect">
            <a:avLst/>
          </a:prstGeom>
          <a:noFill/>
        </p:spPr>
        <p:txBody>
          <a:bodyPr wrap="square" rtlCol="0">
            <a:spAutoFit/>
          </a:bodyPr>
          <a:lstStyle/>
          <a:p>
            <a:pPr>
              <a:lnSpc>
                <a:spcPts val="27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幅広く多くの人を対象に所得保障が中心で、基本的には現金給付。年金保険や医療保険をはじめとして、労災保険や児童手当、住宅手当、福祉サービス等がある。</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361587" y="3507179"/>
            <a:ext cx="3504937" cy="1787925"/>
          </a:xfrm>
          <a:prstGeom prst="rect">
            <a:avLst/>
          </a:prstGeom>
          <a:noFill/>
        </p:spPr>
        <p:txBody>
          <a:bodyPr wrap="square" rtlCol="0">
            <a:spAutoFit/>
          </a:bodyPr>
          <a:lstStyle/>
          <a:p>
            <a:pPr>
              <a:lnSpc>
                <a:spcPts val="27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被用者や自営業者を対象とした年金保険や高齢者や低所得者、障害者を対象とした医療保険がある。その他、対象が決められた扶助や州独自の保障がある。</a:t>
            </a:r>
          </a:p>
        </p:txBody>
      </p:sp>
      <p:sp>
        <p:nvSpPr>
          <p:cNvPr id="30" name="テキスト ボックス 29"/>
          <p:cNvSpPr txBox="1"/>
          <p:nvPr/>
        </p:nvSpPr>
        <p:spPr>
          <a:xfrm>
            <a:off x="64925" y="5713227"/>
            <a:ext cx="879927" cy="40011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負担</a:t>
            </a: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301835" y="5400749"/>
            <a:ext cx="1790158" cy="1015663"/>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　　</a:t>
            </a:r>
          </a:p>
        </p:txBody>
      </p:sp>
      <p:sp>
        <p:nvSpPr>
          <p:cNvPr id="32" name="テキスト ボックス 31"/>
          <p:cNvSpPr txBox="1"/>
          <p:nvPr/>
        </p:nvSpPr>
        <p:spPr>
          <a:xfrm>
            <a:off x="5361587" y="5400749"/>
            <a:ext cx="1708515" cy="1015663"/>
          </a:xfrm>
          <a:prstGeom prst="rect">
            <a:avLst/>
          </a:prstGeom>
          <a:noFill/>
        </p:spPr>
        <p:txBody>
          <a:bodyPr wrap="square" rtlCol="0">
            <a:spAutoFit/>
          </a:bodyPr>
          <a:lstStyle/>
          <a:p>
            <a:pPr>
              <a:lnSpc>
                <a:spcPct val="150000"/>
              </a:lnSpc>
            </a:pP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国民負担率　</a:t>
            </a:r>
            <a:endPar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消費税</a:t>
            </a:r>
          </a:p>
        </p:txBody>
      </p:sp>
      <p:sp>
        <p:nvSpPr>
          <p:cNvPr id="33" name="テキスト ボックス 32"/>
          <p:cNvSpPr txBox="1"/>
          <p:nvPr/>
        </p:nvSpPr>
        <p:spPr>
          <a:xfrm>
            <a:off x="3073141" y="5400749"/>
            <a:ext cx="1969305" cy="1412823"/>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54.5</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2020</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25</a:t>
            </a:r>
            <a:r>
              <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endPar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135417" y="5400749"/>
            <a:ext cx="1939262" cy="951158"/>
          </a:xfrm>
          <a:prstGeom prst="rect">
            <a:avLst/>
          </a:prstGeom>
          <a:noFill/>
        </p:spPr>
        <p:txBody>
          <a:bodyPr wrap="square" rtlCol="0">
            <a:spAutoFit/>
          </a:bodyPr>
          <a:lstStyle/>
          <a:p>
            <a:pPr>
              <a:lnSpc>
                <a:spcPct val="150000"/>
              </a:lnSpc>
            </a:pPr>
            <a:r>
              <a:rPr lang="en-US" altLang="ja-JP" sz="2000" b="1" dirty="0">
                <a:solidFill>
                  <a:schemeClr val="tx1">
                    <a:lumMod val="75000"/>
                    <a:lumOff val="25000"/>
                  </a:schemeClr>
                </a:solidFill>
                <a:latin typeface="Meiryo UI" panose="020B0604030504040204" pitchFamily="50" charset="-128"/>
                <a:ea typeface="Meiryo UI" panose="020B0604030504040204" pitchFamily="50" charset="-128"/>
              </a:rPr>
              <a:t>32.3</a:t>
            </a: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2020</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endParaRPr>
          </a:p>
          <a:p>
            <a:pPr>
              <a:lnSpc>
                <a:spcPct val="150000"/>
              </a:lnSpc>
            </a:pPr>
            <a:r>
              <a:rPr kumimoji="1" lang="ja-JP" altLang="en-US" sz="2000" b="1" dirty="0">
                <a:solidFill>
                  <a:schemeClr val="tx1">
                    <a:lumMod val="75000"/>
                    <a:lumOff val="25000"/>
                  </a:schemeClr>
                </a:solidFill>
                <a:latin typeface="Meiryo UI" panose="020B0604030504040204" pitchFamily="50" charset="-128"/>
                <a:ea typeface="Meiryo UI" panose="020B0604030504040204" pitchFamily="50" charset="-128"/>
              </a:rPr>
              <a:t>州により異なる</a:t>
            </a:r>
          </a:p>
        </p:txBody>
      </p:sp>
      <p:sp>
        <p:nvSpPr>
          <p:cNvPr id="35" name="テキスト ボックス 34"/>
          <p:cNvSpPr txBox="1"/>
          <p:nvPr/>
        </p:nvSpPr>
        <p:spPr>
          <a:xfrm>
            <a:off x="6726618" y="6231728"/>
            <a:ext cx="2612925" cy="415498"/>
          </a:xfrm>
          <a:prstGeom prst="rect">
            <a:avLst/>
          </a:prstGeom>
          <a:noFill/>
        </p:spPr>
        <p:txBody>
          <a:bodyPr wrap="square" rtlCol="0">
            <a:spAutoFit/>
          </a:bodyPr>
          <a:lstStyle/>
          <a:p>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ニューヨーク州　約</a:t>
            </a:r>
            <a:r>
              <a:rPr kumimoji="1"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9</a:t>
            </a:r>
            <a:r>
              <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a:t>
            </a:r>
            <a:r>
              <a:rPr lang="en-US" altLang="ja-JP" sz="1050" b="1" dirty="0">
                <a:solidFill>
                  <a:schemeClr val="tx1">
                    <a:lumMod val="75000"/>
                    <a:lumOff val="25000"/>
                  </a:schemeClr>
                </a:solidFill>
                <a:latin typeface="Meiryo UI" panose="020B0604030504040204" pitchFamily="50" charset="-128"/>
                <a:ea typeface="Meiryo UI" panose="020B0604030504040204" pitchFamily="50" charset="-128"/>
              </a:rPr>
              <a:t>2023</a:t>
            </a:r>
            <a:r>
              <a:rPr lang="ja-JP" altLang="en-US" sz="1050" b="1" dirty="0">
                <a:solidFill>
                  <a:schemeClr val="tx1">
                    <a:lumMod val="75000"/>
                    <a:lumOff val="25000"/>
                  </a:schemeClr>
                </a:solidFill>
                <a:latin typeface="Meiryo UI" panose="020B0604030504040204" pitchFamily="50" charset="-128"/>
                <a:ea typeface="Meiryo UI" panose="020B0604030504040204" pitchFamily="50" charset="-128"/>
              </a:rPr>
              <a:t>年）</a:t>
            </a:r>
            <a:endParaRPr lang="ja-JP" altLang="en-US" sz="1600" b="1" dirty="0">
              <a:solidFill>
                <a:schemeClr val="tx1">
                  <a:lumMod val="75000"/>
                  <a:lumOff val="25000"/>
                </a:schemeClr>
              </a:solidFill>
              <a:latin typeface="Meiryo UI" panose="020B0604030504040204" pitchFamily="50" charset="-128"/>
              <a:ea typeface="Meiryo UI" panose="020B0604030504040204" pitchFamily="50" charset="-128"/>
            </a:endParaRPr>
          </a:p>
          <a:p>
            <a:endParaRPr kumimoji="1" lang="ja-JP" altLang="en-US" sz="105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0A2ED38-E70E-4B21-8A32-50F2F02F2B67}"/>
              </a:ext>
            </a:extLst>
          </p:cNvPr>
          <p:cNvSpPr>
            <a:spLocks noGrp="1"/>
          </p:cNvSpPr>
          <p:nvPr>
            <p:ph type="sldNum" sz="quarter" idx="4"/>
          </p:nvPr>
        </p:nvSpPr>
        <p:spPr/>
        <p:txBody>
          <a:bodyPr/>
          <a:lstStyle/>
          <a:p>
            <a:fld id="{CFE1D277-9C57-4E30-9C75-4A0776A97483}" type="slidenum">
              <a:rPr lang="ja-JP" altLang="en-US" smtClean="0"/>
              <a:pPr/>
              <a:t>31</a:t>
            </a:fld>
            <a:endParaRPr lang="ja-JP" altLang="en-US" dirty="0"/>
          </a:p>
        </p:txBody>
      </p:sp>
      <p:sp>
        <p:nvSpPr>
          <p:cNvPr id="9" name="正方形/長方形 8">
            <a:extLst>
              <a:ext uri="{FF2B5EF4-FFF2-40B4-BE49-F238E27FC236}">
                <a16:creationId xmlns:a16="http://schemas.microsoft.com/office/drawing/2014/main" id="{04EADCFB-DE6F-D3C3-12B4-D35AEE0AD39E}"/>
              </a:ext>
            </a:extLst>
          </p:cNvPr>
          <p:cNvSpPr/>
          <p:nvPr/>
        </p:nvSpPr>
        <p:spPr>
          <a:xfrm>
            <a:off x="494270" y="-6774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かいがい</a:t>
            </a:r>
          </a:p>
        </p:txBody>
      </p:sp>
      <p:sp>
        <p:nvSpPr>
          <p:cNvPr id="15" name="正方形/長方形 14">
            <a:extLst>
              <a:ext uri="{FF2B5EF4-FFF2-40B4-BE49-F238E27FC236}">
                <a16:creationId xmlns:a16="http://schemas.microsoft.com/office/drawing/2014/main" id="{485B2DE1-E4BD-F09D-960E-0279DD75B675}"/>
              </a:ext>
            </a:extLst>
          </p:cNvPr>
          <p:cNvSpPr/>
          <p:nvPr/>
        </p:nvSpPr>
        <p:spPr>
          <a:xfrm>
            <a:off x="1733550" y="-67740"/>
            <a:ext cx="20193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16" name="正方形/長方形 15">
            <a:extLst>
              <a:ext uri="{FF2B5EF4-FFF2-40B4-BE49-F238E27FC236}">
                <a16:creationId xmlns:a16="http://schemas.microsoft.com/office/drawing/2014/main" id="{8DE39049-6221-593B-163D-2CF035B532D7}"/>
              </a:ext>
            </a:extLst>
          </p:cNvPr>
          <p:cNvSpPr/>
          <p:nvPr/>
        </p:nvSpPr>
        <p:spPr>
          <a:xfrm>
            <a:off x="33650" y="2337881"/>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とくちょう</a:t>
            </a:r>
          </a:p>
        </p:txBody>
      </p:sp>
      <p:sp>
        <p:nvSpPr>
          <p:cNvPr id="20" name="正方形/長方形 19">
            <a:extLst>
              <a:ext uri="{FF2B5EF4-FFF2-40B4-BE49-F238E27FC236}">
                <a16:creationId xmlns:a16="http://schemas.microsoft.com/office/drawing/2014/main" id="{B757DC77-4D87-67DF-E146-3A452524E507}"/>
              </a:ext>
            </a:extLst>
          </p:cNvPr>
          <p:cNvSpPr/>
          <p:nvPr/>
        </p:nvSpPr>
        <p:spPr>
          <a:xfrm>
            <a:off x="33650" y="366946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a:t>
            </a:r>
          </a:p>
        </p:txBody>
      </p:sp>
      <p:sp>
        <p:nvSpPr>
          <p:cNvPr id="21" name="正方形/長方形 20">
            <a:extLst>
              <a:ext uri="{FF2B5EF4-FFF2-40B4-BE49-F238E27FC236}">
                <a16:creationId xmlns:a16="http://schemas.microsoft.com/office/drawing/2014/main" id="{0A3552F0-C176-CD19-4395-038622E07A6B}"/>
              </a:ext>
            </a:extLst>
          </p:cNvPr>
          <p:cNvSpPr/>
          <p:nvPr/>
        </p:nvSpPr>
        <p:spPr>
          <a:xfrm>
            <a:off x="33650" y="401303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26" name="正方形/長方形 25">
            <a:extLst>
              <a:ext uri="{FF2B5EF4-FFF2-40B4-BE49-F238E27FC236}">
                <a16:creationId xmlns:a16="http://schemas.microsoft.com/office/drawing/2014/main" id="{28C4AB10-1FA2-86D6-B2EF-CA875F7463DA}"/>
              </a:ext>
            </a:extLst>
          </p:cNvPr>
          <p:cNvSpPr/>
          <p:nvPr/>
        </p:nvSpPr>
        <p:spPr>
          <a:xfrm>
            <a:off x="33650" y="43504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A04BE5C8-19FF-578D-B0C0-B08CD1041D22}"/>
              </a:ext>
            </a:extLst>
          </p:cNvPr>
          <p:cNvSpPr/>
          <p:nvPr/>
        </p:nvSpPr>
        <p:spPr>
          <a:xfrm>
            <a:off x="33650" y="55376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ふたん</a:t>
            </a:r>
          </a:p>
        </p:txBody>
      </p:sp>
      <p:sp>
        <p:nvSpPr>
          <p:cNvPr id="37" name="正方形/長方形 36">
            <a:extLst>
              <a:ext uri="{FF2B5EF4-FFF2-40B4-BE49-F238E27FC236}">
                <a16:creationId xmlns:a16="http://schemas.microsoft.com/office/drawing/2014/main" id="{A8E0746B-456E-5DAC-8565-6DDC586D3134}"/>
              </a:ext>
            </a:extLst>
          </p:cNvPr>
          <p:cNvSpPr/>
          <p:nvPr/>
        </p:nvSpPr>
        <p:spPr>
          <a:xfrm>
            <a:off x="2000939" y="13750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こうふくし</a:t>
            </a:r>
          </a:p>
        </p:txBody>
      </p:sp>
      <p:sp>
        <p:nvSpPr>
          <p:cNvPr id="38" name="正方形/長方形 37">
            <a:extLst>
              <a:ext uri="{FF2B5EF4-FFF2-40B4-BE49-F238E27FC236}">
                <a16:creationId xmlns:a16="http://schemas.microsoft.com/office/drawing/2014/main" id="{A91A8887-7206-160F-D375-4E9C2420ABD8}"/>
              </a:ext>
            </a:extLst>
          </p:cNvPr>
          <p:cNvSpPr/>
          <p:nvPr/>
        </p:nvSpPr>
        <p:spPr>
          <a:xfrm>
            <a:off x="2887955" y="137504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こうふたん</a:t>
            </a:r>
          </a:p>
        </p:txBody>
      </p:sp>
      <p:sp>
        <p:nvSpPr>
          <p:cNvPr id="40" name="正方形/長方形 39">
            <a:extLst>
              <a:ext uri="{FF2B5EF4-FFF2-40B4-BE49-F238E27FC236}">
                <a16:creationId xmlns:a16="http://schemas.microsoft.com/office/drawing/2014/main" id="{9D744C19-9AEF-46B3-395B-7CFB322583A5}"/>
              </a:ext>
            </a:extLst>
          </p:cNvPr>
          <p:cNvSpPr/>
          <p:nvPr/>
        </p:nvSpPr>
        <p:spPr>
          <a:xfrm>
            <a:off x="1156507" y="2051316"/>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ぜいきん</a:t>
            </a:r>
          </a:p>
        </p:txBody>
      </p:sp>
      <p:sp>
        <p:nvSpPr>
          <p:cNvPr id="41" name="正方形/長方形 40">
            <a:extLst>
              <a:ext uri="{FF2B5EF4-FFF2-40B4-BE49-F238E27FC236}">
                <a16:creationId xmlns:a16="http://schemas.microsoft.com/office/drawing/2014/main" id="{9470E6A0-2062-D6B9-8E3E-6399D7B6F879}"/>
              </a:ext>
            </a:extLst>
          </p:cNvPr>
          <p:cNvSpPr/>
          <p:nvPr/>
        </p:nvSpPr>
        <p:spPr>
          <a:xfrm>
            <a:off x="2092170" y="2051316"/>
            <a:ext cx="136433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しゃかいほけんりょう</a:t>
            </a:r>
          </a:p>
        </p:txBody>
      </p:sp>
      <p:sp>
        <p:nvSpPr>
          <p:cNvPr id="42" name="正方形/長方形 41">
            <a:extLst>
              <a:ext uri="{FF2B5EF4-FFF2-40B4-BE49-F238E27FC236}">
                <a16:creationId xmlns:a16="http://schemas.microsoft.com/office/drawing/2014/main" id="{04DC9E8E-9708-CDEF-C96B-3A0CD5CD0BF7}"/>
              </a:ext>
            </a:extLst>
          </p:cNvPr>
          <p:cNvSpPr/>
          <p:nvPr/>
        </p:nvSpPr>
        <p:spPr>
          <a:xfrm>
            <a:off x="3265446" y="2051316"/>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たか</a:t>
            </a:r>
          </a:p>
        </p:txBody>
      </p:sp>
      <p:sp>
        <p:nvSpPr>
          <p:cNvPr id="43" name="正方形/長方形 42">
            <a:extLst>
              <a:ext uri="{FF2B5EF4-FFF2-40B4-BE49-F238E27FC236}">
                <a16:creationId xmlns:a16="http://schemas.microsoft.com/office/drawing/2014/main" id="{84ED1606-6DDE-6759-0FBC-035CCB4A6674}"/>
              </a:ext>
            </a:extLst>
          </p:cNvPr>
          <p:cNvSpPr/>
          <p:nvPr/>
        </p:nvSpPr>
        <p:spPr>
          <a:xfrm>
            <a:off x="1156507"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せいふ</a:t>
            </a:r>
          </a:p>
        </p:txBody>
      </p:sp>
      <p:sp>
        <p:nvSpPr>
          <p:cNvPr id="44" name="正方形/長方形 43">
            <a:extLst>
              <a:ext uri="{FF2B5EF4-FFF2-40B4-BE49-F238E27FC236}">
                <a16:creationId xmlns:a16="http://schemas.microsoft.com/office/drawing/2014/main" id="{CA4D4268-B725-DF15-5627-90B58C8B9DB0}"/>
              </a:ext>
            </a:extLst>
          </p:cNvPr>
          <p:cNvSpPr/>
          <p:nvPr/>
        </p:nvSpPr>
        <p:spPr>
          <a:xfrm>
            <a:off x="2024449"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じちたい</a:t>
            </a:r>
          </a:p>
        </p:txBody>
      </p:sp>
      <p:sp>
        <p:nvSpPr>
          <p:cNvPr id="45" name="正方形/長方形 44">
            <a:extLst>
              <a:ext uri="{FF2B5EF4-FFF2-40B4-BE49-F238E27FC236}">
                <a16:creationId xmlns:a16="http://schemas.microsoft.com/office/drawing/2014/main" id="{2FF24A53-62BD-4F89-5D0D-863FE5C08ADE}"/>
              </a:ext>
            </a:extLst>
          </p:cNvPr>
          <p:cNvSpPr/>
          <p:nvPr/>
        </p:nvSpPr>
        <p:spPr>
          <a:xfrm>
            <a:off x="2907311"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はばひろ</a:t>
            </a:r>
          </a:p>
        </p:txBody>
      </p:sp>
      <p:sp>
        <p:nvSpPr>
          <p:cNvPr id="46" name="正方形/長方形 45">
            <a:extLst>
              <a:ext uri="{FF2B5EF4-FFF2-40B4-BE49-F238E27FC236}">
                <a16:creationId xmlns:a16="http://schemas.microsoft.com/office/drawing/2014/main" id="{FD7C1DFD-3A9D-1084-542A-50C53EB75076}"/>
              </a:ext>
            </a:extLst>
          </p:cNvPr>
          <p:cNvSpPr/>
          <p:nvPr/>
        </p:nvSpPr>
        <p:spPr>
          <a:xfrm>
            <a:off x="3608662" y="239427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
        <p:nvSpPr>
          <p:cNvPr id="47" name="正方形/長方形 46">
            <a:extLst>
              <a:ext uri="{FF2B5EF4-FFF2-40B4-BE49-F238E27FC236}">
                <a16:creationId xmlns:a16="http://schemas.microsoft.com/office/drawing/2014/main" id="{76FF7390-F62D-B75F-135F-DB45A4EAC319}"/>
              </a:ext>
            </a:extLst>
          </p:cNvPr>
          <p:cNvSpPr/>
          <p:nvPr/>
        </p:nvSpPr>
        <p:spPr>
          <a:xfrm>
            <a:off x="1156507"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ていきょう</a:t>
            </a:r>
          </a:p>
        </p:txBody>
      </p:sp>
      <p:sp>
        <p:nvSpPr>
          <p:cNvPr id="48" name="正方形/長方形 47">
            <a:extLst>
              <a:ext uri="{FF2B5EF4-FFF2-40B4-BE49-F238E27FC236}">
                <a16:creationId xmlns:a16="http://schemas.microsoft.com/office/drawing/2014/main" id="{3BCF31C6-181B-F166-A8A6-8A95D3059202}"/>
              </a:ext>
            </a:extLst>
          </p:cNvPr>
          <p:cNvSpPr/>
          <p:nvPr/>
        </p:nvSpPr>
        <p:spPr>
          <a:xfrm>
            <a:off x="2059981"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きょうじょ</a:t>
            </a:r>
          </a:p>
        </p:txBody>
      </p:sp>
      <p:sp>
        <p:nvSpPr>
          <p:cNvPr id="49" name="正方形/長方形 48">
            <a:extLst>
              <a:ext uri="{FF2B5EF4-FFF2-40B4-BE49-F238E27FC236}">
                <a16:creationId xmlns:a16="http://schemas.microsoft.com/office/drawing/2014/main" id="{8935AF99-06F9-A1BA-9F77-AD8A10236775}"/>
              </a:ext>
            </a:extLst>
          </p:cNvPr>
          <p:cNvSpPr/>
          <p:nvPr/>
        </p:nvSpPr>
        <p:spPr>
          <a:xfrm>
            <a:off x="2784166"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こうじょ</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DE43BEE3-BB01-6EC7-C447-7C0F33455D53}"/>
              </a:ext>
            </a:extLst>
          </p:cNvPr>
          <p:cNvSpPr/>
          <p:nvPr/>
        </p:nvSpPr>
        <p:spPr>
          <a:xfrm>
            <a:off x="3506302" y="273638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ちゅうしん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51" name="正方形/長方形 50">
            <a:extLst>
              <a:ext uri="{FF2B5EF4-FFF2-40B4-BE49-F238E27FC236}">
                <a16:creationId xmlns:a16="http://schemas.microsoft.com/office/drawing/2014/main" id="{1D433820-052F-407C-AF8F-B60AD1E33011}"/>
              </a:ext>
            </a:extLst>
          </p:cNvPr>
          <p:cNvSpPr/>
          <p:nvPr/>
        </p:nvSpPr>
        <p:spPr>
          <a:xfrm>
            <a:off x="1156507"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はばひろ</a:t>
            </a:r>
          </a:p>
        </p:txBody>
      </p:sp>
      <p:sp>
        <p:nvSpPr>
          <p:cNvPr id="52" name="正方形/長方形 51">
            <a:extLst>
              <a:ext uri="{FF2B5EF4-FFF2-40B4-BE49-F238E27FC236}">
                <a16:creationId xmlns:a16="http://schemas.microsoft.com/office/drawing/2014/main" id="{447257C6-3865-F9BA-FCC2-DA48B2260CE6}"/>
              </a:ext>
            </a:extLst>
          </p:cNvPr>
          <p:cNvSpPr/>
          <p:nvPr/>
        </p:nvSpPr>
        <p:spPr>
          <a:xfrm>
            <a:off x="1664974"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おお</a:t>
            </a:r>
          </a:p>
        </p:txBody>
      </p:sp>
      <p:sp>
        <p:nvSpPr>
          <p:cNvPr id="53" name="正方形/長方形 52">
            <a:extLst>
              <a:ext uri="{FF2B5EF4-FFF2-40B4-BE49-F238E27FC236}">
                <a16:creationId xmlns:a16="http://schemas.microsoft.com/office/drawing/2014/main" id="{72FAF080-6559-6F75-AC09-F21B15646062}"/>
              </a:ext>
            </a:extLst>
          </p:cNvPr>
          <p:cNvSpPr/>
          <p:nvPr/>
        </p:nvSpPr>
        <p:spPr>
          <a:xfrm>
            <a:off x="2293827"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ひと</a:t>
            </a:r>
          </a:p>
        </p:txBody>
      </p:sp>
      <p:sp>
        <p:nvSpPr>
          <p:cNvPr id="54" name="正方形/長方形 53">
            <a:extLst>
              <a:ext uri="{FF2B5EF4-FFF2-40B4-BE49-F238E27FC236}">
                <a16:creationId xmlns:a16="http://schemas.microsoft.com/office/drawing/2014/main" id="{7B705AFD-324D-6EE2-39C4-31EA954D2C52}"/>
              </a:ext>
            </a:extLst>
          </p:cNvPr>
          <p:cNvSpPr/>
          <p:nvPr/>
        </p:nvSpPr>
        <p:spPr>
          <a:xfrm>
            <a:off x="2922680"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55" name="正方形/長方形 54">
            <a:extLst>
              <a:ext uri="{FF2B5EF4-FFF2-40B4-BE49-F238E27FC236}">
                <a16:creationId xmlns:a16="http://schemas.microsoft.com/office/drawing/2014/main" id="{6277D386-9BEF-242F-E6EC-9AD3D56442B6}"/>
              </a:ext>
            </a:extLst>
          </p:cNvPr>
          <p:cNvSpPr/>
          <p:nvPr/>
        </p:nvSpPr>
        <p:spPr>
          <a:xfrm>
            <a:off x="3752850" y="3185512"/>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しょとくほ</a:t>
            </a:r>
          </a:p>
        </p:txBody>
      </p:sp>
      <p:sp>
        <p:nvSpPr>
          <p:cNvPr id="56" name="正方形/長方形 55">
            <a:extLst>
              <a:ext uri="{FF2B5EF4-FFF2-40B4-BE49-F238E27FC236}">
                <a16:creationId xmlns:a16="http://schemas.microsoft.com/office/drawing/2014/main" id="{927E3620-2AF1-235F-FAD2-5D0BDDE8D920}"/>
              </a:ext>
            </a:extLst>
          </p:cNvPr>
          <p:cNvSpPr/>
          <p:nvPr/>
        </p:nvSpPr>
        <p:spPr>
          <a:xfrm>
            <a:off x="1185082" y="3558221"/>
            <a:ext cx="7199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a:t>
            </a:r>
          </a:p>
        </p:txBody>
      </p:sp>
      <p:sp>
        <p:nvSpPr>
          <p:cNvPr id="57" name="正方形/長方形 56">
            <a:extLst>
              <a:ext uri="{FF2B5EF4-FFF2-40B4-BE49-F238E27FC236}">
                <a16:creationId xmlns:a16="http://schemas.microsoft.com/office/drawing/2014/main" id="{6DD6BA48-D7AF-3C62-1BAF-E1246254C359}"/>
              </a:ext>
            </a:extLst>
          </p:cNvPr>
          <p:cNvSpPr/>
          <p:nvPr/>
        </p:nvSpPr>
        <p:spPr>
          <a:xfrm>
            <a:off x="1790636" y="3558221"/>
            <a:ext cx="71991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ちゅうしん</a:t>
            </a:r>
          </a:p>
        </p:txBody>
      </p:sp>
      <p:sp>
        <p:nvSpPr>
          <p:cNvPr id="58" name="正方形/長方形 57">
            <a:extLst>
              <a:ext uri="{FF2B5EF4-FFF2-40B4-BE49-F238E27FC236}">
                <a16:creationId xmlns:a16="http://schemas.microsoft.com/office/drawing/2014/main" id="{1C3E01CC-094F-2764-B0BA-71B0183E32ED}"/>
              </a:ext>
            </a:extLst>
          </p:cNvPr>
          <p:cNvSpPr/>
          <p:nvPr/>
        </p:nvSpPr>
        <p:spPr>
          <a:xfrm>
            <a:off x="2693981" y="3558221"/>
            <a:ext cx="8957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きほんてき</a:t>
            </a:r>
          </a:p>
        </p:txBody>
      </p:sp>
      <p:sp>
        <p:nvSpPr>
          <p:cNvPr id="59" name="正方形/長方形 58">
            <a:extLst>
              <a:ext uri="{FF2B5EF4-FFF2-40B4-BE49-F238E27FC236}">
                <a16:creationId xmlns:a16="http://schemas.microsoft.com/office/drawing/2014/main" id="{91CCEB1E-6751-218C-C7BA-2A89B9634262}"/>
              </a:ext>
            </a:extLst>
          </p:cNvPr>
          <p:cNvSpPr/>
          <p:nvPr/>
        </p:nvSpPr>
        <p:spPr>
          <a:xfrm>
            <a:off x="3794899" y="3558221"/>
            <a:ext cx="8957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げんきん</a:t>
            </a:r>
          </a:p>
        </p:txBody>
      </p:sp>
      <p:sp>
        <p:nvSpPr>
          <p:cNvPr id="60" name="正方形/長方形 59">
            <a:extLst>
              <a:ext uri="{FF2B5EF4-FFF2-40B4-BE49-F238E27FC236}">
                <a16:creationId xmlns:a16="http://schemas.microsoft.com/office/drawing/2014/main" id="{AAF7B31D-088A-88D4-ECED-2F3E114CC2EA}"/>
              </a:ext>
            </a:extLst>
          </p:cNvPr>
          <p:cNvSpPr/>
          <p:nvPr/>
        </p:nvSpPr>
        <p:spPr>
          <a:xfrm>
            <a:off x="1212938" y="3892935"/>
            <a:ext cx="89571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きゅうふ</a:t>
            </a:r>
          </a:p>
        </p:txBody>
      </p:sp>
      <p:sp>
        <p:nvSpPr>
          <p:cNvPr id="61" name="正方形/長方形 60">
            <a:extLst>
              <a:ext uri="{FF2B5EF4-FFF2-40B4-BE49-F238E27FC236}">
                <a16:creationId xmlns:a16="http://schemas.microsoft.com/office/drawing/2014/main" id="{7D010F9C-AF68-12CE-D4EF-453A18521E26}"/>
              </a:ext>
            </a:extLst>
          </p:cNvPr>
          <p:cNvSpPr/>
          <p:nvPr/>
        </p:nvSpPr>
        <p:spPr>
          <a:xfrm>
            <a:off x="2086626" y="3892935"/>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ねんきんほけん</a:t>
            </a:r>
          </a:p>
        </p:txBody>
      </p:sp>
      <p:sp>
        <p:nvSpPr>
          <p:cNvPr id="62" name="正方形/長方形 61">
            <a:extLst>
              <a:ext uri="{FF2B5EF4-FFF2-40B4-BE49-F238E27FC236}">
                <a16:creationId xmlns:a16="http://schemas.microsoft.com/office/drawing/2014/main" id="{E48E4922-6A62-DAF2-4079-A442AFCE6B17}"/>
              </a:ext>
            </a:extLst>
          </p:cNvPr>
          <p:cNvSpPr/>
          <p:nvPr/>
        </p:nvSpPr>
        <p:spPr>
          <a:xfrm>
            <a:off x="3355565" y="3892935"/>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いりょうほけん</a:t>
            </a:r>
          </a:p>
        </p:txBody>
      </p:sp>
      <p:sp>
        <p:nvSpPr>
          <p:cNvPr id="63" name="正方形/長方形 62">
            <a:extLst>
              <a:ext uri="{FF2B5EF4-FFF2-40B4-BE49-F238E27FC236}">
                <a16:creationId xmlns:a16="http://schemas.microsoft.com/office/drawing/2014/main" id="{25F4073E-BFC0-E766-CF07-C8FA0837A304}"/>
              </a:ext>
            </a:extLst>
          </p:cNvPr>
          <p:cNvSpPr/>
          <p:nvPr/>
        </p:nvSpPr>
        <p:spPr>
          <a:xfrm>
            <a:off x="2774336" y="4227544"/>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ろうさいほけん</a:t>
            </a:r>
          </a:p>
        </p:txBody>
      </p:sp>
      <p:sp>
        <p:nvSpPr>
          <p:cNvPr id="64" name="正方形/長方形 63">
            <a:extLst>
              <a:ext uri="{FF2B5EF4-FFF2-40B4-BE49-F238E27FC236}">
                <a16:creationId xmlns:a16="http://schemas.microsoft.com/office/drawing/2014/main" id="{A6BB4E46-A589-3397-5EFB-0D91FE4FD7DD}"/>
              </a:ext>
            </a:extLst>
          </p:cNvPr>
          <p:cNvSpPr/>
          <p:nvPr/>
        </p:nvSpPr>
        <p:spPr>
          <a:xfrm>
            <a:off x="3719469" y="4227544"/>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じどう</a:t>
            </a:r>
          </a:p>
        </p:txBody>
      </p:sp>
      <p:sp>
        <p:nvSpPr>
          <p:cNvPr id="65" name="正方形/長方形 64">
            <a:extLst>
              <a:ext uri="{FF2B5EF4-FFF2-40B4-BE49-F238E27FC236}">
                <a16:creationId xmlns:a16="http://schemas.microsoft.com/office/drawing/2014/main" id="{EF0BE548-2B67-7A3B-D8C9-E066F5C5749D}"/>
              </a:ext>
            </a:extLst>
          </p:cNvPr>
          <p:cNvSpPr/>
          <p:nvPr/>
        </p:nvSpPr>
        <p:spPr>
          <a:xfrm>
            <a:off x="1146982" y="4569878"/>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てあて</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481F47E7-E94B-124C-95BD-5040A95F49B6}"/>
              </a:ext>
            </a:extLst>
          </p:cNvPr>
          <p:cNvSpPr/>
          <p:nvPr/>
        </p:nvSpPr>
        <p:spPr>
          <a:xfrm>
            <a:off x="2108648" y="4569878"/>
            <a:ext cx="10852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じゅうたくてあて</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7" name="正方形/長方形 66">
            <a:extLst>
              <a:ext uri="{FF2B5EF4-FFF2-40B4-BE49-F238E27FC236}">
                <a16:creationId xmlns:a16="http://schemas.microsoft.com/office/drawing/2014/main" id="{2AE1F3BC-79C4-5C35-FC5A-FDAD4748DC5A}"/>
              </a:ext>
            </a:extLst>
          </p:cNvPr>
          <p:cNvSpPr/>
          <p:nvPr/>
        </p:nvSpPr>
        <p:spPr>
          <a:xfrm>
            <a:off x="2948183" y="4569878"/>
            <a:ext cx="10852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ふくし</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8" name="正方形/長方形 67">
            <a:extLst>
              <a:ext uri="{FF2B5EF4-FFF2-40B4-BE49-F238E27FC236}">
                <a16:creationId xmlns:a16="http://schemas.microsoft.com/office/drawing/2014/main" id="{7B1E0856-120D-3044-AC8E-ECFF85060864}"/>
              </a:ext>
            </a:extLst>
          </p:cNvPr>
          <p:cNvSpPr/>
          <p:nvPr/>
        </p:nvSpPr>
        <p:spPr>
          <a:xfrm>
            <a:off x="1031932" y="4903068"/>
            <a:ext cx="103448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A059F918-FF02-759E-F605-1408B6D74281}"/>
              </a:ext>
            </a:extLst>
          </p:cNvPr>
          <p:cNvSpPr/>
          <p:nvPr/>
        </p:nvSpPr>
        <p:spPr>
          <a:xfrm>
            <a:off x="1360670" y="5326835"/>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こくみんふたんりつ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C3A2C140-3A97-C166-F924-446331BB159E}"/>
              </a:ext>
            </a:extLst>
          </p:cNvPr>
          <p:cNvSpPr/>
          <p:nvPr/>
        </p:nvSpPr>
        <p:spPr>
          <a:xfrm>
            <a:off x="5538445" y="5326835"/>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こくみんふたんりつ</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CD0832CF-7FF5-E535-42E6-4EE752C58636}"/>
              </a:ext>
            </a:extLst>
          </p:cNvPr>
          <p:cNvSpPr/>
          <p:nvPr/>
        </p:nvSpPr>
        <p:spPr>
          <a:xfrm>
            <a:off x="1198745" y="5727263"/>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しょうひぜい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EDD54A23-F800-7FDB-8C10-9ABDB106C24B}"/>
              </a:ext>
            </a:extLst>
          </p:cNvPr>
          <p:cNvSpPr/>
          <p:nvPr/>
        </p:nvSpPr>
        <p:spPr>
          <a:xfrm>
            <a:off x="4186522" y="5384929"/>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7766F3D1-941F-9AC1-E2CE-BBAA1F8E92BF}"/>
              </a:ext>
            </a:extLst>
          </p:cNvPr>
          <p:cNvSpPr/>
          <p:nvPr/>
        </p:nvSpPr>
        <p:spPr>
          <a:xfrm>
            <a:off x="3920120" y="5823330"/>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3070F98F-2F8C-3815-C012-461CA02AE6E8}"/>
              </a:ext>
            </a:extLst>
          </p:cNvPr>
          <p:cNvSpPr/>
          <p:nvPr/>
        </p:nvSpPr>
        <p:spPr>
          <a:xfrm>
            <a:off x="5239645" y="5727263"/>
            <a:ext cx="12164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しょうひぜい</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562BF3ED-7561-627F-D5CD-1B58E5DDB200}"/>
              </a:ext>
            </a:extLst>
          </p:cNvPr>
          <p:cNvSpPr/>
          <p:nvPr/>
        </p:nvSpPr>
        <p:spPr>
          <a:xfrm>
            <a:off x="8253784" y="5384929"/>
            <a:ext cx="95332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ねん</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6" name="正方形/長方形 75">
            <a:extLst>
              <a:ext uri="{FF2B5EF4-FFF2-40B4-BE49-F238E27FC236}">
                <a16:creationId xmlns:a16="http://schemas.microsoft.com/office/drawing/2014/main" id="{269787AC-95F3-82AD-B582-CDEC611049A5}"/>
              </a:ext>
            </a:extLst>
          </p:cNvPr>
          <p:cNvSpPr/>
          <p:nvPr/>
        </p:nvSpPr>
        <p:spPr>
          <a:xfrm>
            <a:off x="6991685" y="5727263"/>
            <a:ext cx="7102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しゅう</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7" name="正方形/長方形 76">
            <a:extLst>
              <a:ext uri="{FF2B5EF4-FFF2-40B4-BE49-F238E27FC236}">
                <a16:creationId xmlns:a16="http://schemas.microsoft.com/office/drawing/2014/main" id="{A73895B1-D1FF-4B2C-AA88-91AF598167BC}"/>
              </a:ext>
            </a:extLst>
          </p:cNvPr>
          <p:cNvSpPr/>
          <p:nvPr/>
        </p:nvSpPr>
        <p:spPr>
          <a:xfrm>
            <a:off x="7833334" y="5727263"/>
            <a:ext cx="7102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こと</a:t>
            </a:r>
            <a:endParaRPr kumimoji="1" lang="ja-JP" altLang="en-US" sz="900" dirty="0">
              <a:solidFill>
                <a:schemeClr val="tx1"/>
              </a:solidFill>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3498DD28-1E13-C7EA-4801-F1417EEF601F}"/>
              </a:ext>
            </a:extLst>
          </p:cNvPr>
          <p:cNvSpPr/>
          <p:nvPr/>
        </p:nvSpPr>
        <p:spPr>
          <a:xfrm>
            <a:off x="6085014" y="140362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ていふくし</a:t>
            </a:r>
          </a:p>
        </p:txBody>
      </p:sp>
      <p:sp>
        <p:nvSpPr>
          <p:cNvPr id="79" name="正方形/長方形 78">
            <a:extLst>
              <a:ext uri="{FF2B5EF4-FFF2-40B4-BE49-F238E27FC236}">
                <a16:creationId xmlns:a16="http://schemas.microsoft.com/office/drawing/2014/main" id="{36675050-E9E5-8B71-0E5D-8F3981CC7046}"/>
              </a:ext>
            </a:extLst>
          </p:cNvPr>
          <p:cNvSpPr/>
          <p:nvPr/>
        </p:nvSpPr>
        <p:spPr>
          <a:xfrm>
            <a:off x="6972030" y="140362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てい</a:t>
            </a:r>
            <a:r>
              <a:rPr kumimoji="1" lang="ja-JP" altLang="en-US" sz="900" dirty="0">
                <a:solidFill>
                  <a:schemeClr val="tx1"/>
                </a:solidFill>
                <a:latin typeface="BIZ UDPゴシック" panose="020B0400000000000000" pitchFamily="50" charset="-128"/>
                <a:ea typeface="BIZ UDPゴシック" panose="020B0400000000000000" pitchFamily="50" charset="-128"/>
              </a:rPr>
              <a:t>ふたん</a:t>
            </a:r>
          </a:p>
        </p:txBody>
      </p:sp>
      <p:sp>
        <p:nvSpPr>
          <p:cNvPr id="80" name="正方形/長方形 79">
            <a:extLst>
              <a:ext uri="{FF2B5EF4-FFF2-40B4-BE49-F238E27FC236}">
                <a16:creationId xmlns:a16="http://schemas.microsoft.com/office/drawing/2014/main" id="{922C0475-F3BF-FDF3-B843-C1A04E66CA8E}"/>
              </a:ext>
            </a:extLst>
          </p:cNvPr>
          <p:cNvSpPr/>
          <p:nvPr/>
        </p:nvSpPr>
        <p:spPr>
          <a:xfrm>
            <a:off x="5246395"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こじん</a:t>
            </a:r>
          </a:p>
        </p:txBody>
      </p:sp>
      <p:sp>
        <p:nvSpPr>
          <p:cNvPr id="81" name="正方形/長方形 80">
            <a:extLst>
              <a:ext uri="{FF2B5EF4-FFF2-40B4-BE49-F238E27FC236}">
                <a16:creationId xmlns:a16="http://schemas.microsoft.com/office/drawing/2014/main" id="{748257C7-91F6-DB2D-0CFD-A467692209A9}"/>
              </a:ext>
            </a:extLst>
          </p:cNvPr>
          <p:cNvSpPr/>
          <p:nvPr/>
        </p:nvSpPr>
        <p:spPr>
          <a:xfrm>
            <a:off x="5993640"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せいかつ</a:t>
            </a:r>
          </a:p>
        </p:txBody>
      </p:sp>
      <p:sp>
        <p:nvSpPr>
          <p:cNvPr id="82" name="正方形/長方形 81">
            <a:extLst>
              <a:ext uri="{FF2B5EF4-FFF2-40B4-BE49-F238E27FC236}">
                <a16:creationId xmlns:a16="http://schemas.microsoft.com/office/drawing/2014/main" id="{C27B8CA4-7604-EC83-FD3C-C5DE68A0B87E}"/>
              </a:ext>
            </a:extLst>
          </p:cNvPr>
          <p:cNvSpPr/>
          <p:nvPr/>
        </p:nvSpPr>
        <p:spPr>
          <a:xfrm>
            <a:off x="6670878" y="203251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かんしょう</a:t>
            </a:r>
          </a:p>
        </p:txBody>
      </p:sp>
      <p:sp>
        <p:nvSpPr>
          <p:cNvPr id="83" name="正方形/長方形 82">
            <a:extLst>
              <a:ext uri="{FF2B5EF4-FFF2-40B4-BE49-F238E27FC236}">
                <a16:creationId xmlns:a16="http://schemas.microsoft.com/office/drawing/2014/main" id="{92FB273E-8648-5952-43F5-09AA926F3A72}"/>
              </a:ext>
            </a:extLst>
          </p:cNvPr>
          <p:cNvSpPr/>
          <p:nvPr/>
        </p:nvSpPr>
        <p:spPr>
          <a:xfrm>
            <a:off x="5424087"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じこせきん</a:t>
            </a:r>
          </a:p>
        </p:txBody>
      </p:sp>
      <p:sp>
        <p:nvSpPr>
          <p:cNvPr id="84" name="正方形/長方形 83">
            <a:extLst>
              <a:ext uri="{FF2B5EF4-FFF2-40B4-BE49-F238E27FC236}">
                <a16:creationId xmlns:a16="http://schemas.microsoft.com/office/drawing/2014/main" id="{A13C4209-366D-18A4-2BF9-9F0ED37E6E60}"/>
              </a:ext>
            </a:extLst>
          </p:cNvPr>
          <p:cNvSpPr/>
          <p:nvPr/>
        </p:nvSpPr>
        <p:spPr>
          <a:xfrm>
            <a:off x="6444015"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せいしん</a:t>
            </a:r>
          </a:p>
        </p:txBody>
      </p:sp>
      <p:sp>
        <p:nvSpPr>
          <p:cNvPr id="85" name="正方形/長方形 84">
            <a:extLst>
              <a:ext uri="{FF2B5EF4-FFF2-40B4-BE49-F238E27FC236}">
                <a16:creationId xmlns:a16="http://schemas.microsoft.com/office/drawing/2014/main" id="{316D852A-5D60-D10D-5C15-AC90F59988C8}"/>
              </a:ext>
            </a:extLst>
          </p:cNvPr>
          <p:cNvSpPr/>
          <p:nvPr/>
        </p:nvSpPr>
        <p:spPr>
          <a:xfrm>
            <a:off x="7689022" y="240380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じじょど</a:t>
            </a:r>
          </a:p>
        </p:txBody>
      </p:sp>
      <p:sp>
        <p:nvSpPr>
          <p:cNvPr id="86" name="正方形/長方形 85">
            <a:extLst>
              <a:ext uri="{FF2B5EF4-FFF2-40B4-BE49-F238E27FC236}">
                <a16:creationId xmlns:a16="http://schemas.microsoft.com/office/drawing/2014/main" id="{9F48670E-EC18-434C-BCEE-EC01C2657212}"/>
              </a:ext>
            </a:extLst>
          </p:cNvPr>
          <p:cNvSpPr/>
          <p:nvPr/>
        </p:nvSpPr>
        <p:spPr>
          <a:xfrm>
            <a:off x="5112438" y="2737649"/>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りょく</a:t>
            </a:r>
          </a:p>
        </p:txBody>
      </p:sp>
      <p:sp>
        <p:nvSpPr>
          <p:cNvPr id="87" name="正方形/長方形 86">
            <a:extLst>
              <a:ext uri="{FF2B5EF4-FFF2-40B4-BE49-F238E27FC236}">
                <a16:creationId xmlns:a16="http://schemas.microsoft.com/office/drawing/2014/main" id="{4053555B-109B-46BB-B500-1585F9B08636}"/>
              </a:ext>
            </a:extLst>
          </p:cNvPr>
          <p:cNvSpPr/>
          <p:nvPr/>
        </p:nvSpPr>
        <p:spPr>
          <a:xfrm>
            <a:off x="5688203" y="2737649"/>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ちゅうしん</a:t>
            </a:r>
          </a:p>
        </p:txBody>
      </p:sp>
      <p:sp>
        <p:nvSpPr>
          <p:cNvPr id="88" name="正方形/長方形 87">
            <a:extLst>
              <a:ext uri="{FF2B5EF4-FFF2-40B4-BE49-F238E27FC236}">
                <a16:creationId xmlns:a16="http://schemas.microsoft.com/office/drawing/2014/main" id="{1356FB7B-83CB-541A-306D-4A20837F6523}"/>
              </a:ext>
            </a:extLst>
          </p:cNvPr>
          <p:cNvSpPr/>
          <p:nvPr/>
        </p:nvSpPr>
        <p:spPr>
          <a:xfrm>
            <a:off x="5361587" y="33281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ひようしゃ</a:t>
            </a:r>
          </a:p>
        </p:txBody>
      </p:sp>
      <p:sp>
        <p:nvSpPr>
          <p:cNvPr id="89" name="正方形/長方形 88">
            <a:extLst>
              <a:ext uri="{FF2B5EF4-FFF2-40B4-BE49-F238E27FC236}">
                <a16:creationId xmlns:a16="http://schemas.microsoft.com/office/drawing/2014/main" id="{61FF1A38-BA5E-5B4A-3908-0C6FE9F0E7D9}"/>
              </a:ext>
            </a:extLst>
          </p:cNvPr>
          <p:cNvSpPr/>
          <p:nvPr/>
        </p:nvSpPr>
        <p:spPr>
          <a:xfrm>
            <a:off x="6339977" y="3328125"/>
            <a:ext cx="10945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じえいぎょうしゃ</a:t>
            </a:r>
          </a:p>
        </p:txBody>
      </p:sp>
      <p:sp>
        <p:nvSpPr>
          <p:cNvPr id="90" name="正方形/長方形 89">
            <a:extLst>
              <a:ext uri="{FF2B5EF4-FFF2-40B4-BE49-F238E27FC236}">
                <a16:creationId xmlns:a16="http://schemas.microsoft.com/office/drawing/2014/main" id="{82D864BE-C17D-D660-2F06-E768044A97B8}"/>
              </a:ext>
            </a:extLst>
          </p:cNvPr>
          <p:cNvSpPr/>
          <p:nvPr/>
        </p:nvSpPr>
        <p:spPr>
          <a:xfrm>
            <a:off x="7336949" y="3328125"/>
            <a:ext cx="10945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91" name="正方形/長方形 90">
            <a:extLst>
              <a:ext uri="{FF2B5EF4-FFF2-40B4-BE49-F238E27FC236}">
                <a16:creationId xmlns:a16="http://schemas.microsoft.com/office/drawing/2014/main" id="{8AB97F21-EE9E-2F81-D7BD-DB3BF2C4B5BA}"/>
              </a:ext>
            </a:extLst>
          </p:cNvPr>
          <p:cNvSpPr/>
          <p:nvPr/>
        </p:nvSpPr>
        <p:spPr>
          <a:xfrm>
            <a:off x="5466362" y="368996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ねんきんほけん</a:t>
            </a:r>
          </a:p>
        </p:txBody>
      </p:sp>
      <p:sp>
        <p:nvSpPr>
          <p:cNvPr id="92" name="正方形/長方形 91">
            <a:extLst>
              <a:ext uri="{FF2B5EF4-FFF2-40B4-BE49-F238E27FC236}">
                <a16:creationId xmlns:a16="http://schemas.microsoft.com/office/drawing/2014/main" id="{A097EB5B-D16E-7DD1-F25F-0AE1BB6B1593}"/>
              </a:ext>
            </a:extLst>
          </p:cNvPr>
          <p:cNvSpPr/>
          <p:nvPr/>
        </p:nvSpPr>
        <p:spPr>
          <a:xfrm>
            <a:off x="6552545" y="3689960"/>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こうれいしゃ</a:t>
            </a:r>
          </a:p>
        </p:txBody>
      </p:sp>
      <p:sp>
        <p:nvSpPr>
          <p:cNvPr id="93" name="正方形/長方形 92">
            <a:extLst>
              <a:ext uri="{FF2B5EF4-FFF2-40B4-BE49-F238E27FC236}">
                <a16:creationId xmlns:a16="http://schemas.microsoft.com/office/drawing/2014/main" id="{C3B4DFD5-DC85-C7EE-20DE-51A1ECD75473}"/>
              </a:ext>
            </a:extLst>
          </p:cNvPr>
          <p:cNvSpPr/>
          <p:nvPr/>
        </p:nvSpPr>
        <p:spPr>
          <a:xfrm>
            <a:off x="7609137" y="3689960"/>
            <a:ext cx="11660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ていしょとくしゃ</a:t>
            </a:r>
          </a:p>
        </p:txBody>
      </p:sp>
      <p:sp>
        <p:nvSpPr>
          <p:cNvPr id="94" name="正方形/長方形 93">
            <a:extLst>
              <a:ext uri="{FF2B5EF4-FFF2-40B4-BE49-F238E27FC236}">
                <a16:creationId xmlns:a16="http://schemas.microsoft.com/office/drawing/2014/main" id="{080B39A7-A4E7-D675-7CF4-578521547B55}"/>
              </a:ext>
            </a:extLst>
          </p:cNvPr>
          <p:cNvSpPr/>
          <p:nvPr/>
        </p:nvSpPr>
        <p:spPr>
          <a:xfrm>
            <a:off x="5371112" y="40517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しょうがいしゃ</a:t>
            </a:r>
          </a:p>
        </p:txBody>
      </p:sp>
      <p:sp>
        <p:nvSpPr>
          <p:cNvPr id="95" name="正方形/長方形 94">
            <a:extLst>
              <a:ext uri="{FF2B5EF4-FFF2-40B4-BE49-F238E27FC236}">
                <a16:creationId xmlns:a16="http://schemas.microsoft.com/office/drawing/2014/main" id="{84FAC479-7FC3-5E29-B5D4-0D63747F1583}"/>
              </a:ext>
            </a:extLst>
          </p:cNvPr>
          <p:cNvSpPr/>
          <p:nvPr/>
        </p:nvSpPr>
        <p:spPr>
          <a:xfrm>
            <a:off x="6195170" y="40517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96" name="正方形/長方形 95">
            <a:extLst>
              <a:ext uri="{FF2B5EF4-FFF2-40B4-BE49-F238E27FC236}">
                <a16:creationId xmlns:a16="http://schemas.microsoft.com/office/drawing/2014/main" id="{89A22A25-2B2C-F6DD-097A-7AF272912EA5}"/>
              </a:ext>
            </a:extLst>
          </p:cNvPr>
          <p:cNvSpPr/>
          <p:nvPr/>
        </p:nvSpPr>
        <p:spPr>
          <a:xfrm>
            <a:off x="7476534" y="4051725"/>
            <a:ext cx="978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いりょうほけん</a:t>
            </a:r>
          </a:p>
        </p:txBody>
      </p:sp>
      <p:sp>
        <p:nvSpPr>
          <p:cNvPr id="97" name="正方形/長方形 96">
            <a:extLst>
              <a:ext uri="{FF2B5EF4-FFF2-40B4-BE49-F238E27FC236}">
                <a16:creationId xmlns:a16="http://schemas.microsoft.com/office/drawing/2014/main" id="{07B4D619-9FEB-EB69-D728-13F88086DB04}"/>
              </a:ext>
            </a:extLst>
          </p:cNvPr>
          <p:cNvSpPr/>
          <p:nvPr/>
        </p:nvSpPr>
        <p:spPr>
          <a:xfrm>
            <a:off x="6298374" y="437370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a:t>
            </a:r>
          </a:p>
        </p:txBody>
      </p:sp>
      <p:sp>
        <p:nvSpPr>
          <p:cNvPr id="98" name="正方形/長方形 97">
            <a:extLst>
              <a:ext uri="{FF2B5EF4-FFF2-40B4-BE49-F238E27FC236}">
                <a16:creationId xmlns:a16="http://schemas.microsoft.com/office/drawing/2014/main" id="{094B9969-D420-6106-A3A2-13C5FF6BDEC0}"/>
              </a:ext>
            </a:extLst>
          </p:cNvPr>
          <p:cNvSpPr/>
          <p:nvPr/>
        </p:nvSpPr>
        <p:spPr>
          <a:xfrm>
            <a:off x="6793018" y="4373702"/>
            <a:ext cx="75247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p>
        </p:txBody>
      </p:sp>
      <p:sp>
        <p:nvSpPr>
          <p:cNvPr id="99" name="正方形/長方形 98">
            <a:extLst>
              <a:ext uri="{FF2B5EF4-FFF2-40B4-BE49-F238E27FC236}">
                <a16:creationId xmlns:a16="http://schemas.microsoft.com/office/drawing/2014/main" id="{F18E294F-9D98-F8E7-98D3-5037E5245164}"/>
              </a:ext>
            </a:extLst>
          </p:cNvPr>
          <p:cNvSpPr/>
          <p:nvPr/>
        </p:nvSpPr>
        <p:spPr>
          <a:xfrm>
            <a:off x="7402442" y="4373702"/>
            <a:ext cx="75247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き</a:t>
            </a:r>
          </a:p>
        </p:txBody>
      </p:sp>
      <p:sp>
        <p:nvSpPr>
          <p:cNvPr id="100" name="正方形/長方形 99">
            <a:extLst>
              <a:ext uri="{FF2B5EF4-FFF2-40B4-BE49-F238E27FC236}">
                <a16:creationId xmlns:a16="http://schemas.microsoft.com/office/drawing/2014/main" id="{6EEAE53B-0D8C-9E80-2346-DC43FBD921D2}"/>
              </a:ext>
            </a:extLst>
          </p:cNvPr>
          <p:cNvSpPr/>
          <p:nvPr/>
        </p:nvSpPr>
        <p:spPr>
          <a:xfrm>
            <a:off x="5408032"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ふじょ</a:t>
            </a:r>
          </a:p>
        </p:txBody>
      </p:sp>
      <p:sp>
        <p:nvSpPr>
          <p:cNvPr id="101" name="正方形/長方形 100">
            <a:extLst>
              <a:ext uri="{FF2B5EF4-FFF2-40B4-BE49-F238E27FC236}">
                <a16:creationId xmlns:a16="http://schemas.microsoft.com/office/drawing/2014/main" id="{8887D315-CA12-8A7B-5C07-33475EF19124}"/>
              </a:ext>
            </a:extLst>
          </p:cNvPr>
          <p:cNvSpPr/>
          <p:nvPr/>
        </p:nvSpPr>
        <p:spPr>
          <a:xfrm>
            <a:off x="5990850"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しゅう</a:t>
            </a:r>
          </a:p>
        </p:txBody>
      </p:sp>
      <p:sp>
        <p:nvSpPr>
          <p:cNvPr id="102" name="正方形/長方形 101">
            <a:extLst>
              <a:ext uri="{FF2B5EF4-FFF2-40B4-BE49-F238E27FC236}">
                <a16:creationId xmlns:a16="http://schemas.microsoft.com/office/drawing/2014/main" id="{ADB1663D-B6C5-9D4C-8DCA-732F1DF0E6C2}"/>
              </a:ext>
            </a:extLst>
          </p:cNvPr>
          <p:cNvSpPr/>
          <p:nvPr/>
        </p:nvSpPr>
        <p:spPr>
          <a:xfrm>
            <a:off x="6344037"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どくじ</a:t>
            </a:r>
          </a:p>
        </p:txBody>
      </p:sp>
      <p:sp>
        <p:nvSpPr>
          <p:cNvPr id="103" name="正方形/長方形 102">
            <a:extLst>
              <a:ext uri="{FF2B5EF4-FFF2-40B4-BE49-F238E27FC236}">
                <a16:creationId xmlns:a16="http://schemas.microsoft.com/office/drawing/2014/main" id="{06C83CB5-54F4-72E9-0BB2-FFB8E3A26F99}"/>
              </a:ext>
            </a:extLst>
          </p:cNvPr>
          <p:cNvSpPr/>
          <p:nvPr/>
        </p:nvSpPr>
        <p:spPr>
          <a:xfrm>
            <a:off x="7104604" y="4723312"/>
            <a:ext cx="6279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ほしょう</a:t>
            </a:r>
          </a:p>
        </p:txBody>
      </p:sp>
    </p:spTree>
    <p:extLst>
      <p:ext uri="{BB962C8B-B14F-4D97-AF65-F5344CB8AC3E}">
        <p14:creationId xmlns:p14="http://schemas.microsoft.com/office/powerpoint/2010/main" val="15736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0" y="2910517"/>
            <a:ext cx="8547100" cy="1015663"/>
          </a:xfrm>
          <a:prstGeom prst="rect">
            <a:avLst/>
          </a:prstGeom>
          <a:noFill/>
        </p:spPr>
        <p:txBody>
          <a:bodyPr wrap="square" rtlCol="0">
            <a:spAutoFit/>
          </a:bodyPr>
          <a:lstStyle/>
          <a:p>
            <a:pPr algn="ct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５</a:t>
            </a:r>
            <a:r>
              <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 </a:t>
            </a:r>
            <a:r>
              <a:rPr lang="ja-JP" altLang="en-US"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60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58659A8-321B-4CB9-A7B4-2030F154E45F}"/>
              </a:ext>
            </a:extLst>
          </p:cNvPr>
          <p:cNvSpPr>
            <a:spLocks noGrp="1"/>
          </p:cNvSpPr>
          <p:nvPr>
            <p:ph type="sldNum" sz="quarter" idx="4"/>
          </p:nvPr>
        </p:nvSpPr>
        <p:spPr/>
        <p:txBody>
          <a:bodyPr/>
          <a:lstStyle/>
          <a:p>
            <a:fld id="{CFE1D277-9C57-4E30-9C75-4A0776A97483}" type="slidenum">
              <a:rPr lang="ja-JP" altLang="en-US" smtClean="0"/>
              <a:pPr/>
              <a:t>32</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61964" y="30760"/>
            <a:ext cx="82248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585A871E-F4C3-49BA-8BF5-962ECD008A57}"/>
              </a:ext>
            </a:extLst>
          </p:cNvPr>
          <p:cNvSpPr>
            <a:spLocks noGrp="1"/>
          </p:cNvSpPr>
          <p:nvPr>
            <p:ph type="sldNum" sz="quarter" idx="4"/>
          </p:nvPr>
        </p:nvSpPr>
        <p:spPr/>
        <p:txBody>
          <a:bodyPr/>
          <a:lstStyle/>
          <a:p>
            <a:fld id="{CFE1D277-9C57-4E30-9C75-4A0776A97483}" type="slidenum">
              <a:rPr lang="ja-JP" altLang="en-US" smtClean="0"/>
              <a:pPr/>
              <a:t>33</a:t>
            </a:fld>
            <a:endParaRPr lang="ja-JP" altLang="en-US" dirty="0"/>
          </a:p>
        </p:txBody>
      </p:sp>
      <p:grpSp>
        <p:nvGrpSpPr>
          <p:cNvPr id="41" name="グループ化 40">
            <a:extLst>
              <a:ext uri="{FF2B5EF4-FFF2-40B4-BE49-F238E27FC236}">
                <a16:creationId xmlns:a16="http://schemas.microsoft.com/office/drawing/2014/main" id="{4B39469B-079E-2324-C8CD-10C96BA903F7}"/>
              </a:ext>
            </a:extLst>
          </p:cNvPr>
          <p:cNvGrpSpPr/>
          <p:nvPr/>
        </p:nvGrpSpPr>
        <p:grpSpPr>
          <a:xfrm>
            <a:off x="181410" y="805247"/>
            <a:ext cx="8676840" cy="1275571"/>
            <a:chOff x="181410" y="805247"/>
            <a:chExt cx="8676840" cy="1275571"/>
          </a:xfrm>
        </p:grpSpPr>
        <p:sp>
          <p:nvSpPr>
            <p:cNvPr id="8" name="テキスト ボックス 7"/>
            <p:cNvSpPr txBox="1"/>
            <p:nvPr/>
          </p:nvSpPr>
          <p:spPr>
            <a:xfrm>
              <a:off x="181410" y="1003600"/>
              <a:ext cx="8630766" cy="1077218"/>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少子高齢社会</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における</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のあり方に　</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ついて考えていくことが大切。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64D9F1DB-78AB-7B56-2133-FE445E58C26B}"/>
                </a:ext>
              </a:extLst>
            </p:cNvPr>
            <p:cNvSpPr/>
            <p:nvPr/>
          </p:nvSpPr>
          <p:spPr>
            <a:xfrm>
              <a:off x="100012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しょうしこうれいしゃかい</a:t>
              </a:r>
            </a:p>
          </p:txBody>
        </p:sp>
        <p:sp>
          <p:nvSpPr>
            <p:cNvPr id="4" name="正方形/長方形 3">
              <a:extLst>
                <a:ext uri="{FF2B5EF4-FFF2-40B4-BE49-F238E27FC236}">
                  <a16:creationId xmlns:a16="http://schemas.microsoft.com/office/drawing/2014/main" id="{8C245853-05BB-F5C2-70F0-0283524B982F}"/>
                </a:ext>
              </a:extLst>
            </p:cNvPr>
            <p:cNvSpPr/>
            <p:nvPr/>
          </p:nvSpPr>
          <p:spPr>
            <a:xfrm>
              <a:off x="479107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rgbClr val="FF0000"/>
                  </a:solidFill>
                  <a:latin typeface="BIZ UDPゴシック" panose="020B0400000000000000" pitchFamily="50" charset="-128"/>
                  <a:ea typeface="BIZ UDPゴシック" panose="020B0400000000000000" pitchFamily="50" charset="-128"/>
                </a:rPr>
                <a:t>しゃかいほしょうせいど</a:t>
              </a:r>
            </a:p>
          </p:txBody>
        </p:sp>
        <p:sp>
          <p:nvSpPr>
            <p:cNvPr id="5" name="正方形/長方形 4">
              <a:extLst>
                <a:ext uri="{FF2B5EF4-FFF2-40B4-BE49-F238E27FC236}">
                  <a16:creationId xmlns:a16="http://schemas.microsoft.com/office/drawing/2014/main" id="{9A4F38CD-707C-B1F3-F35D-ABDDAB461AEA}"/>
                </a:ext>
              </a:extLst>
            </p:cNvPr>
            <p:cNvSpPr/>
            <p:nvPr/>
          </p:nvSpPr>
          <p:spPr>
            <a:xfrm>
              <a:off x="7362825" y="805247"/>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かた</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84338CBA-81BF-E0A1-E609-51FE0D1D2FBB}"/>
                </a:ext>
              </a:extLst>
            </p:cNvPr>
            <p:cNvSpPr/>
            <p:nvPr/>
          </p:nvSpPr>
          <p:spPr>
            <a:xfrm>
              <a:off x="1009650" y="1338349"/>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かんが</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94D7A0D2-B649-D353-FCE7-FF2EBA5311DD}"/>
                </a:ext>
              </a:extLst>
            </p:cNvPr>
            <p:cNvSpPr/>
            <p:nvPr/>
          </p:nvSpPr>
          <p:spPr>
            <a:xfrm>
              <a:off x="3862604" y="1338349"/>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5A70B493-679D-8B5A-0F88-7E13DEEE363E}"/>
              </a:ext>
            </a:extLst>
          </p:cNvPr>
          <p:cNvGrpSpPr/>
          <p:nvPr/>
        </p:nvGrpSpPr>
        <p:grpSpPr>
          <a:xfrm>
            <a:off x="181410" y="2239335"/>
            <a:ext cx="8630766" cy="737122"/>
            <a:chOff x="181410" y="2239335"/>
            <a:chExt cx="8630766" cy="737122"/>
          </a:xfrm>
        </p:grpSpPr>
        <p:sp>
          <p:nvSpPr>
            <p:cNvPr id="7" name="テキスト ボックス 6"/>
            <p:cNvSpPr txBox="1"/>
            <p:nvPr/>
          </p:nvSpPr>
          <p:spPr>
            <a:xfrm>
              <a:off x="181410" y="2391682"/>
              <a:ext cx="8630766" cy="584775"/>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②自分の身を守るために、</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自助・共助・公助</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がある。</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DC6601FA-E578-28AB-CF12-9BD6D33EB1C4}"/>
                </a:ext>
              </a:extLst>
            </p:cNvPr>
            <p:cNvSpPr/>
            <p:nvPr/>
          </p:nvSpPr>
          <p:spPr>
            <a:xfrm>
              <a:off x="331824"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じぶん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AC3809D5-586C-641E-7E9D-B154AAEB442B}"/>
                </a:ext>
              </a:extLst>
            </p:cNvPr>
            <p:cNvSpPr/>
            <p:nvPr/>
          </p:nvSpPr>
          <p:spPr>
            <a:xfrm>
              <a:off x="1331949"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み</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8F736F42-EE9D-5CB7-6EDF-EC105825D0E9}"/>
                </a:ext>
              </a:extLst>
            </p:cNvPr>
            <p:cNvSpPr/>
            <p:nvPr/>
          </p:nvSpPr>
          <p:spPr>
            <a:xfrm>
              <a:off x="2060611"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まも</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2F599BDB-8953-9E2B-ACD7-2DCB8D3E4D1A}"/>
                </a:ext>
              </a:extLst>
            </p:cNvPr>
            <p:cNvSpPr/>
            <p:nvPr/>
          </p:nvSpPr>
          <p:spPr>
            <a:xfrm>
              <a:off x="431803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じじょ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E00AD238-64D9-4B19-705A-167EFF598C6F}"/>
                </a:ext>
              </a:extLst>
            </p:cNvPr>
            <p:cNvSpPr/>
            <p:nvPr/>
          </p:nvSpPr>
          <p:spPr>
            <a:xfrm>
              <a:off x="527053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きょうじょ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AB7F830C-94BC-D31A-EB7F-2D5237A158A2}"/>
                </a:ext>
              </a:extLst>
            </p:cNvPr>
            <p:cNvSpPr/>
            <p:nvPr/>
          </p:nvSpPr>
          <p:spPr>
            <a:xfrm>
              <a:off x="6280186" y="2239335"/>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こうじょ</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3CD3B7BD-E613-E95D-6F96-C650D21E1028}"/>
              </a:ext>
            </a:extLst>
          </p:cNvPr>
          <p:cNvGrpSpPr/>
          <p:nvPr/>
        </p:nvGrpSpPr>
        <p:grpSpPr>
          <a:xfrm>
            <a:off x="181410" y="3220420"/>
            <a:ext cx="8630766" cy="1771851"/>
            <a:chOff x="181410" y="3220420"/>
            <a:chExt cx="8630766" cy="1771851"/>
          </a:xfrm>
        </p:grpSpPr>
        <p:sp>
          <p:nvSpPr>
            <p:cNvPr id="10" name="テキスト ボックス 9"/>
            <p:cNvSpPr txBox="1"/>
            <p:nvPr/>
          </p:nvSpPr>
          <p:spPr>
            <a:xfrm>
              <a:off x="181410" y="3422611"/>
              <a:ext cx="8630766" cy="1569660"/>
            </a:xfrm>
            <a:prstGeom prst="rect">
              <a:avLst/>
            </a:prstGeom>
            <a:noFill/>
          </p:spPr>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③自分で備える手段である「自助」として、</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　</a:t>
              </a:r>
            </a:p>
            <a:p>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があり、それぞれの特徴をよく理解し、</a:t>
              </a: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選択していくことが大切。</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a:extLst>
                <a:ext uri="{FF2B5EF4-FFF2-40B4-BE49-F238E27FC236}">
                  <a16:creationId xmlns:a16="http://schemas.microsoft.com/office/drawing/2014/main" id="{6346D56F-13D7-F6C3-2D54-8B4E60E64F48}"/>
                </a:ext>
              </a:extLst>
            </p:cNvPr>
            <p:cNvSpPr/>
            <p:nvPr/>
          </p:nvSpPr>
          <p:spPr>
            <a:xfrm>
              <a:off x="331824"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じぶん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10057803-C500-78F8-70DD-77B5EB4AF47D}"/>
                </a:ext>
              </a:extLst>
            </p:cNvPr>
            <p:cNvSpPr/>
            <p:nvPr/>
          </p:nvSpPr>
          <p:spPr>
            <a:xfrm>
              <a:off x="1312898"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F9DF2C2-6165-74EC-4F2B-9A8684139784}"/>
                </a:ext>
              </a:extLst>
            </p:cNvPr>
            <p:cNvSpPr/>
            <p:nvPr/>
          </p:nvSpPr>
          <p:spPr>
            <a:xfrm>
              <a:off x="2586038"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しゅだん</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7C67B4BB-DC10-BFCF-FE17-B82AC86F8889}"/>
                </a:ext>
              </a:extLst>
            </p:cNvPr>
            <p:cNvSpPr/>
            <p:nvPr/>
          </p:nvSpPr>
          <p:spPr>
            <a:xfrm>
              <a:off x="4613527"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9BFFAE54-5D4F-98BB-B7F4-CA5276D54C68}"/>
                </a:ext>
              </a:extLst>
            </p:cNvPr>
            <p:cNvSpPr/>
            <p:nvPr/>
          </p:nvSpPr>
          <p:spPr>
            <a:xfrm>
              <a:off x="7069209" y="322042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よちょきん</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C56ADA3-FD3F-B36D-658D-82C7F11A44F8}"/>
                </a:ext>
              </a:extLst>
            </p:cNvPr>
            <p:cNvSpPr/>
            <p:nvPr/>
          </p:nvSpPr>
          <p:spPr>
            <a:xfrm>
              <a:off x="906534"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rgbClr val="FF0000"/>
                  </a:solidFill>
                  <a:latin typeface="BIZ UDPゴシック" panose="020B0400000000000000" pitchFamily="50" charset="-128"/>
                  <a:ea typeface="BIZ UDPゴシック" panose="020B0400000000000000" pitchFamily="50" charset="-128"/>
                </a:rPr>
                <a:t>みんかんほけん</a:t>
              </a:r>
              <a:endParaRPr kumimoji="1" lang="ja-JP" altLang="en-US" sz="900" dirty="0">
                <a:solidFill>
                  <a:srgbClr val="FF000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444DA923-9337-C7F5-CE9D-0B5DC69F2F1D}"/>
                </a:ext>
              </a:extLst>
            </p:cNvPr>
            <p:cNvSpPr/>
            <p:nvPr/>
          </p:nvSpPr>
          <p:spPr>
            <a:xfrm>
              <a:off x="5154684"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とくちょう</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26F769A5-D11D-6041-C326-26889A868827}"/>
                </a:ext>
              </a:extLst>
            </p:cNvPr>
            <p:cNvSpPr/>
            <p:nvPr/>
          </p:nvSpPr>
          <p:spPr>
            <a:xfrm>
              <a:off x="6973905" y="3778523"/>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りかい</a:t>
              </a:r>
              <a:endPar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AC50294F-CCC6-3605-18DC-92EBC1B02BEB}"/>
                </a:ext>
              </a:extLst>
            </p:cNvPr>
            <p:cNvSpPr/>
            <p:nvPr/>
          </p:nvSpPr>
          <p:spPr>
            <a:xfrm>
              <a:off x="187396" y="4263092"/>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せんたく</a:t>
              </a:r>
            </a:p>
          </p:txBody>
        </p:sp>
        <p:sp>
          <p:nvSpPr>
            <p:cNvPr id="29" name="正方形/長方形 28">
              <a:extLst>
                <a:ext uri="{FF2B5EF4-FFF2-40B4-BE49-F238E27FC236}">
                  <a16:creationId xmlns:a16="http://schemas.microsoft.com/office/drawing/2014/main" id="{D042D7EE-3796-B1CF-CDE3-3695118A4205}"/>
                </a:ext>
              </a:extLst>
            </p:cNvPr>
            <p:cNvSpPr/>
            <p:nvPr/>
          </p:nvSpPr>
          <p:spPr>
            <a:xfrm>
              <a:off x="3164175" y="4263092"/>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たいせつ</a:t>
              </a:r>
            </a:p>
          </p:txBody>
        </p:sp>
      </p:grpSp>
      <p:sp>
        <p:nvSpPr>
          <p:cNvPr id="39" name="正方形/長方形 38">
            <a:extLst>
              <a:ext uri="{FF2B5EF4-FFF2-40B4-BE49-F238E27FC236}">
                <a16:creationId xmlns:a16="http://schemas.microsoft.com/office/drawing/2014/main" id="{23A909FD-5DED-8AC1-C561-2CCE4A43EFCC}"/>
              </a:ext>
            </a:extLst>
          </p:cNvPr>
          <p:cNvSpPr/>
          <p:nvPr/>
        </p:nvSpPr>
        <p:spPr>
          <a:xfrm>
            <a:off x="7314765"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あ</a:t>
            </a:r>
          </a:p>
        </p:txBody>
      </p:sp>
      <p:grpSp>
        <p:nvGrpSpPr>
          <p:cNvPr id="44" name="グループ化 43">
            <a:extLst>
              <a:ext uri="{FF2B5EF4-FFF2-40B4-BE49-F238E27FC236}">
                <a16:creationId xmlns:a16="http://schemas.microsoft.com/office/drawing/2014/main" id="{5A1A5A87-FAC3-EA1F-5902-785A2362A22B}"/>
              </a:ext>
            </a:extLst>
          </p:cNvPr>
          <p:cNvGrpSpPr/>
          <p:nvPr/>
        </p:nvGrpSpPr>
        <p:grpSpPr>
          <a:xfrm>
            <a:off x="181410" y="4905036"/>
            <a:ext cx="8857815" cy="1748176"/>
            <a:chOff x="181410" y="4905036"/>
            <a:chExt cx="8857815" cy="1748176"/>
          </a:xfrm>
        </p:grpSpPr>
        <p:sp>
          <p:nvSpPr>
            <p:cNvPr id="12" name="テキスト ボックス 11"/>
            <p:cNvSpPr txBox="1"/>
            <p:nvPr/>
          </p:nvSpPr>
          <p:spPr>
            <a:xfrm>
              <a:off x="181410" y="5083552"/>
              <a:ext cx="8857815" cy="1569660"/>
            </a:xfrm>
            <a:prstGeom prst="rect">
              <a:avLst/>
            </a:prstGeom>
            <a:noFill/>
          </p:spPr>
          <p:txBody>
            <a:bodyPr wrap="square" rtlCol="0">
              <a:spAutoFit/>
            </a:bodyPr>
            <a:lstStyle/>
            <a:p>
              <a:pPr marL="265113" indent="-265113"/>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④持続可能な社会保障制度を維持するために、</a:t>
              </a:r>
            </a:p>
            <a:p>
              <a:pPr marL="265113" indent="-265113"/>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社会における自助・共助・公助の適切な組み合わせを考えていきましょう。</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0445D07C-D030-E45B-4CD7-61906C609B48}"/>
                </a:ext>
              </a:extLst>
            </p:cNvPr>
            <p:cNvSpPr/>
            <p:nvPr/>
          </p:nvSpPr>
          <p:spPr>
            <a:xfrm>
              <a:off x="758896"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じぞくかのう</a:t>
              </a:r>
            </a:p>
          </p:txBody>
        </p:sp>
        <p:sp>
          <p:nvSpPr>
            <p:cNvPr id="31" name="正方形/長方形 30">
              <a:extLst>
                <a:ext uri="{FF2B5EF4-FFF2-40B4-BE49-F238E27FC236}">
                  <a16:creationId xmlns:a16="http://schemas.microsoft.com/office/drawing/2014/main" id="{3B22116F-A953-A4AC-2A99-D3EA8944C85F}"/>
                </a:ext>
              </a:extLst>
            </p:cNvPr>
            <p:cNvSpPr/>
            <p:nvPr/>
          </p:nvSpPr>
          <p:spPr>
            <a:xfrm>
              <a:off x="2957620"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p>
          </p:txBody>
        </p:sp>
        <p:sp>
          <p:nvSpPr>
            <p:cNvPr id="32" name="正方形/長方形 31">
              <a:extLst>
                <a:ext uri="{FF2B5EF4-FFF2-40B4-BE49-F238E27FC236}">
                  <a16:creationId xmlns:a16="http://schemas.microsoft.com/office/drawing/2014/main" id="{403295BF-8B14-F01E-A961-75F759E0FE9F}"/>
                </a:ext>
              </a:extLst>
            </p:cNvPr>
            <p:cNvSpPr/>
            <p:nvPr/>
          </p:nvSpPr>
          <p:spPr>
            <a:xfrm>
              <a:off x="5065748" y="4905036"/>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いじ</a:t>
              </a:r>
            </a:p>
          </p:txBody>
        </p:sp>
        <p:sp>
          <p:nvSpPr>
            <p:cNvPr id="33" name="正方形/長方形 32">
              <a:extLst>
                <a:ext uri="{FF2B5EF4-FFF2-40B4-BE49-F238E27FC236}">
                  <a16:creationId xmlns:a16="http://schemas.microsoft.com/office/drawing/2014/main" id="{83186C69-4C2C-E172-CC2F-0AA19BAB8941}"/>
                </a:ext>
              </a:extLst>
            </p:cNvPr>
            <p:cNvSpPr/>
            <p:nvPr/>
          </p:nvSpPr>
          <p:spPr>
            <a:xfrm>
              <a:off x="181410"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しゃかい</a:t>
              </a:r>
            </a:p>
          </p:txBody>
        </p:sp>
        <p:sp>
          <p:nvSpPr>
            <p:cNvPr id="34" name="正方形/長方形 33">
              <a:extLst>
                <a:ext uri="{FF2B5EF4-FFF2-40B4-BE49-F238E27FC236}">
                  <a16:creationId xmlns:a16="http://schemas.microsoft.com/office/drawing/2014/main" id="{9B315596-7023-D6F4-F046-97B610B79B5F}"/>
                </a:ext>
              </a:extLst>
            </p:cNvPr>
            <p:cNvSpPr/>
            <p:nvPr/>
          </p:nvSpPr>
          <p:spPr>
            <a:xfrm>
              <a:off x="2401959"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35" name="正方形/長方形 34">
              <a:extLst>
                <a:ext uri="{FF2B5EF4-FFF2-40B4-BE49-F238E27FC236}">
                  <a16:creationId xmlns:a16="http://schemas.microsoft.com/office/drawing/2014/main" id="{0FE3D924-09B5-5EDC-CFDB-8EFC771A4B8E}"/>
                </a:ext>
              </a:extLst>
            </p:cNvPr>
            <p:cNvSpPr/>
            <p:nvPr/>
          </p:nvSpPr>
          <p:spPr>
            <a:xfrm>
              <a:off x="3338118"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きょうじょ</a:t>
              </a:r>
            </a:p>
          </p:txBody>
        </p:sp>
        <p:sp>
          <p:nvSpPr>
            <p:cNvPr id="36" name="正方形/長方形 35">
              <a:extLst>
                <a:ext uri="{FF2B5EF4-FFF2-40B4-BE49-F238E27FC236}">
                  <a16:creationId xmlns:a16="http://schemas.microsoft.com/office/drawing/2014/main" id="{2EB87189-F6DF-7B02-A71C-C0F11FF7E385}"/>
                </a:ext>
              </a:extLst>
            </p:cNvPr>
            <p:cNvSpPr/>
            <p:nvPr/>
          </p:nvSpPr>
          <p:spPr>
            <a:xfrm>
              <a:off x="4414551"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こうじょ</a:t>
              </a:r>
            </a:p>
          </p:txBody>
        </p:sp>
        <p:sp>
          <p:nvSpPr>
            <p:cNvPr id="37" name="正方形/長方形 36">
              <a:extLst>
                <a:ext uri="{FF2B5EF4-FFF2-40B4-BE49-F238E27FC236}">
                  <a16:creationId xmlns:a16="http://schemas.microsoft.com/office/drawing/2014/main" id="{37FD9DD9-BB9E-7CEA-1A41-576A99A6145D}"/>
                </a:ext>
              </a:extLst>
            </p:cNvPr>
            <p:cNvSpPr/>
            <p:nvPr/>
          </p:nvSpPr>
          <p:spPr>
            <a:xfrm>
              <a:off x="5598067"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てきせつ</a:t>
              </a:r>
            </a:p>
          </p:txBody>
        </p:sp>
        <p:sp>
          <p:nvSpPr>
            <p:cNvPr id="38" name="正方形/長方形 37">
              <a:extLst>
                <a:ext uri="{FF2B5EF4-FFF2-40B4-BE49-F238E27FC236}">
                  <a16:creationId xmlns:a16="http://schemas.microsoft.com/office/drawing/2014/main" id="{BECB6680-ACD3-C58F-9490-C847623A6982}"/>
                </a:ext>
              </a:extLst>
            </p:cNvPr>
            <p:cNvSpPr/>
            <p:nvPr/>
          </p:nvSpPr>
          <p:spPr>
            <a:xfrm>
              <a:off x="6570933" y="5444670"/>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く</a:t>
              </a:r>
            </a:p>
          </p:txBody>
        </p:sp>
        <p:sp>
          <p:nvSpPr>
            <p:cNvPr id="40" name="正方形/長方形 39">
              <a:extLst>
                <a:ext uri="{FF2B5EF4-FFF2-40B4-BE49-F238E27FC236}">
                  <a16:creationId xmlns:a16="http://schemas.microsoft.com/office/drawing/2014/main" id="{5E8F4BD8-3D7C-265F-124D-D92DCE3AED20}"/>
                </a:ext>
              </a:extLst>
            </p:cNvPr>
            <p:cNvSpPr/>
            <p:nvPr/>
          </p:nvSpPr>
          <p:spPr>
            <a:xfrm>
              <a:off x="682696" y="5909934"/>
              <a:ext cx="14954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grpSp>
    </p:spTree>
    <p:extLst>
      <p:ext uri="{BB962C8B-B14F-4D97-AF65-F5344CB8AC3E}">
        <p14:creationId xmlns:p14="http://schemas.microsoft.com/office/powerpoint/2010/main" val="9002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a:extLst>
              <a:ext uri="{FF2B5EF4-FFF2-40B4-BE49-F238E27FC236}">
                <a16:creationId xmlns:a16="http://schemas.microsoft.com/office/drawing/2014/main" id="{A612F90A-4F93-51DB-9E3B-95CC31C81529}"/>
              </a:ext>
            </a:extLst>
          </p:cNvPr>
          <p:cNvGraphicFramePr>
            <a:graphicFrameLocks/>
          </p:cNvGraphicFramePr>
          <p:nvPr>
            <p:extLst>
              <p:ext uri="{D42A27DB-BD31-4B8C-83A1-F6EECF244321}">
                <p14:modId xmlns:p14="http://schemas.microsoft.com/office/powerpoint/2010/main" val="551710791"/>
              </p:ext>
            </p:extLst>
          </p:nvPr>
        </p:nvGraphicFramePr>
        <p:xfrm>
          <a:off x="0" y="1085606"/>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2"/>
            <a:ext cx="4279392" cy="369332"/>
          </a:xfrm>
          <a:prstGeom prst="rect">
            <a:avLst/>
          </a:prstGeom>
          <a:noFill/>
        </p:spPr>
        <p:txBody>
          <a:bodyPr wrap="square" rtlCol="0">
            <a:spAutoFit/>
          </a:bodyPr>
          <a:lstStyle/>
          <a:p>
            <a:r>
              <a:rPr kumimoji="1"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5"/>
            <a:ext cx="8351520" cy="261610"/>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C4DFE7F-8387-7F68-E61A-ABF504EDAD2E}"/>
              </a:ext>
            </a:extLst>
          </p:cNvPr>
          <p:cNvGrpSpPr/>
          <p:nvPr/>
        </p:nvGrpSpPr>
        <p:grpSpPr>
          <a:xfrm>
            <a:off x="5242045" y="1186234"/>
            <a:ext cx="462037" cy="5005217"/>
            <a:chOff x="5395784" y="1202136"/>
            <a:chExt cx="462037" cy="5005217"/>
          </a:xfrm>
        </p:grpSpPr>
        <p:sp>
          <p:nvSpPr>
            <p:cNvPr id="5" name="角丸四角形 4">
              <a:extLst>
                <a:ext uri="{FF2B5EF4-FFF2-40B4-BE49-F238E27FC236}">
                  <a16:creationId xmlns:a16="http://schemas.microsoft.com/office/drawing/2014/main" id="{A137EA5C-1A59-0870-A6E0-2B20EDFF95AF}"/>
                </a:ext>
              </a:extLst>
            </p:cNvPr>
            <p:cNvSpPr/>
            <p:nvPr/>
          </p:nvSpPr>
          <p:spPr>
            <a:xfrm>
              <a:off x="5497821" y="1202136"/>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063BC0D6-0CDA-09E7-A6C3-40653EC33710}"/>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5"/>
            <a:ext cx="621792"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p:txBody>
          <a:bodyPr/>
          <a:lstStyle/>
          <a:p>
            <a:fld id="{CFE1D277-9C57-4E30-9C75-4A0776A97483}" type="slidenum">
              <a:rPr lang="ja-JP" altLang="en-US" smtClean="0"/>
              <a:pPr/>
              <a:t>4</a:t>
            </a:fld>
            <a:endParaRPr lang="ja-JP" altLang="en-US" dirty="0"/>
          </a:p>
        </p:txBody>
      </p:sp>
      <p:sp>
        <p:nvSpPr>
          <p:cNvPr id="7" name="正方形/長方形 6">
            <a:extLst>
              <a:ext uri="{FF2B5EF4-FFF2-40B4-BE49-F238E27FC236}">
                <a16:creationId xmlns:a16="http://schemas.microsoft.com/office/drawing/2014/main" id="{2A91D0A7-72C6-B1D5-4214-C9ADF6977B22}"/>
              </a:ext>
            </a:extLst>
          </p:cNvPr>
          <p:cNvSpPr/>
          <p:nvPr/>
        </p:nvSpPr>
        <p:spPr>
          <a:xfrm>
            <a:off x="445032" y="-23704"/>
            <a:ext cx="113096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にほん</a:t>
            </a:r>
          </a:p>
        </p:txBody>
      </p:sp>
      <p:sp>
        <p:nvSpPr>
          <p:cNvPr id="9" name="正方形/長方形 8">
            <a:extLst>
              <a:ext uri="{FF2B5EF4-FFF2-40B4-BE49-F238E27FC236}">
                <a16:creationId xmlns:a16="http://schemas.microsoft.com/office/drawing/2014/main" id="{C3167911-83EC-A4CD-DBD8-CE1F6E56B631}"/>
              </a:ext>
            </a:extLst>
          </p:cNvPr>
          <p:cNvSpPr/>
          <p:nvPr/>
        </p:nvSpPr>
        <p:spPr>
          <a:xfrm>
            <a:off x="1747315" y="-30200"/>
            <a:ext cx="1760757"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しょうしこうれいか</a:t>
            </a:r>
          </a:p>
        </p:txBody>
      </p:sp>
      <p:sp>
        <p:nvSpPr>
          <p:cNvPr id="10" name="正方形/長方形 9">
            <a:extLst>
              <a:ext uri="{FF2B5EF4-FFF2-40B4-BE49-F238E27FC236}">
                <a16:creationId xmlns:a16="http://schemas.microsoft.com/office/drawing/2014/main" id="{67807ACE-9218-8238-FF2B-673FF59AEE9C}"/>
              </a:ext>
            </a:extLst>
          </p:cNvPr>
          <p:cNvSpPr/>
          <p:nvPr/>
        </p:nvSpPr>
        <p:spPr>
          <a:xfrm>
            <a:off x="3912999" y="-30200"/>
            <a:ext cx="12564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げんじょう</a:t>
            </a:r>
          </a:p>
        </p:txBody>
      </p:sp>
      <p:sp>
        <p:nvSpPr>
          <p:cNvPr id="11" name="正方形/長方形 10">
            <a:extLst>
              <a:ext uri="{FF2B5EF4-FFF2-40B4-BE49-F238E27FC236}">
                <a16:creationId xmlns:a16="http://schemas.microsoft.com/office/drawing/2014/main" id="{38284B10-10D2-6389-71AB-8339A55E6BFF}"/>
              </a:ext>
            </a:extLst>
          </p:cNvPr>
          <p:cNvSpPr/>
          <p:nvPr/>
        </p:nvSpPr>
        <p:spPr>
          <a:xfrm>
            <a:off x="4928732" y="-30200"/>
            <a:ext cx="12564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すいけい</a:t>
            </a:r>
          </a:p>
        </p:txBody>
      </p:sp>
      <p:sp>
        <p:nvSpPr>
          <p:cNvPr id="12" name="正方形/長方形 11">
            <a:extLst>
              <a:ext uri="{FF2B5EF4-FFF2-40B4-BE49-F238E27FC236}">
                <a16:creationId xmlns:a16="http://schemas.microsoft.com/office/drawing/2014/main" id="{DBF8AE3F-8F41-3CEC-5627-FBEC3983654D}"/>
              </a:ext>
            </a:extLst>
          </p:cNvPr>
          <p:cNvSpPr/>
          <p:nvPr/>
        </p:nvSpPr>
        <p:spPr>
          <a:xfrm>
            <a:off x="213360" y="720774"/>
            <a:ext cx="113096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じんこう　たい</a:t>
            </a:r>
          </a:p>
        </p:txBody>
      </p:sp>
      <p:sp>
        <p:nvSpPr>
          <p:cNvPr id="13" name="正方形/長方形 12">
            <a:extLst>
              <a:ext uri="{FF2B5EF4-FFF2-40B4-BE49-F238E27FC236}">
                <a16:creationId xmlns:a16="http://schemas.microsoft.com/office/drawing/2014/main" id="{D5F33CB8-D888-68CD-DE60-256CFB3415AD}"/>
              </a:ext>
            </a:extLst>
          </p:cNvPr>
          <p:cNvSpPr/>
          <p:nvPr/>
        </p:nvSpPr>
        <p:spPr>
          <a:xfrm>
            <a:off x="1397259" y="720774"/>
            <a:ext cx="123043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かくねんれいそう</a:t>
            </a:r>
          </a:p>
        </p:txBody>
      </p:sp>
      <p:sp>
        <p:nvSpPr>
          <p:cNvPr id="14" name="正方形/長方形 13">
            <a:extLst>
              <a:ext uri="{FF2B5EF4-FFF2-40B4-BE49-F238E27FC236}">
                <a16:creationId xmlns:a16="http://schemas.microsoft.com/office/drawing/2014/main" id="{66C97D70-B08E-F5B3-14D8-BA7FDD03A0F9}"/>
              </a:ext>
            </a:extLst>
          </p:cNvPr>
          <p:cNvSpPr/>
          <p:nvPr/>
        </p:nvSpPr>
        <p:spPr>
          <a:xfrm>
            <a:off x="2470485" y="720774"/>
            <a:ext cx="93573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わりあい</a:t>
            </a:r>
          </a:p>
        </p:txBody>
      </p:sp>
      <p:sp>
        <p:nvSpPr>
          <p:cNvPr id="15" name="正方形/長方形 14">
            <a:extLst>
              <a:ext uri="{FF2B5EF4-FFF2-40B4-BE49-F238E27FC236}">
                <a16:creationId xmlns:a16="http://schemas.microsoft.com/office/drawing/2014/main" id="{C6C36011-26A3-31C2-DD7C-7B73D89A51FB}"/>
              </a:ext>
            </a:extLst>
          </p:cNvPr>
          <p:cNvSpPr/>
          <p:nvPr/>
        </p:nvSpPr>
        <p:spPr>
          <a:xfrm>
            <a:off x="1576001" y="6056823"/>
            <a:ext cx="56253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p>
        </p:txBody>
      </p:sp>
      <p:sp>
        <p:nvSpPr>
          <p:cNvPr id="16" name="正方形/長方形 15">
            <a:extLst>
              <a:ext uri="{FF2B5EF4-FFF2-40B4-BE49-F238E27FC236}">
                <a16:creationId xmlns:a16="http://schemas.microsoft.com/office/drawing/2014/main" id="{02336FBF-B973-2786-5830-384EFDF00C94}"/>
              </a:ext>
            </a:extLst>
          </p:cNvPr>
          <p:cNvSpPr/>
          <p:nvPr/>
        </p:nvSpPr>
        <p:spPr>
          <a:xfrm>
            <a:off x="3936318" y="6056823"/>
            <a:ext cx="56253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p>
        </p:txBody>
      </p:sp>
      <p:sp>
        <p:nvSpPr>
          <p:cNvPr id="17" name="正方形/長方形 16">
            <a:extLst>
              <a:ext uri="{FF2B5EF4-FFF2-40B4-BE49-F238E27FC236}">
                <a16:creationId xmlns:a16="http://schemas.microsoft.com/office/drawing/2014/main" id="{84B11045-F15C-0DE8-9191-DBC2D611A313}"/>
              </a:ext>
            </a:extLst>
          </p:cNvPr>
          <p:cNvSpPr/>
          <p:nvPr/>
        </p:nvSpPr>
        <p:spPr>
          <a:xfrm>
            <a:off x="6320698" y="6056823"/>
            <a:ext cx="780440"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さいいじょう</a:t>
            </a:r>
          </a:p>
        </p:txBody>
      </p:sp>
      <p:sp>
        <p:nvSpPr>
          <p:cNvPr id="18" name="正方形/長方形 17">
            <a:extLst>
              <a:ext uri="{FF2B5EF4-FFF2-40B4-BE49-F238E27FC236}">
                <a16:creationId xmlns:a16="http://schemas.microsoft.com/office/drawing/2014/main" id="{5304A2C8-0836-AF7D-BCC6-B4D71E6CA535}"/>
              </a:ext>
            </a:extLst>
          </p:cNvPr>
          <p:cNvSpPr/>
          <p:nvPr/>
        </p:nvSpPr>
        <p:spPr>
          <a:xfrm>
            <a:off x="1970672" y="6056823"/>
            <a:ext cx="1125455"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ねんしょうじんこう</a:t>
            </a:r>
          </a:p>
        </p:txBody>
      </p:sp>
      <p:sp>
        <p:nvSpPr>
          <p:cNvPr id="19" name="正方形/長方形 18">
            <a:extLst>
              <a:ext uri="{FF2B5EF4-FFF2-40B4-BE49-F238E27FC236}">
                <a16:creationId xmlns:a16="http://schemas.microsoft.com/office/drawing/2014/main" id="{3ECE0CBF-ED35-CE71-41DA-E71F2FFCFD50}"/>
              </a:ext>
            </a:extLst>
          </p:cNvPr>
          <p:cNvSpPr/>
          <p:nvPr/>
        </p:nvSpPr>
        <p:spPr>
          <a:xfrm>
            <a:off x="4350026" y="6064844"/>
            <a:ext cx="139018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せいさんねんれいじんこう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E561844C-CA01-F9BF-3583-41ABDBF3A7C0}"/>
              </a:ext>
            </a:extLst>
          </p:cNvPr>
          <p:cNvSpPr/>
          <p:nvPr/>
        </p:nvSpPr>
        <p:spPr>
          <a:xfrm>
            <a:off x="6872908" y="6064844"/>
            <a:ext cx="1390182" cy="215444"/>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ろうねんじんこう</a:t>
            </a:r>
            <a:endParaRPr kumimoji="1" lang="ja-JP" altLang="en-US"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445033" y="1035833"/>
            <a:ext cx="8447040"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Symbol" pitchFamily="18" charset="2"/>
              <a:buNone/>
            </a:pPr>
            <a:r>
              <a:rPr lang="ja-JP" altLang="en-US" sz="2500" b="1" dirty="0">
                <a:solidFill>
                  <a:schemeClr val="tx2">
                    <a:lumMod val="75000"/>
                  </a:schemeClr>
                </a:solidFill>
                <a:latin typeface="メイリオ" pitchFamily="50" charset="-128"/>
                <a:ea typeface="メイリオ" pitchFamily="50" charset="-128"/>
                <a:cs typeface="メイリオ" pitchFamily="50" charset="-128"/>
              </a:rPr>
              <a:t>「平均寿命」とは</a:t>
            </a:r>
            <a:r>
              <a:rPr lang="en-US" altLang="ja-JP" sz="2500" b="1" dirty="0">
                <a:solidFill>
                  <a:schemeClr val="tx2">
                    <a:lumMod val="75000"/>
                  </a:schemeClr>
                </a:solidFill>
                <a:latin typeface="メイリオ" pitchFamily="50" charset="-128"/>
                <a:ea typeface="メイリオ" pitchFamily="50" charset="-128"/>
                <a:cs typeface="メイリオ" pitchFamily="50" charset="-128"/>
              </a:rPr>
              <a:t>…</a:t>
            </a:r>
          </a:p>
          <a:p>
            <a:pPr marL="0" indent="0">
              <a:buFont typeface="Symbol" pitchFamily="18" charset="2"/>
              <a:buNone/>
            </a:pPr>
            <a:r>
              <a:rPr lang="en-US" altLang="ja-JP" sz="2500" b="1" dirty="0">
                <a:solidFill>
                  <a:schemeClr val="tx2">
                    <a:lumMod val="75000"/>
                  </a:schemeClr>
                </a:solidFill>
                <a:latin typeface="メイリオ" pitchFamily="50" charset="-128"/>
                <a:ea typeface="メイリオ" pitchFamily="50" charset="-128"/>
                <a:cs typeface="メイリオ" pitchFamily="50" charset="-128"/>
              </a:rPr>
              <a:t>0</a:t>
            </a:r>
            <a:r>
              <a:rPr lang="ja-JP" altLang="en-US" sz="2500" b="1" dirty="0">
                <a:solidFill>
                  <a:schemeClr val="tx2">
                    <a:lumMod val="75000"/>
                  </a:schemeClr>
                </a:solidFill>
                <a:latin typeface="メイリオ" pitchFamily="50" charset="-128"/>
                <a:ea typeface="メイリオ" pitchFamily="50" charset="-128"/>
                <a:cs typeface="メイリオ" pitchFamily="50" charset="-128"/>
              </a:rPr>
              <a:t>歳の子どもが平均して何歳まで生きられるかを示す指標</a:t>
            </a:r>
            <a:endParaRPr lang="en-US" altLang="ja-JP" sz="2500" b="1" dirty="0">
              <a:solidFill>
                <a:schemeClr val="tx2">
                  <a:lumMod val="75000"/>
                </a:schemeClr>
              </a:solidFill>
              <a:latin typeface="メイリオ" pitchFamily="50" charset="-128"/>
              <a:ea typeface="メイリオ" pitchFamily="50" charset="-128"/>
              <a:cs typeface="メイリオ" pitchFamily="50" charset="-128"/>
            </a:endParaRPr>
          </a:p>
        </p:txBody>
      </p:sp>
      <p:sp>
        <p:nvSpPr>
          <p:cNvPr id="45" name="正方形/長方形 44"/>
          <p:cNvSpPr/>
          <p:nvPr/>
        </p:nvSpPr>
        <p:spPr>
          <a:xfrm>
            <a:off x="3564381" y="2243575"/>
            <a:ext cx="1959979" cy="72775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男性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正方形/長方形 45"/>
          <p:cNvSpPr/>
          <p:nvPr/>
        </p:nvSpPr>
        <p:spPr>
          <a:xfrm>
            <a:off x="6227214" y="2243575"/>
            <a:ext cx="1940416" cy="7277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女性</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 name="正方形/長方形 57"/>
          <p:cNvSpPr/>
          <p:nvPr/>
        </p:nvSpPr>
        <p:spPr>
          <a:xfrm>
            <a:off x="128588" y="3339045"/>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1950</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正方形/長方形 61"/>
          <p:cNvSpPr/>
          <p:nvPr/>
        </p:nvSpPr>
        <p:spPr>
          <a:xfrm>
            <a:off x="128588" y="4420661"/>
            <a:ext cx="2744499"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1975</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昭和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正方形/長方形 62"/>
          <p:cNvSpPr/>
          <p:nvPr/>
        </p:nvSpPr>
        <p:spPr>
          <a:xfrm>
            <a:off x="3564381" y="3339045"/>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58.0</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正方形/長方形 63"/>
          <p:cNvSpPr/>
          <p:nvPr/>
        </p:nvSpPr>
        <p:spPr>
          <a:xfrm>
            <a:off x="3564381" y="4420661"/>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71.7</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正方形/長方形 64"/>
          <p:cNvSpPr/>
          <p:nvPr/>
        </p:nvSpPr>
        <p:spPr>
          <a:xfrm>
            <a:off x="6227214" y="3339045"/>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61.5</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6227214" y="4420661"/>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76.9</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二等辺三角形 66"/>
          <p:cNvSpPr/>
          <p:nvPr/>
        </p:nvSpPr>
        <p:spPr>
          <a:xfrm rot="5400000">
            <a:off x="3075889" y="3543005"/>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5400000">
            <a:off x="3075889" y="4634998"/>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128588" y="5472689"/>
            <a:ext cx="2764167" cy="7277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latin typeface="メイリオ" panose="020B0604030504040204" pitchFamily="50" charset="-128"/>
                <a:ea typeface="メイリオ" panose="020B0604030504040204" pitchFamily="50" charset="-128"/>
                <a:cs typeface="メイリオ" panose="020B0604030504040204" pitchFamily="50" charset="-128"/>
              </a:rPr>
              <a:t>2021</a:t>
            </a:r>
            <a:r>
              <a:rPr lang="ja-JP" altLang="en-US" sz="30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28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二等辺三角形 69"/>
          <p:cNvSpPr/>
          <p:nvPr/>
        </p:nvSpPr>
        <p:spPr>
          <a:xfrm rot="5400000">
            <a:off x="3095557" y="5687026"/>
            <a:ext cx="324000" cy="299077"/>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3584049" y="5472689"/>
            <a:ext cx="1989820" cy="72775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81.1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正方形/長方形 74"/>
          <p:cNvSpPr/>
          <p:nvPr/>
        </p:nvSpPr>
        <p:spPr>
          <a:xfrm>
            <a:off x="6246882" y="5472689"/>
            <a:ext cx="1989820" cy="72775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87.1</a:t>
            </a:r>
            <a:r>
              <a:rPr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歳</a:t>
            </a:r>
            <a:endParaRPr kumimoji="1" lang="ja-JP" altLang="en-US" sz="3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4769966" y="6356152"/>
            <a:ext cx="3683556" cy="307777"/>
          </a:xfrm>
          <a:prstGeom prst="rect">
            <a:avLst/>
          </a:prstGeom>
          <a:noFill/>
        </p:spPr>
        <p:txBody>
          <a:bodyPr wrap="square" rtlCol="0">
            <a:spAutoFit/>
          </a:bodyPr>
          <a:lstStyle/>
          <a:p>
            <a:pPr algn="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en-US" altLang="zh-TW" sz="1400" dirty="0">
                <a:solidFill>
                  <a:schemeClr val="tx1">
                    <a:lumMod val="75000"/>
                    <a:lumOff val="25000"/>
                  </a:schemeClr>
                </a:solidFill>
                <a:latin typeface="Meiryo UI" panose="020B0604030504040204" pitchFamily="50" charset="-128"/>
                <a:ea typeface="Meiryo UI" panose="020B0604030504040204" pitchFamily="50" charset="-128"/>
              </a:rPr>
              <a:t>20</a:t>
            </a:r>
            <a:r>
              <a:rPr lang="en-US" altLang="ja-JP" sz="1400" dirty="0">
                <a:solidFill>
                  <a:schemeClr val="tx1">
                    <a:lumMod val="75000"/>
                    <a:lumOff val="25000"/>
                  </a:schemeClr>
                </a:solidFill>
                <a:latin typeface="Meiryo UI" panose="020B0604030504040204" pitchFamily="50" charset="-128"/>
                <a:ea typeface="Meiryo UI" panose="020B0604030504040204" pitchFamily="50" charset="-128"/>
              </a:rPr>
              <a:t>22</a:t>
            </a:r>
            <a:r>
              <a:rPr lang="zh-TW" altLang="en-US" sz="1400"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2BAEF4F2-D193-4EF5-B113-11F7CAA68772}"/>
              </a:ext>
            </a:extLst>
          </p:cNvPr>
          <p:cNvSpPr>
            <a:spLocks noGrp="1"/>
          </p:cNvSpPr>
          <p:nvPr>
            <p:ph type="sldNum" sz="quarter" idx="4"/>
          </p:nvPr>
        </p:nvSpPr>
        <p:spPr/>
        <p:txBody>
          <a:bodyPr/>
          <a:lstStyle/>
          <a:p>
            <a:fld id="{CFE1D277-9C57-4E30-9C75-4A0776A97483}" type="slidenum">
              <a:rPr lang="ja-JP" altLang="en-US" smtClean="0"/>
              <a:pPr/>
              <a:t>5</a:t>
            </a:fld>
            <a:endParaRPr lang="ja-JP" altLang="en-US" dirty="0"/>
          </a:p>
        </p:txBody>
      </p:sp>
      <p:sp>
        <p:nvSpPr>
          <p:cNvPr id="4" name="正方形/長方形 3">
            <a:extLst>
              <a:ext uri="{FF2B5EF4-FFF2-40B4-BE49-F238E27FC236}">
                <a16:creationId xmlns:a16="http://schemas.microsoft.com/office/drawing/2014/main" id="{219CC45F-32CF-75EE-E587-8D49B18CD458}"/>
              </a:ext>
            </a:extLst>
          </p:cNvPr>
          <p:cNvSpPr/>
          <p:nvPr/>
        </p:nvSpPr>
        <p:spPr>
          <a:xfrm>
            <a:off x="445032"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へいきんじゅみょう</a:t>
            </a:r>
          </a:p>
        </p:txBody>
      </p:sp>
      <p:sp>
        <p:nvSpPr>
          <p:cNvPr id="5" name="正方形/長方形 4">
            <a:extLst>
              <a:ext uri="{FF2B5EF4-FFF2-40B4-BE49-F238E27FC236}">
                <a16:creationId xmlns:a16="http://schemas.microsoft.com/office/drawing/2014/main" id="{799F549B-52E3-4327-8980-8E3E4EC1E878}"/>
              </a:ext>
            </a:extLst>
          </p:cNvPr>
          <p:cNvSpPr/>
          <p:nvPr/>
        </p:nvSpPr>
        <p:spPr>
          <a:xfrm>
            <a:off x="778844" y="784680"/>
            <a:ext cx="1274545"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へいきんじゅみょう</a:t>
            </a:r>
          </a:p>
        </p:txBody>
      </p:sp>
      <p:sp>
        <p:nvSpPr>
          <p:cNvPr id="6" name="正方形/長方形 5">
            <a:extLst>
              <a:ext uri="{FF2B5EF4-FFF2-40B4-BE49-F238E27FC236}">
                <a16:creationId xmlns:a16="http://schemas.microsoft.com/office/drawing/2014/main" id="{2D91B900-7514-A117-70D9-C13A77459F6B}"/>
              </a:ext>
            </a:extLst>
          </p:cNvPr>
          <p:cNvSpPr/>
          <p:nvPr/>
        </p:nvSpPr>
        <p:spPr>
          <a:xfrm>
            <a:off x="597434" y="1298625"/>
            <a:ext cx="60572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さい</a:t>
            </a:r>
          </a:p>
        </p:txBody>
      </p:sp>
      <p:sp>
        <p:nvSpPr>
          <p:cNvPr id="7" name="正方形/長方形 6">
            <a:extLst>
              <a:ext uri="{FF2B5EF4-FFF2-40B4-BE49-F238E27FC236}">
                <a16:creationId xmlns:a16="http://schemas.microsoft.com/office/drawing/2014/main" id="{F178898B-984B-D172-FDB2-DA05528CA225}"/>
              </a:ext>
            </a:extLst>
          </p:cNvPr>
          <p:cNvSpPr/>
          <p:nvPr/>
        </p:nvSpPr>
        <p:spPr>
          <a:xfrm>
            <a:off x="1220089" y="1298625"/>
            <a:ext cx="605724"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こ</a:t>
            </a:r>
          </a:p>
        </p:txBody>
      </p:sp>
      <p:sp>
        <p:nvSpPr>
          <p:cNvPr id="9" name="正方形/長方形 8">
            <a:extLst>
              <a:ext uri="{FF2B5EF4-FFF2-40B4-BE49-F238E27FC236}">
                <a16:creationId xmlns:a16="http://schemas.microsoft.com/office/drawing/2014/main" id="{E6E2A605-7DC5-FFE9-1946-1CDC2529CE5B}"/>
              </a:ext>
            </a:extLst>
          </p:cNvPr>
          <p:cNvSpPr/>
          <p:nvPr/>
        </p:nvSpPr>
        <p:spPr>
          <a:xfrm>
            <a:off x="2598821"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へいきん</a:t>
            </a:r>
          </a:p>
        </p:txBody>
      </p:sp>
      <p:sp>
        <p:nvSpPr>
          <p:cNvPr id="10" name="正方形/長方形 9">
            <a:extLst>
              <a:ext uri="{FF2B5EF4-FFF2-40B4-BE49-F238E27FC236}">
                <a16:creationId xmlns:a16="http://schemas.microsoft.com/office/drawing/2014/main" id="{67BC6E52-8DE0-EE02-0EE5-4D3F58D9E88B}"/>
              </a:ext>
            </a:extLst>
          </p:cNvPr>
          <p:cNvSpPr/>
          <p:nvPr/>
        </p:nvSpPr>
        <p:spPr>
          <a:xfrm>
            <a:off x="3880118"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なんさい</a:t>
            </a:r>
          </a:p>
        </p:txBody>
      </p:sp>
      <p:sp>
        <p:nvSpPr>
          <p:cNvPr id="11" name="正方形/長方形 10">
            <a:extLst>
              <a:ext uri="{FF2B5EF4-FFF2-40B4-BE49-F238E27FC236}">
                <a16:creationId xmlns:a16="http://schemas.microsoft.com/office/drawing/2014/main" id="{839C3CBB-B112-998C-0DF9-419B9969625B}"/>
              </a:ext>
            </a:extLst>
          </p:cNvPr>
          <p:cNvSpPr/>
          <p:nvPr/>
        </p:nvSpPr>
        <p:spPr>
          <a:xfrm>
            <a:off x="5003053"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い</a:t>
            </a:r>
          </a:p>
        </p:txBody>
      </p:sp>
      <p:sp>
        <p:nvSpPr>
          <p:cNvPr id="12" name="正方形/長方形 11">
            <a:extLst>
              <a:ext uri="{FF2B5EF4-FFF2-40B4-BE49-F238E27FC236}">
                <a16:creationId xmlns:a16="http://schemas.microsoft.com/office/drawing/2014/main" id="{4A3AD16E-E3E7-764D-0A8D-4DFD5DCB9087}"/>
              </a:ext>
            </a:extLst>
          </p:cNvPr>
          <p:cNvSpPr/>
          <p:nvPr/>
        </p:nvSpPr>
        <p:spPr>
          <a:xfrm>
            <a:off x="7200900"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しめ</a:t>
            </a:r>
          </a:p>
        </p:txBody>
      </p:sp>
      <p:sp>
        <p:nvSpPr>
          <p:cNvPr id="13" name="正方形/長方形 12">
            <a:extLst>
              <a:ext uri="{FF2B5EF4-FFF2-40B4-BE49-F238E27FC236}">
                <a16:creationId xmlns:a16="http://schemas.microsoft.com/office/drawing/2014/main" id="{87745A0A-E75D-3CFB-8CAF-4CF4BE1282AA}"/>
              </a:ext>
            </a:extLst>
          </p:cNvPr>
          <p:cNvSpPr/>
          <p:nvPr/>
        </p:nvSpPr>
        <p:spPr>
          <a:xfrm>
            <a:off x="8041994" y="1298625"/>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2">
                    <a:lumMod val="75000"/>
                  </a:schemeClr>
                </a:solidFill>
                <a:latin typeface="BIZ UDPゴシック" panose="020B0400000000000000" pitchFamily="50" charset="-128"/>
                <a:ea typeface="BIZ UDPゴシック" panose="020B0400000000000000" pitchFamily="50" charset="-128"/>
              </a:rPr>
              <a:t>しひょう</a:t>
            </a:r>
          </a:p>
        </p:txBody>
      </p:sp>
      <p:sp>
        <p:nvSpPr>
          <p:cNvPr id="14" name="正方形/長方形 13">
            <a:extLst>
              <a:ext uri="{FF2B5EF4-FFF2-40B4-BE49-F238E27FC236}">
                <a16:creationId xmlns:a16="http://schemas.microsoft.com/office/drawing/2014/main" id="{865BD5B8-AD7E-48BC-2912-1331DFC273B0}"/>
              </a:ext>
            </a:extLst>
          </p:cNvPr>
          <p:cNvSpPr/>
          <p:nvPr/>
        </p:nvSpPr>
        <p:spPr>
          <a:xfrm>
            <a:off x="4184731" y="2177092"/>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だんせい</a:t>
            </a:r>
          </a:p>
        </p:txBody>
      </p:sp>
      <p:sp>
        <p:nvSpPr>
          <p:cNvPr id="15" name="正方形/長方形 14">
            <a:extLst>
              <a:ext uri="{FF2B5EF4-FFF2-40B4-BE49-F238E27FC236}">
                <a16:creationId xmlns:a16="http://schemas.microsoft.com/office/drawing/2014/main" id="{EE0FE77C-3332-D554-F013-F92BE13A7B00}"/>
              </a:ext>
            </a:extLst>
          </p:cNvPr>
          <p:cNvSpPr/>
          <p:nvPr/>
        </p:nvSpPr>
        <p:spPr>
          <a:xfrm>
            <a:off x="6837783" y="2177092"/>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じょせい</a:t>
            </a:r>
          </a:p>
        </p:txBody>
      </p:sp>
      <p:sp>
        <p:nvSpPr>
          <p:cNvPr id="16" name="正方形/長方形 15">
            <a:extLst>
              <a:ext uri="{FF2B5EF4-FFF2-40B4-BE49-F238E27FC236}">
                <a16:creationId xmlns:a16="http://schemas.microsoft.com/office/drawing/2014/main" id="{BCE849AD-FF19-A55B-1CAE-8204D18073D5}"/>
              </a:ext>
            </a:extLst>
          </p:cNvPr>
          <p:cNvSpPr/>
          <p:nvPr/>
        </p:nvSpPr>
        <p:spPr>
          <a:xfrm>
            <a:off x="1139249" y="3269171"/>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17" name="正方形/長方形 16">
            <a:extLst>
              <a:ext uri="{FF2B5EF4-FFF2-40B4-BE49-F238E27FC236}">
                <a16:creationId xmlns:a16="http://schemas.microsoft.com/office/drawing/2014/main" id="{712C06C6-6067-4AB5-BC34-A49805043FE6}"/>
              </a:ext>
            </a:extLst>
          </p:cNvPr>
          <p:cNvSpPr/>
          <p:nvPr/>
        </p:nvSpPr>
        <p:spPr>
          <a:xfrm>
            <a:off x="1603407" y="3416642"/>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しょうわ</a:t>
            </a:r>
          </a:p>
        </p:txBody>
      </p:sp>
      <p:sp>
        <p:nvSpPr>
          <p:cNvPr id="18" name="正方形/長方形 17">
            <a:extLst>
              <a:ext uri="{FF2B5EF4-FFF2-40B4-BE49-F238E27FC236}">
                <a16:creationId xmlns:a16="http://schemas.microsoft.com/office/drawing/2014/main" id="{42670A51-03A2-DDD0-09A1-183441C73900}"/>
              </a:ext>
            </a:extLst>
          </p:cNvPr>
          <p:cNvSpPr/>
          <p:nvPr/>
        </p:nvSpPr>
        <p:spPr>
          <a:xfrm>
            <a:off x="2181994" y="3416642"/>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19" name="正方形/長方形 18">
            <a:extLst>
              <a:ext uri="{FF2B5EF4-FFF2-40B4-BE49-F238E27FC236}">
                <a16:creationId xmlns:a16="http://schemas.microsoft.com/office/drawing/2014/main" id="{2E171FFA-8E2F-7EFB-C64A-1EACE8C6D7E0}"/>
              </a:ext>
            </a:extLst>
          </p:cNvPr>
          <p:cNvSpPr/>
          <p:nvPr/>
        </p:nvSpPr>
        <p:spPr>
          <a:xfrm>
            <a:off x="1139249"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20" name="正方形/長方形 19">
            <a:extLst>
              <a:ext uri="{FF2B5EF4-FFF2-40B4-BE49-F238E27FC236}">
                <a16:creationId xmlns:a16="http://schemas.microsoft.com/office/drawing/2014/main" id="{6B7315FA-D351-7BD1-BBCE-E4231B618112}"/>
              </a:ext>
            </a:extLst>
          </p:cNvPr>
          <p:cNvSpPr/>
          <p:nvPr/>
        </p:nvSpPr>
        <p:spPr>
          <a:xfrm>
            <a:off x="1603407" y="4507120"/>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しょうわ</a:t>
            </a:r>
          </a:p>
        </p:txBody>
      </p:sp>
      <p:sp>
        <p:nvSpPr>
          <p:cNvPr id="21" name="正方形/長方形 20">
            <a:extLst>
              <a:ext uri="{FF2B5EF4-FFF2-40B4-BE49-F238E27FC236}">
                <a16:creationId xmlns:a16="http://schemas.microsoft.com/office/drawing/2014/main" id="{CBC1BAFB-DA27-DAF1-883D-3F667DB85929}"/>
              </a:ext>
            </a:extLst>
          </p:cNvPr>
          <p:cNvSpPr/>
          <p:nvPr/>
        </p:nvSpPr>
        <p:spPr>
          <a:xfrm>
            <a:off x="2181994" y="4507120"/>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28" name="正方形/長方形 27">
            <a:extLst>
              <a:ext uri="{FF2B5EF4-FFF2-40B4-BE49-F238E27FC236}">
                <a16:creationId xmlns:a16="http://schemas.microsoft.com/office/drawing/2014/main" id="{C33DD48D-1302-D36D-E20D-9E603E63AC2A}"/>
              </a:ext>
            </a:extLst>
          </p:cNvPr>
          <p:cNvSpPr/>
          <p:nvPr/>
        </p:nvSpPr>
        <p:spPr>
          <a:xfrm>
            <a:off x="1220089" y="5411677"/>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ねん</a:t>
            </a:r>
          </a:p>
        </p:txBody>
      </p:sp>
      <p:sp>
        <p:nvSpPr>
          <p:cNvPr id="29" name="正方形/長方形 28">
            <a:extLst>
              <a:ext uri="{FF2B5EF4-FFF2-40B4-BE49-F238E27FC236}">
                <a16:creationId xmlns:a16="http://schemas.microsoft.com/office/drawing/2014/main" id="{2AE89E53-A7BD-BF5D-FF6A-485CBDC567BB}"/>
              </a:ext>
            </a:extLst>
          </p:cNvPr>
          <p:cNvSpPr/>
          <p:nvPr/>
        </p:nvSpPr>
        <p:spPr>
          <a:xfrm>
            <a:off x="1645402" y="5559148"/>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a:solidFill>
                  <a:schemeClr val="bg1"/>
                </a:solidFill>
                <a:latin typeface="BIZ UDPゴシック" panose="020B0400000000000000" pitchFamily="50" charset="-128"/>
                <a:ea typeface="BIZ UDPゴシック" panose="020B0400000000000000" pitchFamily="50" charset="-128"/>
              </a:rPr>
              <a:t>れいわ</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DD42D9CF-DD6E-56F4-324D-2F6B0824783D}"/>
              </a:ext>
            </a:extLst>
          </p:cNvPr>
          <p:cNvSpPr/>
          <p:nvPr/>
        </p:nvSpPr>
        <p:spPr>
          <a:xfrm>
            <a:off x="2149910" y="5559148"/>
            <a:ext cx="719278"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bg1"/>
                </a:solidFill>
                <a:latin typeface="BIZ UDPゴシック" panose="020B0400000000000000" pitchFamily="50" charset="-128"/>
                <a:ea typeface="BIZ UDPゴシック" panose="020B0400000000000000" pitchFamily="50" charset="-128"/>
              </a:rPr>
              <a:t>ねん</a:t>
            </a:r>
          </a:p>
        </p:txBody>
      </p:sp>
      <p:sp>
        <p:nvSpPr>
          <p:cNvPr id="31" name="正方形/長方形 30">
            <a:extLst>
              <a:ext uri="{FF2B5EF4-FFF2-40B4-BE49-F238E27FC236}">
                <a16:creationId xmlns:a16="http://schemas.microsoft.com/office/drawing/2014/main" id="{F2F0F28F-5A88-2741-979F-57C8DC36ABE4}"/>
              </a:ext>
            </a:extLst>
          </p:cNvPr>
          <p:cNvSpPr/>
          <p:nvPr/>
        </p:nvSpPr>
        <p:spPr>
          <a:xfrm>
            <a:off x="4643414" y="3269170"/>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2" name="正方形/長方形 31">
            <a:extLst>
              <a:ext uri="{FF2B5EF4-FFF2-40B4-BE49-F238E27FC236}">
                <a16:creationId xmlns:a16="http://schemas.microsoft.com/office/drawing/2014/main" id="{1C63C971-2926-C0AC-EAFC-CCDD636043A4}"/>
              </a:ext>
            </a:extLst>
          </p:cNvPr>
          <p:cNvSpPr/>
          <p:nvPr/>
        </p:nvSpPr>
        <p:spPr>
          <a:xfrm>
            <a:off x="7322716" y="3269170"/>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3" name="正方形/長方形 32">
            <a:extLst>
              <a:ext uri="{FF2B5EF4-FFF2-40B4-BE49-F238E27FC236}">
                <a16:creationId xmlns:a16="http://schemas.microsoft.com/office/drawing/2014/main" id="{3ECB2120-3432-0B07-0968-62AD80873B6A}"/>
              </a:ext>
            </a:extLst>
          </p:cNvPr>
          <p:cNvSpPr/>
          <p:nvPr/>
        </p:nvSpPr>
        <p:spPr>
          <a:xfrm>
            <a:off x="4643414"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4" name="正方形/長方形 33">
            <a:extLst>
              <a:ext uri="{FF2B5EF4-FFF2-40B4-BE49-F238E27FC236}">
                <a16:creationId xmlns:a16="http://schemas.microsoft.com/office/drawing/2014/main" id="{61111B45-1D16-E140-1391-27C73251EE13}"/>
              </a:ext>
            </a:extLst>
          </p:cNvPr>
          <p:cNvSpPr/>
          <p:nvPr/>
        </p:nvSpPr>
        <p:spPr>
          <a:xfrm>
            <a:off x="7322716" y="4359649"/>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5" name="正方形/長方形 34">
            <a:extLst>
              <a:ext uri="{FF2B5EF4-FFF2-40B4-BE49-F238E27FC236}">
                <a16:creationId xmlns:a16="http://schemas.microsoft.com/office/drawing/2014/main" id="{850D5FCC-0019-6631-4BCD-2CA90C983CFF}"/>
              </a:ext>
            </a:extLst>
          </p:cNvPr>
          <p:cNvSpPr/>
          <p:nvPr/>
        </p:nvSpPr>
        <p:spPr>
          <a:xfrm>
            <a:off x="4643414" y="5400778"/>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
        <p:nvSpPr>
          <p:cNvPr id="36" name="正方形/長方形 35">
            <a:extLst>
              <a:ext uri="{FF2B5EF4-FFF2-40B4-BE49-F238E27FC236}">
                <a16:creationId xmlns:a16="http://schemas.microsoft.com/office/drawing/2014/main" id="{B61F5B05-2A90-3F5A-F705-AF6C69FE5DB7}"/>
              </a:ext>
            </a:extLst>
          </p:cNvPr>
          <p:cNvSpPr/>
          <p:nvPr/>
        </p:nvSpPr>
        <p:spPr>
          <a:xfrm>
            <a:off x="7322716" y="5400778"/>
            <a:ext cx="719278"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さい</a:t>
            </a:r>
          </a:p>
        </p:txBody>
      </p:sp>
    </p:spTree>
    <p:extLst>
      <p:ext uri="{BB962C8B-B14F-4D97-AF65-F5344CB8AC3E}">
        <p14:creationId xmlns:p14="http://schemas.microsoft.com/office/powerpoint/2010/main" val="27971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500"/>
                                        <p:tgtEl>
                                          <p:spTgt spid="7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500"/>
                                        <p:tgtEl>
                                          <p:spTgt spid="7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8" grpId="0" animBg="1"/>
      <p:bldP spid="62" grpId="0" animBg="1"/>
      <p:bldP spid="63" grpId="0" animBg="1"/>
      <p:bldP spid="64" grpId="0" animBg="1"/>
      <p:bldP spid="65" grpId="0" animBg="1"/>
      <p:bldP spid="66" grpId="0" animBg="1"/>
      <p:bldP spid="67" grpId="0" animBg="1"/>
      <p:bldP spid="68" grpId="0" animBg="1"/>
      <p:bldP spid="69" grpId="0" animBg="1"/>
      <p:bldP spid="70" grpId="0" animBg="1"/>
      <p:bldP spid="72" grpId="0" animBg="1"/>
      <p:bldP spid="75" grpId="0" animBg="1"/>
      <p:bldP spid="14" grpId="0"/>
      <p:bldP spid="15" grpId="0"/>
      <p:bldP spid="16" grpId="0"/>
      <p:bldP spid="17" grpId="0"/>
      <p:bldP spid="18" grpId="0"/>
      <p:bldP spid="31"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高齢化について考えよう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2" name="グループ化 11"/>
          <p:cNvGrpSpPr/>
          <p:nvPr/>
        </p:nvGrpSpPr>
        <p:grpSpPr>
          <a:xfrm>
            <a:off x="1" y="786702"/>
            <a:ext cx="8772524" cy="3464149"/>
            <a:chOff x="1" y="786702"/>
            <a:chExt cx="8772524" cy="3464149"/>
          </a:xfrm>
        </p:grpSpPr>
        <p:sp>
          <p:nvSpPr>
            <p:cNvPr id="3" name="雲形吹き出し 2"/>
            <p:cNvSpPr/>
            <p:nvPr/>
          </p:nvSpPr>
          <p:spPr>
            <a:xfrm>
              <a:off x="1" y="786702"/>
              <a:ext cx="8772524" cy="3464149"/>
            </a:xfrm>
            <a:prstGeom prst="cloudCallout">
              <a:avLst>
                <a:gd name="adj1" fmla="val 36867"/>
                <a:gd name="adj2" fmla="val 56464"/>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19150" y="1809751"/>
              <a:ext cx="7620000" cy="743904"/>
            </a:xfrm>
            <a:prstGeom prst="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819150" y="1450791"/>
              <a:ext cx="7711149" cy="947383"/>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tx2">
                      <a:lumMod val="75000"/>
                    </a:schemeClr>
                  </a:solidFill>
                  <a:latin typeface="Meiryo UI" panose="020B0604030504040204" pitchFamily="50" charset="-128"/>
                  <a:ea typeface="Meiryo UI" panose="020B0604030504040204" pitchFamily="50" charset="-128"/>
                  <a:cs typeface="ヒラギノ丸ゴ ProN W4"/>
                </a:rPr>
                <a:t>何歳まで元気でいたい？何歳まで働きたい？</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ヒラギノ丸ゴ ProN W4"/>
              </a:endParaRPr>
            </a:p>
          </p:txBody>
        </p:sp>
      </p:grpSp>
      <p:grpSp>
        <p:nvGrpSpPr>
          <p:cNvPr id="17" name="グループ化 16"/>
          <p:cNvGrpSpPr/>
          <p:nvPr/>
        </p:nvGrpSpPr>
        <p:grpSpPr>
          <a:xfrm>
            <a:off x="445032" y="4514850"/>
            <a:ext cx="6422493" cy="2009775"/>
            <a:chOff x="445032" y="4514850"/>
            <a:chExt cx="6422493" cy="2009775"/>
          </a:xfrm>
        </p:grpSpPr>
        <p:grpSp>
          <p:nvGrpSpPr>
            <p:cNvPr id="7" name="グループ化 6"/>
            <p:cNvGrpSpPr/>
            <p:nvPr/>
          </p:nvGrpSpPr>
          <p:grpSpPr>
            <a:xfrm>
              <a:off x="445032" y="4514850"/>
              <a:ext cx="6422493" cy="2009775"/>
              <a:chOff x="445032" y="4514850"/>
              <a:chExt cx="6422493" cy="2009775"/>
            </a:xfrm>
          </p:grpSpPr>
          <p:sp>
            <p:nvSpPr>
              <p:cNvPr id="5" name="正方形/長方形 4"/>
              <p:cNvSpPr/>
              <p:nvPr/>
            </p:nvSpPr>
            <p:spPr>
              <a:xfrm>
                <a:off x="445032" y="4514850"/>
                <a:ext cx="6422493" cy="2009775"/>
              </a:xfrm>
              <a:prstGeom prst="rect">
                <a:avLst/>
              </a:prstGeom>
              <a:solidFill>
                <a:schemeClr val="accent6">
                  <a:lumMod val="20000"/>
                  <a:lumOff val="80000"/>
                </a:schemeClr>
              </a:solidFill>
              <a:ln w="31750">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t" anchorCtr="0"/>
              <a:lstStyle/>
              <a:p>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参考データ</a:t>
                </a:r>
                <a:r>
                  <a:rPr kumimoji="1" lang="en-US" altLang="ja-JP" b="1" dirty="0">
                    <a:solidFill>
                      <a:schemeClr val="tx1">
                        <a:lumMod val="85000"/>
                        <a:lumOff val="15000"/>
                      </a:schemeClr>
                    </a:solidFill>
                    <a:latin typeface="Meiryo UI" panose="020B0604030504040204" pitchFamily="50" charset="-128"/>
                    <a:ea typeface="Meiryo UI" panose="020B0604030504040204" pitchFamily="50" charset="-128"/>
                  </a:rPr>
                  <a:t>】</a:t>
                </a:r>
              </a:p>
              <a:p>
                <a:pPr>
                  <a:lnSpc>
                    <a:spcPct val="200000"/>
                  </a:lnSpc>
                </a:pPr>
                <a:r>
                  <a:rPr kumimoji="1" lang="ja-JP" altLang="en-US" b="1" dirty="0">
                    <a:solidFill>
                      <a:schemeClr val="tx1">
                        <a:lumMod val="85000"/>
                        <a:lumOff val="15000"/>
                      </a:schemeClr>
                    </a:solidFill>
                    <a:latin typeface="Meiryo UI" panose="020B0604030504040204" pitchFamily="50" charset="-128"/>
                    <a:ea typeface="Meiryo UI" panose="020B0604030504040204" pitchFamily="50" charset="-128"/>
                  </a:rPr>
                  <a:t>健康寿命・・・健康上の問題がなく、日常生活に制限のない期間</a:t>
                </a:r>
              </a:p>
            </p:txBody>
          </p:sp>
          <p:sp>
            <p:nvSpPr>
              <p:cNvPr id="6" name="角丸四角形 5"/>
              <p:cNvSpPr/>
              <p:nvPr/>
            </p:nvSpPr>
            <p:spPr>
              <a:xfrm>
                <a:off x="1879866" y="5512914"/>
                <a:ext cx="2352675" cy="659286"/>
              </a:xfrm>
              <a:prstGeom prst="roundRect">
                <a:avLst/>
              </a:prstGeom>
              <a:solidFill>
                <a:schemeClr val="accent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男性　</a:t>
                </a:r>
                <a:r>
                  <a:rPr kumimoji="1" lang="en-US" altLang="ja-JP" sz="2400" dirty="0">
                    <a:latin typeface="Meiryo UI" panose="020B0604030504040204" pitchFamily="50" charset="-128"/>
                    <a:ea typeface="Meiryo UI" panose="020B0604030504040204" pitchFamily="50" charset="-128"/>
                  </a:rPr>
                  <a:t>72.68</a:t>
                </a:r>
                <a:r>
                  <a:rPr kumimoji="1" lang="ja-JP" altLang="en-US" sz="2400" dirty="0">
                    <a:latin typeface="Meiryo UI" panose="020B0604030504040204" pitchFamily="50" charset="-128"/>
                    <a:ea typeface="Meiryo UI" panose="020B0604030504040204" pitchFamily="50" charset="-128"/>
                  </a:rPr>
                  <a:t>歳</a:t>
                </a:r>
              </a:p>
            </p:txBody>
          </p:sp>
          <p:sp>
            <p:nvSpPr>
              <p:cNvPr id="13" name="角丸四角形 12"/>
              <p:cNvSpPr/>
              <p:nvPr/>
            </p:nvSpPr>
            <p:spPr>
              <a:xfrm>
                <a:off x="4357687" y="5512914"/>
                <a:ext cx="2352675" cy="659286"/>
              </a:xfrm>
              <a:prstGeom prst="roundRect">
                <a:avLst/>
              </a:prstGeom>
              <a:solidFill>
                <a:schemeClr val="accent2"/>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400" dirty="0">
                    <a:latin typeface="Meiryo UI" panose="020B0604030504040204" pitchFamily="50" charset="-128"/>
                    <a:ea typeface="Meiryo UI" panose="020B0604030504040204" pitchFamily="50" charset="-128"/>
                  </a:rPr>
                  <a:t>女性　</a:t>
                </a:r>
                <a:r>
                  <a:rPr kumimoji="1" lang="en-US" altLang="ja-JP" sz="2400" dirty="0">
                    <a:latin typeface="Meiryo UI" panose="020B0604030504040204" pitchFamily="50" charset="-128"/>
                    <a:ea typeface="Meiryo UI" panose="020B0604030504040204" pitchFamily="50" charset="-128"/>
                  </a:rPr>
                  <a:t>75.38</a:t>
                </a:r>
                <a:r>
                  <a:rPr kumimoji="1" lang="ja-JP" altLang="en-US" sz="2400" dirty="0">
                    <a:latin typeface="Meiryo UI" panose="020B0604030504040204" pitchFamily="50" charset="-128"/>
                    <a:ea typeface="Meiryo UI" panose="020B0604030504040204" pitchFamily="50" charset="-128"/>
                  </a:rPr>
                  <a:t>歳</a:t>
                </a:r>
              </a:p>
            </p:txBody>
          </p:sp>
        </p:grpSp>
        <p:sp>
          <p:nvSpPr>
            <p:cNvPr id="14" name="テキスト ボックス 13"/>
            <p:cNvSpPr txBox="1"/>
            <p:nvPr/>
          </p:nvSpPr>
          <p:spPr>
            <a:xfrm>
              <a:off x="514349" y="6257925"/>
              <a:ext cx="6067425" cy="246221"/>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厚生労働省「第</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16</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回健康日本</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21</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（第二次）推進専門委員会資料」（令和３年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12</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a:t>
              </a:r>
            </a:p>
          </p:txBody>
        </p:sp>
        <p:sp>
          <p:nvSpPr>
            <p:cNvPr id="16" name="角丸四角形 15"/>
            <p:cNvSpPr/>
            <p:nvPr/>
          </p:nvSpPr>
          <p:spPr>
            <a:xfrm>
              <a:off x="615421" y="5637769"/>
              <a:ext cx="1184541" cy="409575"/>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a:solidFill>
                    <a:schemeClr val="tx1">
                      <a:lumMod val="85000"/>
                      <a:lumOff val="15000"/>
                    </a:schemeClr>
                  </a:solidFill>
                  <a:latin typeface="Meiryo UI" panose="020B0604030504040204" pitchFamily="50" charset="-128"/>
                  <a:ea typeface="Meiryo UI" panose="020B0604030504040204" pitchFamily="50" charset="-128"/>
                </a:rPr>
                <a:t>2019</a:t>
              </a:r>
              <a:r>
                <a:rPr kumimoji="1" lang="ja-JP" altLang="en-US" dirty="0">
                  <a:solidFill>
                    <a:schemeClr val="tx1">
                      <a:lumMod val="85000"/>
                      <a:lumOff val="15000"/>
                    </a:schemeClr>
                  </a:solidFill>
                  <a:latin typeface="Meiryo UI" panose="020B0604030504040204" pitchFamily="50" charset="-128"/>
                  <a:ea typeface="Meiryo UI" panose="020B0604030504040204" pitchFamily="50" charset="-128"/>
                </a:rPr>
                <a:t>年</a:t>
              </a:r>
            </a:p>
          </p:txBody>
        </p:sp>
      </p:grpSp>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282" y="4408015"/>
            <a:ext cx="1478154" cy="2343149"/>
          </a:xfrm>
          <a:prstGeom prst="rect">
            <a:avLst/>
          </a:prstGeom>
        </p:spPr>
      </p:pic>
      <p:sp>
        <p:nvSpPr>
          <p:cNvPr id="8" name="角丸四角形 7"/>
          <p:cNvSpPr/>
          <p:nvPr/>
        </p:nvSpPr>
        <p:spPr>
          <a:xfrm>
            <a:off x="2636028" y="3396238"/>
            <a:ext cx="1816878"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4">
            <a:extLst>
              <a:ext uri="{BEBA8EAE-BF5A-486C-A8C5-ECC9F3942E4B}">
                <a14:imgProps xmlns:a14="http://schemas.microsoft.com/office/drawing/2010/main">
                  <a14:imgLayer r:embed="rId5">
                    <a14:imgEffect>
                      <a14:backgroundRemoval t="0" b="100000" l="0" r="99087">
                        <a14:foregroundMark x1="39422" y1="37500" x2="39422" y2="37500"/>
                        <a14:foregroundMark x1="79909" y1="48627" x2="79909" y2="48627"/>
                      </a14:backgroundRemoval>
                    </a14:imgEffect>
                  </a14:imgLayer>
                </a14:imgProps>
              </a:ext>
              <a:ext uri="{28A0092B-C50C-407E-A947-70E740481C1C}">
                <a14:useLocalDpi xmlns:a14="http://schemas.microsoft.com/office/drawing/2010/main" val="0"/>
              </a:ext>
            </a:extLst>
          </a:blip>
          <a:stretch>
            <a:fillRect/>
          </a:stretch>
        </p:blipFill>
        <p:spPr>
          <a:xfrm>
            <a:off x="2006687" y="2365491"/>
            <a:ext cx="661530" cy="1393543"/>
          </a:xfrm>
          <a:prstGeom prst="rect">
            <a:avLst/>
          </a:prstGeom>
        </p:spPr>
      </p:pic>
      <p:sp>
        <p:nvSpPr>
          <p:cNvPr id="20" name="角丸四角形 19"/>
          <p:cNvSpPr/>
          <p:nvPr/>
        </p:nvSpPr>
        <p:spPr>
          <a:xfrm>
            <a:off x="5079365" y="3202679"/>
            <a:ext cx="1816878" cy="521065"/>
          </a:xfrm>
          <a:prstGeom prst="roundRect">
            <a:avLst/>
          </a:prstGeom>
          <a:solidFill>
            <a:schemeClr val="bg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26654" y="2351680"/>
            <a:ext cx="560712" cy="1448147"/>
          </a:xfrm>
          <a:prstGeom prst="rect">
            <a:avLst/>
          </a:prstGeom>
        </p:spPr>
      </p:pic>
      <p:pic>
        <p:nvPicPr>
          <p:cNvPr id="23" name="図 22"/>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4885574" y="2361011"/>
            <a:ext cx="896357" cy="1453848"/>
          </a:xfrm>
          <a:prstGeom prst="rect">
            <a:avLst/>
          </a:prstGeom>
        </p:spPr>
      </p:pic>
      <p:pic>
        <p:nvPicPr>
          <p:cNvPr id="10" name="図 9"/>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900" y="2351680"/>
            <a:ext cx="719796" cy="1444996"/>
          </a:xfrm>
          <a:prstGeom prst="rect">
            <a:avLst/>
          </a:prstGeom>
        </p:spPr>
      </p:pic>
      <p:sp>
        <p:nvSpPr>
          <p:cNvPr id="21" name="スライド番号プレースホルダー 20"/>
          <p:cNvSpPr>
            <a:spLocks noGrp="1"/>
          </p:cNvSpPr>
          <p:nvPr>
            <p:ph type="sldNum" sz="quarter" idx="4"/>
          </p:nvPr>
        </p:nvSpPr>
        <p:spPr/>
        <p:txBody>
          <a:bodyPr/>
          <a:lstStyle/>
          <a:p>
            <a:fld id="{CFE1D277-9C57-4E30-9C75-4A0776A97483}" type="slidenum">
              <a:rPr kumimoji="1" lang="ja-JP" altLang="en-US" smtClean="0"/>
              <a:t>6</a:t>
            </a:fld>
            <a:endParaRPr kumimoji="1" lang="ja-JP" altLang="en-US" dirty="0"/>
          </a:p>
        </p:txBody>
      </p:sp>
      <p:sp>
        <p:nvSpPr>
          <p:cNvPr id="19" name="正方形/長方形 18">
            <a:extLst>
              <a:ext uri="{FF2B5EF4-FFF2-40B4-BE49-F238E27FC236}">
                <a16:creationId xmlns:a16="http://schemas.microsoft.com/office/drawing/2014/main" id="{065609D7-4570-ED3E-748D-ACCBF477600C}"/>
              </a:ext>
            </a:extLst>
          </p:cNvPr>
          <p:cNvSpPr/>
          <p:nvPr/>
        </p:nvSpPr>
        <p:spPr>
          <a:xfrm>
            <a:off x="356801"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こうれいか</a:t>
            </a:r>
          </a:p>
        </p:txBody>
      </p:sp>
      <p:sp>
        <p:nvSpPr>
          <p:cNvPr id="24" name="正方形/長方形 23">
            <a:extLst>
              <a:ext uri="{FF2B5EF4-FFF2-40B4-BE49-F238E27FC236}">
                <a16:creationId xmlns:a16="http://schemas.microsoft.com/office/drawing/2014/main" id="{F57EB316-74D6-CB2D-C4E2-E8030C18AB80}"/>
              </a:ext>
            </a:extLst>
          </p:cNvPr>
          <p:cNvSpPr/>
          <p:nvPr/>
        </p:nvSpPr>
        <p:spPr>
          <a:xfrm>
            <a:off x="2463762" y="-2370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かんが</a:t>
            </a:r>
          </a:p>
        </p:txBody>
      </p:sp>
      <p:sp>
        <p:nvSpPr>
          <p:cNvPr id="25" name="正方形/長方形 24">
            <a:extLst>
              <a:ext uri="{FF2B5EF4-FFF2-40B4-BE49-F238E27FC236}">
                <a16:creationId xmlns:a16="http://schemas.microsoft.com/office/drawing/2014/main" id="{3651197C-475D-7D33-B04F-8188B09BC59B}"/>
              </a:ext>
            </a:extLst>
          </p:cNvPr>
          <p:cNvSpPr/>
          <p:nvPr/>
        </p:nvSpPr>
        <p:spPr>
          <a:xfrm>
            <a:off x="615421" y="15047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なんさい</a:t>
            </a:r>
          </a:p>
        </p:txBody>
      </p:sp>
      <p:sp>
        <p:nvSpPr>
          <p:cNvPr id="26" name="正方形/長方形 25">
            <a:extLst>
              <a:ext uri="{FF2B5EF4-FFF2-40B4-BE49-F238E27FC236}">
                <a16:creationId xmlns:a16="http://schemas.microsoft.com/office/drawing/2014/main" id="{14C27636-5491-C022-4FB2-772966110904}"/>
              </a:ext>
            </a:extLst>
          </p:cNvPr>
          <p:cNvSpPr/>
          <p:nvPr/>
        </p:nvSpPr>
        <p:spPr>
          <a:xfrm>
            <a:off x="1978976" y="15047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げんき</a:t>
            </a:r>
          </a:p>
        </p:txBody>
      </p:sp>
      <p:sp>
        <p:nvSpPr>
          <p:cNvPr id="27" name="正方形/長方形 26">
            <a:extLst>
              <a:ext uri="{FF2B5EF4-FFF2-40B4-BE49-F238E27FC236}">
                <a16:creationId xmlns:a16="http://schemas.microsoft.com/office/drawing/2014/main" id="{28AEE96A-A748-56E4-8C8B-9E790A7F04F6}"/>
              </a:ext>
            </a:extLst>
          </p:cNvPr>
          <p:cNvSpPr/>
          <p:nvPr/>
        </p:nvSpPr>
        <p:spPr>
          <a:xfrm>
            <a:off x="4649634" y="15047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なんさい</a:t>
            </a:r>
          </a:p>
        </p:txBody>
      </p:sp>
      <p:sp>
        <p:nvSpPr>
          <p:cNvPr id="28" name="正方形/長方形 27">
            <a:extLst>
              <a:ext uri="{FF2B5EF4-FFF2-40B4-BE49-F238E27FC236}">
                <a16:creationId xmlns:a16="http://schemas.microsoft.com/office/drawing/2014/main" id="{F1AA5CF3-5EBA-B59F-9342-B21532280500}"/>
              </a:ext>
            </a:extLst>
          </p:cNvPr>
          <p:cNvSpPr/>
          <p:nvPr/>
        </p:nvSpPr>
        <p:spPr>
          <a:xfrm>
            <a:off x="5884876" y="150478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はたら</a:t>
            </a:r>
          </a:p>
        </p:txBody>
      </p:sp>
      <p:sp>
        <p:nvSpPr>
          <p:cNvPr id="29" name="正方形/長方形 28">
            <a:extLst>
              <a:ext uri="{FF2B5EF4-FFF2-40B4-BE49-F238E27FC236}">
                <a16:creationId xmlns:a16="http://schemas.microsoft.com/office/drawing/2014/main" id="{C0BE4049-D3DF-2BDE-7FFB-BAA6200F85FE}"/>
              </a:ext>
            </a:extLst>
          </p:cNvPr>
          <p:cNvSpPr/>
          <p:nvPr/>
        </p:nvSpPr>
        <p:spPr>
          <a:xfrm>
            <a:off x="86522" y="449452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さんこう</a:t>
            </a:r>
          </a:p>
        </p:txBody>
      </p:sp>
      <p:sp>
        <p:nvSpPr>
          <p:cNvPr id="30" name="正方形/長方形 29">
            <a:extLst>
              <a:ext uri="{FF2B5EF4-FFF2-40B4-BE49-F238E27FC236}">
                <a16:creationId xmlns:a16="http://schemas.microsoft.com/office/drawing/2014/main" id="{A2DC905E-5ECA-C5D5-78DB-C9E78089BBE7}"/>
              </a:ext>
            </a:extLst>
          </p:cNvPr>
          <p:cNvSpPr/>
          <p:nvPr/>
        </p:nvSpPr>
        <p:spPr>
          <a:xfrm>
            <a:off x="395903"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けんこうじゅみょう</a:t>
            </a:r>
          </a:p>
        </p:txBody>
      </p:sp>
      <p:sp>
        <p:nvSpPr>
          <p:cNvPr id="31" name="正方形/長方形 30">
            <a:extLst>
              <a:ext uri="{FF2B5EF4-FFF2-40B4-BE49-F238E27FC236}">
                <a16:creationId xmlns:a16="http://schemas.microsoft.com/office/drawing/2014/main" id="{D173816A-3C1C-FDBE-24B5-8480743B24BD}"/>
              </a:ext>
            </a:extLst>
          </p:cNvPr>
          <p:cNvSpPr/>
          <p:nvPr/>
        </p:nvSpPr>
        <p:spPr>
          <a:xfrm>
            <a:off x="1526721"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けんこうじょう</a:t>
            </a:r>
          </a:p>
        </p:txBody>
      </p:sp>
      <p:sp>
        <p:nvSpPr>
          <p:cNvPr id="32" name="正方形/長方形 31">
            <a:extLst>
              <a:ext uri="{FF2B5EF4-FFF2-40B4-BE49-F238E27FC236}">
                <a16:creationId xmlns:a16="http://schemas.microsoft.com/office/drawing/2014/main" id="{9A21B586-2C00-02D8-A5EB-5F8392D8E449}"/>
              </a:ext>
            </a:extLst>
          </p:cNvPr>
          <p:cNvSpPr/>
          <p:nvPr/>
        </p:nvSpPr>
        <p:spPr>
          <a:xfrm>
            <a:off x="2297640"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もんだい</a:t>
            </a:r>
          </a:p>
        </p:txBody>
      </p:sp>
      <p:sp>
        <p:nvSpPr>
          <p:cNvPr id="33" name="正方形/長方形 32">
            <a:extLst>
              <a:ext uri="{FF2B5EF4-FFF2-40B4-BE49-F238E27FC236}">
                <a16:creationId xmlns:a16="http://schemas.microsoft.com/office/drawing/2014/main" id="{49A3EF42-D78F-3AFC-0196-D94BBD7F13DA}"/>
              </a:ext>
            </a:extLst>
          </p:cNvPr>
          <p:cNvSpPr/>
          <p:nvPr/>
        </p:nvSpPr>
        <p:spPr>
          <a:xfrm>
            <a:off x="3742721"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にちじょうせいかつ</a:t>
            </a:r>
          </a:p>
        </p:txBody>
      </p:sp>
      <p:sp>
        <p:nvSpPr>
          <p:cNvPr id="34" name="正方形/長方形 33">
            <a:extLst>
              <a:ext uri="{FF2B5EF4-FFF2-40B4-BE49-F238E27FC236}">
                <a16:creationId xmlns:a16="http://schemas.microsoft.com/office/drawing/2014/main" id="{BAE97837-7D47-64F8-CEB9-64AB13D4043E}"/>
              </a:ext>
            </a:extLst>
          </p:cNvPr>
          <p:cNvSpPr/>
          <p:nvPr/>
        </p:nvSpPr>
        <p:spPr>
          <a:xfrm>
            <a:off x="4623753"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せいげん</a:t>
            </a:r>
          </a:p>
        </p:txBody>
      </p:sp>
      <p:sp>
        <p:nvSpPr>
          <p:cNvPr id="35" name="正方形/長方形 34">
            <a:extLst>
              <a:ext uri="{FF2B5EF4-FFF2-40B4-BE49-F238E27FC236}">
                <a16:creationId xmlns:a16="http://schemas.microsoft.com/office/drawing/2014/main" id="{7FA00D01-8C66-B13B-CDC4-C40BA3D659A1}"/>
              </a:ext>
            </a:extLst>
          </p:cNvPr>
          <p:cNvSpPr/>
          <p:nvPr/>
        </p:nvSpPr>
        <p:spPr>
          <a:xfrm>
            <a:off x="5611695" y="4930637"/>
            <a:ext cx="133664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きかん</a:t>
            </a:r>
          </a:p>
        </p:txBody>
      </p:sp>
      <p:sp>
        <p:nvSpPr>
          <p:cNvPr id="36" name="正方形/長方形 35">
            <a:extLst>
              <a:ext uri="{FF2B5EF4-FFF2-40B4-BE49-F238E27FC236}">
                <a16:creationId xmlns:a16="http://schemas.microsoft.com/office/drawing/2014/main" id="{54BC08DD-31C6-ECD2-13C7-F3508CA4F4E3}"/>
              </a:ext>
            </a:extLst>
          </p:cNvPr>
          <p:cNvSpPr/>
          <p:nvPr/>
        </p:nvSpPr>
        <p:spPr>
          <a:xfrm>
            <a:off x="954014" y="5465676"/>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ねん</a:t>
            </a:r>
          </a:p>
        </p:txBody>
      </p:sp>
      <p:sp>
        <p:nvSpPr>
          <p:cNvPr id="37" name="正方形/長方形 36">
            <a:extLst>
              <a:ext uri="{FF2B5EF4-FFF2-40B4-BE49-F238E27FC236}">
                <a16:creationId xmlns:a16="http://schemas.microsoft.com/office/drawing/2014/main" id="{8F7E775F-C31B-91B7-2CF4-D6B021DCBD60}"/>
              </a:ext>
            </a:extLst>
          </p:cNvPr>
          <p:cNvSpPr/>
          <p:nvPr/>
        </p:nvSpPr>
        <p:spPr>
          <a:xfrm>
            <a:off x="1812232" y="5465676"/>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だんせい</a:t>
            </a:r>
          </a:p>
        </p:txBody>
      </p:sp>
      <p:sp>
        <p:nvSpPr>
          <p:cNvPr id="38" name="正方形/長方形 37">
            <a:extLst>
              <a:ext uri="{FF2B5EF4-FFF2-40B4-BE49-F238E27FC236}">
                <a16:creationId xmlns:a16="http://schemas.microsoft.com/office/drawing/2014/main" id="{84D067CD-8E7E-C3D0-AA7E-9DF64BACFBD3}"/>
              </a:ext>
            </a:extLst>
          </p:cNvPr>
          <p:cNvSpPr/>
          <p:nvPr/>
        </p:nvSpPr>
        <p:spPr>
          <a:xfrm>
            <a:off x="3459715" y="5465676"/>
            <a:ext cx="85273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さい</a:t>
            </a:r>
          </a:p>
        </p:txBody>
      </p:sp>
      <p:sp>
        <p:nvSpPr>
          <p:cNvPr id="39" name="正方形/長方形 38">
            <a:extLst>
              <a:ext uri="{FF2B5EF4-FFF2-40B4-BE49-F238E27FC236}">
                <a16:creationId xmlns:a16="http://schemas.microsoft.com/office/drawing/2014/main" id="{44B76BB9-052E-D37E-F573-2A091D2E8D7E}"/>
              </a:ext>
            </a:extLst>
          </p:cNvPr>
          <p:cNvSpPr/>
          <p:nvPr/>
        </p:nvSpPr>
        <p:spPr>
          <a:xfrm>
            <a:off x="4299233" y="5465676"/>
            <a:ext cx="1091592"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じょせい</a:t>
            </a:r>
          </a:p>
        </p:txBody>
      </p:sp>
      <p:sp>
        <p:nvSpPr>
          <p:cNvPr id="40" name="正方形/長方形 39">
            <a:extLst>
              <a:ext uri="{FF2B5EF4-FFF2-40B4-BE49-F238E27FC236}">
                <a16:creationId xmlns:a16="http://schemas.microsoft.com/office/drawing/2014/main" id="{C00DF664-C513-389B-AD78-08E97FB57E63}"/>
              </a:ext>
            </a:extLst>
          </p:cNvPr>
          <p:cNvSpPr/>
          <p:nvPr/>
        </p:nvSpPr>
        <p:spPr>
          <a:xfrm>
            <a:off x="5946716" y="5465676"/>
            <a:ext cx="852730"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50" dirty="0">
                <a:solidFill>
                  <a:schemeClr val="bg1"/>
                </a:solidFill>
                <a:latin typeface="BIZ UDPゴシック" panose="020B0400000000000000" pitchFamily="50" charset="-128"/>
                <a:ea typeface="BIZ UDPゴシック" panose="020B0400000000000000" pitchFamily="50" charset="-128"/>
              </a:rPr>
              <a:t>さい</a:t>
            </a:r>
          </a:p>
        </p:txBody>
      </p:sp>
    </p:spTree>
    <p:extLst>
      <p:ext uri="{BB962C8B-B14F-4D97-AF65-F5344CB8AC3E}">
        <p14:creationId xmlns:p14="http://schemas.microsoft.com/office/powerpoint/2010/main" val="398210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fade">
                                      <p:cBhvr>
                                        <p:cTn id="75" dur="500"/>
                                        <p:tgtEl>
                                          <p:spTgt spid="3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306401" y="780412"/>
            <a:ext cx="8438554"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34025"/>
                    <a:gd name="adj2" fmla="val 5788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74898" y="-26567"/>
            <a:ext cx="59430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4510" y="4256871"/>
            <a:ext cx="2435456" cy="2282041"/>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455481" y="5164741"/>
            <a:ext cx="6929569" cy="159847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人生には色々なリスクがあるよね。</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リスクが起こったときに、どうやって</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a:p>
            <a:r>
              <a:rPr lang="ja-JP" altLang="en-US" sz="3400" b="1" dirty="0">
                <a:solidFill>
                  <a:srgbClr val="17375E"/>
                </a:solidFill>
                <a:latin typeface="Meiryo UI" panose="020B0604030504040204" pitchFamily="50" charset="-128"/>
                <a:ea typeface="Meiryo UI" panose="020B0604030504040204" pitchFamily="50" charset="-128"/>
                <a:cs typeface="ヒラギノ丸ゴ ProN W4"/>
              </a:rPr>
              <a:t>自分の生活を守るか考えてみよう。</a:t>
            </a:r>
            <a:endParaRPr lang="en-US" altLang="ja-JP" sz="34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6114" y="1157467"/>
            <a:ext cx="1909805" cy="1738335"/>
          </a:xfrm>
          <a:prstGeom prst="rect">
            <a:avLst/>
          </a:prstGeom>
        </p:spPr>
      </p:pic>
      <p:pic>
        <p:nvPicPr>
          <p:cNvPr id="22" name="図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40058" y="3116335"/>
            <a:ext cx="1859480" cy="1289568"/>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5"/>
          <a:stretch>
            <a:fillRect/>
          </a:stretch>
        </p:blipFill>
        <p:spPr>
          <a:xfrm>
            <a:off x="4144276" y="2971512"/>
            <a:ext cx="2405558" cy="154777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177" y="1272391"/>
            <a:ext cx="1539734" cy="1429360"/>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956" y="1988886"/>
            <a:ext cx="1743494" cy="1625607"/>
          </a:xfrm>
          <a:prstGeom prst="rect">
            <a:avLst/>
          </a:prstGeom>
        </p:spPr>
      </p:pic>
      <p:pic>
        <p:nvPicPr>
          <p:cNvPr id="31" name="図 3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13678" y="1356615"/>
            <a:ext cx="1196972" cy="1728960"/>
          </a:xfrm>
          <a:prstGeom prst="rect">
            <a:avLst/>
          </a:prstGeom>
        </p:spPr>
      </p:pic>
      <p:pic>
        <p:nvPicPr>
          <p:cNvPr id="29" name="図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97259" y="2792614"/>
            <a:ext cx="943793" cy="1383179"/>
          </a:xfrm>
          <a:prstGeom prst="rect">
            <a:avLst/>
          </a:prstGeom>
        </p:spPr>
      </p:pic>
      <p:sp>
        <p:nvSpPr>
          <p:cNvPr id="3" name="スライド番号プレースホルダー 2">
            <a:extLst>
              <a:ext uri="{FF2B5EF4-FFF2-40B4-BE49-F238E27FC236}">
                <a16:creationId xmlns:a16="http://schemas.microsoft.com/office/drawing/2014/main" id="{F2A3C2AA-4ECD-4324-9FA6-6BB93DA1A0BF}"/>
              </a:ext>
            </a:extLst>
          </p:cNvPr>
          <p:cNvSpPr>
            <a:spLocks noGrp="1"/>
          </p:cNvSpPr>
          <p:nvPr>
            <p:ph type="sldNum" sz="quarter" idx="4"/>
          </p:nvPr>
        </p:nvSpPr>
        <p:spPr/>
        <p:txBody>
          <a:bodyPr/>
          <a:lstStyle/>
          <a:p>
            <a:fld id="{CFE1D277-9C57-4E30-9C75-4A0776A97483}" type="slidenum">
              <a:rPr lang="ja-JP" altLang="en-US" smtClean="0"/>
              <a:pPr/>
              <a:t>7</a:t>
            </a:fld>
            <a:endParaRPr lang="ja-JP" altLang="en-US" dirty="0"/>
          </a:p>
        </p:txBody>
      </p:sp>
      <p:sp>
        <p:nvSpPr>
          <p:cNvPr id="7" name="正方形/長方形 6">
            <a:extLst>
              <a:ext uri="{FF2B5EF4-FFF2-40B4-BE49-F238E27FC236}">
                <a16:creationId xmlns:a16="http://schemas.microsoft.com/office/drawing/2014/main" id="{06DCC46B-86F6-D65F-8C4D-3C6F05F4F62A}"/>
              </a:ext>
            </a:extLst>
          </p:cNvPr>
          <p:cNvSpPr/>
          <p:nvPr/>
        </p:nvSpPr>
        <p:spPr>
          <a:xfrm>
            <a:off x="76066" y="-557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じんせい</a:t>
            </a:r>
          </a:p>
        </p:txBody>
      </p:sp>
      <p:sp>
        <p:nvSpPr>
          <p:cNvPr id="11" name="正方形/長方形 10">
            <a:extLst>
              <a:ext uri="{FF2B5EF4-FFF2-40B4-BE49-F238E27FC236}">
                <a16:creationId xmlns:a16="http://schemas.microsoft.com/office/drawing/2014/main" id="{349526B0-DDF7-6077-561F-EFBFE5CEB182}"/>
              </a:ext>
            </a:extLst>
          </p:cNvPr>
          <p:cNvSpPr/>
          <p:nvPr/>
        </p:nvSpPr>
        <p:spPr>
          <a:xfrm>
            <a:off x="399045" y="4959277"/>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じんせい</a:t>
            </a:r>
          </a:p>
        </p:txBody>
      </p:sp>
      <p:sp>
        <p:nvSpPr>
          <p:cNvPr id="13" name="正方形/長方形 12">
            <a:extLst>
              <a:ext uri="{FF2B5EF4-FFF2-40B4-BE49-F238E27FC236}">
                <a16:creationId xmlns:a16="http://schemas.microsoft.com/office/drawing/2014/main" id="{0DC3A04D-EFD1-A5F2-755F-419653DF188B}"/>
              </a:ext>
            </a:extLst>
          </p:cNvPr>
          <p:cNvSpPr/>
          <p:nvPr/>
        </p:nvSpPr>
        <p:spPr>
          <a:xfrm>
            <a:off x="1931074" y="4959277"/>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いろいろ</a:t>
            </a:r>
          </a:p>
        </p:txBody>
      </p:sp>
      <p:sp>
        <p:nvSpPr>
          <p:cNvPr id="14" name="正方形/長方形 13">
            <a:extLst>
              <a:ext uri="{FF2B5EF4-FFF2-40B4-BE49-F238E27FC236}">
                <a16:creationId xmlns:a16="http://schemas.microsoft.com/office/drawing/2014/main" id="{53AFE168-EADA-7C06-6D3E-851429F479F1}"/>
              </a:ext>
            </a:extLst>
          </p:cNvPr>
          <p:cNvSpPr/>
          <p:nvPr/>
        </p:nvSpPr>
        <p:spPr>
          <a:xfrm>
            <a:off x="1542636" y="5558653"/>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お</a:t>
            </a:r>
          </a:p>
        </p:txBody>
      </p:sp>
      <p:sp>
        <p:nvSpPr>
          <p:cNvPr id="16" name="正方形/長方形 15">
            <a:extLst>
              <a:ext uri="{FF2B5EF4-FFF2-40B4-BE49-F238E27FC236}">
                <a16:creationId xmlns:a16="http://schemas.microsoft.com/office/drawing/2014/main" id="{0175B7A7-17D8-36C8-55FE-3AB5B86A82F8}"/>
              </a:ext>
            </a:extLst>
          </p:cNvPr>
          <p:cNvSpPr/>
          <p:nvPr/>
        </p:nvSpPr>
        <p:spPr>
          <a:xfrm>
            <a:off x="399045"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じぶん</a:t>
            </a:r>
          </a:p>
        </p:txBody>
      </p:sp>
      <p:sp>
        <p:nvSpPr>
          <p:cNvPr id="17" name="正方形/長方形 16">
            <a:extLst>
              <a:ext uri="{FF2B5EF4-FFF2-40B4-BE49-F238E27FC236}">
                <a16:creationId xmlns:a16="http://schemas.microsoft.com/office/drawing/2014/main" id="{1DD4F66C-6400-4C4B-5801-2C6119824FAA}"/>
              </a:ext>
            </a:extLst>
          </p:cNvPr>
          <p:cNvSpPr/>
          <p:nvPr/>
        </p:nvSpPr>
        <p:spPr>
          <a:xfrm>
            <a:off x="1634036"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せいかつ</a:t>
            </a:r>
          </a:p>
        </p:txBody>
      </p:sp>
      <p:sp>
        <p:nvSpPr>
          <p:cNvPr id="18" name="正方形/長方形 17">
            <a:extLst>
              <a:ext uri="{FF2B5EF4-FFF2-40B4-BE49-F238E27FC236}">
                <a16:creationId xmlns:a16="http://schemas.microsoft.com/office/drawing/2014/main" id="{17D6C9CE-68B2-52E3-D4A3-242D481E5036}"/>
              </a:ext>
            </a:extLst>
          </p:cNvPr>
          <p:cNvSpPr/>
          <p:nvPr/>
        </p:nvSpPr>
        <p:spPr>
          <a:xfrm>
            <a:off x="2587296"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まも</a:t>
            </a:r>
          </a:p>
        </p:txBody>
      </p:sp>
      <p:sp>
        <p:nvSpPr>
          <p:cNvPr id="19" name="正方形/長方形 18">
            <a:extLst>
              <a:ext uri="{FF2B5EF4-FFF2-40B4-BE49-F238E27FC236}">
                <a16:creationId xmlns:a16="http://schemas.microsoft.com/office/drawing/2014/main" id="{3C998BE2-427A-D09F-4685-C35DD4DBC1C4}"/>
              </a:ext>
            </a:extLst>
          </p:cNvPr>
          <p:cNvSpPr/>
          <p:nvPr/>
        </p:nvSpPr>
        <p:spPr>
          <a:xfrm>
            <a:off x="3739288" y="6079855"/>
            <a:ext cx="131463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かんが</a:t>
            </a:r>
          </a:p>
        </p:txBody>
      </p:sp>
    </p:spTree>
    <p:extLst>
      <p:ext uri="{BB962C8B-B14F-4D97-AF65-F5344CB8AC3E}">
        <p14:creationId xmlns:p14="http://schemas.microsoft.com/office/powerpoint/2010/main" val="325655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3" grpId="0"/>
      <p:bldP spid="14" grpId="0"/>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２</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社会保障制度について</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C675F6-F543-4CDC-872A-B1EDBC46A9C8}"/>
              </a:ext>
            </a:extLst>
          </p:cNvPr>
          <p:cNvSpPr>
            <a:spLocks noGrp="1"/>
          </p:cNvSpPr>
          <p:nvPr>
            <p:ph type="sldNum" sz="quarter" idx="4"/>
          </p:nvPr>
        </p:nvSpPr>
        <p:spPr/>
        <p:txBody>
          <a:bodyPr/>
          <a:lstStyle/>
          <a:p>
            <a:fld id="{CFE1D277-9C57-4E30-9C75-4A0776A97483}" type="slidenum">
              <a:rPr lang="ja-JP" altLang="en-US" smtClean="0"/>
              <a:pPr/>
              <a:t>8</a:t>
            </a:fld>
            <a:endParaRPr lang="ja-JP" altLang="en-US" dirty="0"/>
          </a:p>
        </p:txBody>
      </p:sp>
      <p:sp>
        <p:nvSpPr>
          <p:cNvPr id="3" name="正方形/長方形 2">
            <a:extLst>
              <a:ext uri="{FF2B5EF4-FFF2-40B4-BE49-F238E27FC236}">
                <a16:creationId xmlns:a16="http://schemas.microsoft.com/office/drawing/2014/main" id="{BD9455A0-B0B8-BEE3-852B-476CE7CC27BE}"/>
              </a:ext>
            </a:extLst>
          </p:cNvPr>
          <p:cNvSpPr/>
          <p:nvPr/>
        </p:nvSpPr>
        <p:spPr>
          <a:xfrm>
            <a:off x="2404309" y="2314521"/>
            <a:ext cx="3082090" cy="3693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p>
        </p:txBody>
      </p:sp>
    </p:spTree>
    <p:extLst>
      <p:ext uri="{BB962C8B-B14F-4D97-AF65-F5344CB8AC3E}">
        <p14:creationId xmlns:p14="http://schemas.microsoft.com/office/powerpoint/2010/main" val="382642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6206625" y="3295191"/>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flipV="1">
            <a:off x="2190750" y="3364108"/>
            <a:ext cx="723900" cy="81300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27" name="グループ化 26">
            <a:extLst>
              <a:ext uri="{FF2B5EF4-FFF2-40B4-BE49-F238E27FC236}">
                <a16:creationId xmlns:a16="http://schemas.microsoft.com/office/drawing/2014/main" id="{D4A1EB55-0B03-447D-8D05-0BDB89C55438}"/>
              </a:ext>
            </a:extLst>
          </p:cNvPr>
          <p:cNvGrpSpPr/>
          <p:nvPr/>
        </p:nvGrpSpPr>
        <p:grpSpPr>
          <a:xfrm>
            <a:off x="2544638" y="1186356"/>
            <a:ext cx="4032000" cy="2520000"/>
            <a:chOff x="2544638" y="1186356"/>
            <a:chExt cx="4032000" cy="2520000"/>
          </a:xfrm>
        </p:grpSpPr>
        <p:sp>
          <p:nvSpPr>
            <p:cNvPr id="6" name="角丸四角形 5"/>
            <p:cNvSpPr/>
            <p:nvPr/>
          </p:nvSpPr>
          <p:spPr>
            <a:xfrm>
              <a:off x="2544638" y="1186356"/>
              <a:ext cx="4032000" cy="2520000"/>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3747456" y="1409628"/>
              <a:ext cx="1626365" cy="685232"/>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4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正方形/長方形 28"/>
            <p:cNvSpPr/>
            <p:nvPr/>
          </p:nvSpPr>
          <p:spPr>
            <a:xfrm>
              <a:off x="3189108" y="2152596"/>
              <a:ext cx="2743060" cy="664862"/>
            </a:xfrm>
            <a:prstGeom prst="rect">
              <a:avLst/>
            </a:prstGeom>
          </p:spPr>
          <p:txBody>
            <a:bodyPr wrap="none">
              <a:spAutoFit/>
            </a:bodyPr>
            <a:lstStyle/>
            <a:p>
              <a:pPr algn="ctr">
                <a:lnSpc>
                  <a:spcPts val="5000"/>
                </a:lnSpc>
              </a:pP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自分で備える</a:t>
              </a:r>
            </a:p>
          </p:txBody>
        </p:sp>
      </p:grpSp>
      <p:sp>
        <p:nvSpPr>
          <p:cNvPr id="2" name="正方形/長方形 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52400" y="3876675"/>
            <a:ext cx="8829675" cy="2705100"/>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 name="直線コネクタ 10"/>
          <p:cNvCxnSpPr>
            <a:cxnSpLocks/>
          </p:cNvCxnSpPr>
          <p:nvPr/>
        </p:nvCxnSpPr>
        <p:spPr>
          <a:xfrm>
            <a:off x="4092111" y="5317650"/>
            <a:ext cx="1019175" cy="0"/>
          </a:xfrm>
          <a:prstGeom prst="line">
            <a:avLst/>
          </a:prstGeom>
          <a:ln w="57150">
            <a:solidFill>
              <a:srgbClr val="339966"/>
            </a:solidFill>
          </a:ln>
          <a:effectLst/>
        </p:spPr>
        <p:style>
          <a:lnRef idx="2">
            <a:schemeClr val="accent1"/>
          </a:lnRef>
          <a:fillRef idx="0">
            <a:schemeClr val="accent1"/>
          </a:fillRef>
          <a:effectRef idx="1">
            <a:schemeClr val="accent1"/>
          </a:effectRef>
          <a:fontRef idx="minor">
            <a:schemeClr val="tx1"/>
          </a:fontRef>
        </p:style>
      </p:cxnSp>
      <p:grpSp>
        <p:nvGrpSpPr>
          <p:cNvPr id="33" name="グループ化 32">
            <a:extLst>
              <a:ext uri="{FF2B5EF4-FFF2-40B4-BE49-F238E27FC236}">
                <a16:creationId xmlns:a16="http://schemas.microsoft.com/office/drawing/2014/main" id="{FDDAEB82-E0C7-4B31-B299-1C1017B29A22}"/>
              </a:ext>
            </a:extLst>
          </p:cNvPr>
          <p:cNvGrpSpPr/>
          <p:nvPr/>
        </p:nvGrpSpPr>
        <p:grpSpPr>
          <a:xfrm>
            <a:off x="330393" y="3956273"/>
            <a:ext cx="3962400" cy="2520000"/>
            <a:chOff x="330393" y="3956273"/>
            <a:chExt cx="3962400" cy="2520000"/>
          </a:xfrm>
        </p:grpSpPr>
        <p:sp>
          <p:nvSpPr>
            <p:cNvPr id="5" name="角丸四角形 4"/>
            <p:cNvSpPr/>
            <p:nvPr/>
          </p:nvSpPr>
          <p:spPr>
            <a:xfrm>
              <a:off x="330393" y="3956273"/>
              <a:ext cx="3962400" cy="2520000"/>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tLang="ja-JP" sz="3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3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1498410" y="4183472"/>
              <a:ext cx="1626365" cy="68523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186925" y="4914154"/>
              <a:ext cx="2249334" cy="646331"/>
            </a:xfrm>
            <a:prstGeom prst="rect">
              <a:avLst/>
            </a:prstGeom>
          </p:spPr>
          <p:txBody>
            <a:bodyPr wrap="none">
              <a:spAutoFit/>
            </a:bodyPr>
            <a:lstStyle/>
            <a:p>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共に備える</a:t>
              </a:r>
              <a:endParaRPr lang="ja-JP" altLang="en-US" sz="3600" dirty="0"/>
            </a:p>
          </p:txBody>
        </p:sp>
        <p:sp>
          <p:nvSpPr>
            <p:cNvPr id="31" name="正方形/長方形 30"/>
            <p:cNvSpPr/>
            <p:nvPr/>
          </p:nvSpPr>
          <p:spPr>
            <a:xfrm>
              <a:off x="706826" y="5451577"/>
              <a:ext cx="3209532" cy="954107"/>
            </a:xfrm>
            <a:prstGeom prst="rect">
              <a:avLst/>
            </a:prstGeom>
          </p:spPr>
          <p:txBody>
            <a:bodyPr wrap="none">
              <a:spAutoFit/>
            </a:bodyPr>
            <a:lstStyle/>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健康保険や年金など</a:t>
              </a:r>
            </a:p>
            <a:p>
              <a:pPr algn="ctr"/>
              <a:r>
                <a:rPr lang="ja-JP" altLang="en-US" sz="2800" b="1" dirty="0">
                  <a:solidFill>
                    <a:srgbClr val="C00000"/>
                  </a:solidFill>
                  <a:latin typeface="Meiryo UI" panose="020B0604030504040204" pitchFamily="50" charset="-128"/>
                  <a:ea typeface="Meiryo UI" panose="020B0604030504040204" pitchFamily="50" charset="-128"/>
                  <a:cs typeface="ヒラギノ角ゴ Pro W6"/>
                </a:rPr>
                <a:t>の「社会保険」</a:t>
              </a:r>
            </a:p>
          </p:txBody>
        </p:sp>
      </p:grpSp>
      <p:grpSp>
        <p:nvGrpSpPr>
          <p:cNvPr id="34" name="グループ化 33">
            <a:extLst>
              <a:ext uri="{FF2B5EF4-FFF2-40B4-BE49-F238E27FC236}">
                <a16:creationId xmlns:a16="http://schemas.microsoft.com/office/drawing/2014/main" id="{2B2F75FF-B3FB-4AD2-BEEA-6EC1252A890C}"/>
              </a:ext>
            </a:extLst>
          </p:cNvPr>
          <p:cNvGrpSpPr/>
          <p:nvPr/>
        </p:nvGrpSpPr>
        <p:grpSpPr>
          <a:xfrm>
            <a:off x="4796895" y="3986236"/>
            <a:ext cx="4306169" cy="2520000"/>
            <a:chOff x="4796895" y="3986236"/>
            <a:chExt cx="4306169" cy="2520000"/>
          </a:xfrm>
        </p:grpSpPr>
        <p:sp>
          <p:nvSpPr>
            <p:cNvPr id="7" name="角丸四角形 6"/>
            <p:cNvSpPr/>
            <p:nvPr/>
          </p:nvSpPr>
          <p:spPr>
            <a:xfrm>
              <a:off x="4908359" y="3986236"/>
              <a:ext cx="3962400" cy="2520000"/>
            </a:xfrm>
            <a:prstGeom prst="roundRect">
              <a:avLst/>
            </a:prstGeom>
            <a:solidFill>
              <a:schemeClr val="accent4">
                <a:lumMod val="20000"/>
                <a:lumOff val="80000"/>
              </a:schemeClr>
            </a:solidFill>
            <a:ln w="571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tLang="ja-JP" sz="2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2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6136797" y="4183472"/>
              <a:ext cx="1626365" cy="685232"/>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4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0" name="テキスト ボックス 29"/>
            <p:cNvSpPr txBox="1"/>
            <p:nvPr/>
          </p:nvSpPr>
          <p:spPr>
            <a:xfrm>
              <a:off x="4796895" y="4914154"/>
              <a:ext cx="4306169" cy="584775"/>
            </a:xfrm>
            <a:prstGeom prst="rect">
              <a:avLst/>
            </a:prstGeom>
            <a:noFill/>
          </p:spPr>
          <p:txBody>
            <a:bodyPr wrap="square" rtlCol="0">
              <a:spAutoFit/>
            </a:bodyPr>
            <a:lstStyle/>
            <a:p>
              <a:pPr algn="ctr"/>
              <a:r>
                <a:rPr lang="ja-JP" altLang="en-US" sz="32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sp>
          <p:nvSpPr>
            <p:cNvPr id="32" name="正方形/長方形 31"/>
            <p:cNvSpPr/>
            <p:nvPr/>
          </p:nvSpPr>
          <p:spPr>
            <a:xfrm>
              <a:off x="5423760" y="5451577"/>
              <a:ext cx="3052439" cy="954107"/>
            </a:xfrm>
            <a:prstGeom prst="rect">
              <a:avLst/>
            </a:prstGeom>
          </p:spPr>
          <p:txBody>
            <a:bodyPr wrap="none">
              <a:spAutoFit/>
            </a:bodyPr>
            <a:lstStyle/>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28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4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角丸四角形 12"/>
          <p:cNvSpPr/>
          <p:nvPr/>
        </p:nvSpPr>
        <p:spPr>
          <a:xfrm>
            <a:off x="3803141" y="4140710"/>
            <a:ext cx="1597114" cy="773443"/>
          </a:xfrm>
          <a:prstGeom prst="roundRect">
            <a:avLst/>
          </a:prstGeom>
          <a:solidFill>
            <a:srgbClr val="00206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2400"/>
              </a:lnSpc>
            </a:pPr>
            <a:r>
              <a:rPr kumimoji="1" lang="ja-JP" altLang="en-US" sz="2000" b="1" dirty="0">
                <a:latin typeface="Meiryo UI" panose="020B0604030504040204" pitchFamily="50" charset="-128"/>
                <a:ea typeface="Meiryo UI" panose="020B0604030504040204" pitchFamily="50" charset="-128"/>
              </a:rPr>
              <a:t>社会保障</a:t>
            </a:r>
          </a:p>
          <a:p>
            <a:pPr algn="ctr">
              <a:lnSpc>
                <a:spcPts val="2400"/>
              </a:lnSpc>
            </a:pPr>
            <a:r>
              <a:rPr kumimoji="1" lang="ja-JP" altLang="en-US" sz="2000" b="1" dirty="0">
                <a:latin typeface="Meiryo UI" panose="020B0604030504040204" pitchFamily="50" charset="-128"/>
                <a:ea typeface="Meiryo UI" panose="020B0604030504040204" pitchFamily="50" charset="-128"/>
              </a:rPr>
              <a:t>制度</a:t>
            </a:r>
          </a:p>
        </p:txBody>
      </p:sp>
      <p:sp>
        <p:nvSpPr>
          <p:cNvPr id="26" name="スライド番号プレースホルダー 25">
            <a:extLst>
              <a:ext uri="{FF2B5EF4-FFF2-40B4-BE49-F238E27FC236}">
                <a16:creationId xmlns:a16="http://schemas.microsoft.com/office/drawing/2014/main" id="{78F98AD4-F620-4F87-A04A-1778126A84E0}"/>
              </a:ext>
            </a:extLst>
          </p:cNvPr>
          <p:cNvSpPr>
            <a:spLocks noGrp="1"/>
          </p:cNvSpPr>
          <p:nvPr>
            <p:ph type="sldNum" sz="quarter" idx="4"/>
          </p:nvPr>
        </p:nvSpPr>
        <p:spPr/>
        <p:txBody>
          <a:bodyPr/>
          <a:lstStyle/>
          <a:p>
            <a:fld id="{CFE1D277-9C57-4E30-9C75-4A0776A97483}" type="slidenum">
              <a:rPr lang="ja-JP" altLang="en-US" smtClean="0"/>
              <a:pPr/>
              <a:t>9</a:t>
            </a:fld>
            <a:endParaRPr lang="ja-JP" altLang="en-US" dirty="0"/>
          </a:p>
        </p:txBody>
      </p:sp>
      <p:sp>
        <p:nvSpPr>
          <p:cNvPr id="3" name="正方形/長方形 2">
            <a:extLst>
              <a:ext uri="{FF2B5EF4-FFF2-40B4-BE49-F238E27FC236}">
                <a16:creationId xmlns:a16="http://schemas.microsoft.com/office/drawing/2014/main" id="{FF4E57D7-4BC2-093E-C034-60D2D2D281A4}"/>
              </a:ext>
            </a:extLst>
          </p:cNvPr>
          <p:cNvSpPr/>
          <p:nvPr/>
        </p:nvSpPr>
        <p:spPr>
          <a:xfrm>
            <a:off x="1145871" y="-477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そな</a:t>
            </a:r>
          </a:p>
        </p:txBody>
      </p:sp>
      <p:sp>
        <p:nvSpPr>
          <p:cNvPr id="8" name="正方形/長方形 7">
            <a:extLst>
              <a:ext uri="{FF2B5EF4-FFF2-40B4-BE49-F238E27FC236}">
                <a16:creationId xmlns:a16="http://schemas.microsoft.com/office/drawing/2014/main" id="{C6FAA115-29D8-E4CE-79A7-A4C103613346}"/>
              </a:ext>
            </a:extLst>
          </p:cNvPr>
          <p:cNvSpPr/>
          <p:nvPr/>
        </p:nvSpPr>
        <p:spPr>
          <a:xfrm>
            <a:off x="3621084" y="118001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2">
                    <a:lumMod val="75000"/>
                  </a:schemeClr>
                </a:solidFill>
                <a:latin typeface="BIZ UDPゴシック" panose="020B0400000000000000" pitchFamily="50" charset="-128"/>
                <a:ea typeface="BIZ UDPゴシック" panose="020B0400000000000000" pitchFamily="50" charset="-128"/>
              </a:rPr>
              <a:t>じじょ</a:t>
            </a:r>
          </a:p>
        </p:txBody>
      </p:sp>
      <p:sp>
        <p:nvSpPr>
          <p:cNvPr id="9" name="正方形/長方形 8">
            <a:extLst>
              <a:ext uri="{FF2B5EF4-FFF2-40B4-BE49-F238E27FC236}">
                <a16:creationId xmlns:a16="http://schemas.microsoft.com/office/drawing/2014/main" id="{60543C1F-0281-D11D-A98E-A4C962BBC704}"/>
              </a:ext>
            </a:extLst>
          </p:cNvPr>
          <p:cNvSpPr/>
          <p:nvPr/>
        </p:nvSpPr>
        <p:spPr>
          <a:xfrm>
            <a:off x="2914650" y="205436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じぶん</a:t>
            </a:r>
          </a:p>
        </p:txBody>
      </p:sp>
      <p:sp>
        <p:nvSpPr>
          <p:cNvPr id="16" name="正方形/長方形 15">
            <a:extLst>
              <a:ext uri="{FF2B5EF4-FFF2-40B4-BE49-F238E27FC236}">
                <a16:creationId xmlns:a16="http://schemas.microsoft.com/office/drawing/2014/main" id="{5E523C5F-1CF0-5B44-F232-9E2ED3C3FFFF}"/>
              </a:ext>
            </a:extLst>
          </p:cNvPr>
          <p:cNvSpPr/>
          <p:nvPr/>
        </p:nvSpPr>
        <p:spPr>
          <a:xfrm>
            <a:off x="3957837" y="2054361"/>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そな</a:t>
            </a:r>
          </a:p>
        </p:txBody>
      </p:sp>
      <p:sp>
        <p:nvSpPr>
          <p:cNvPr id="17" name="正方形/長方形 16">
            <a:extLst>
              <a:ext uri="{FF2B5EF4-FFF2-40B4-BE49-F238E27FC236}">
                <a16:creationId xmlns:a16="http://schemas.microsoft.com/office/drawing/2014/main" id="{8F0BA399-1DE5-321A-68B8-D8767AFAEF01}"/>
              </a:ext>
            </a:extLst>
          </p:cNvPr>
          <p:cNvSpPr/>
          <p:nvPr/>
        </p:nvSpPr>
        <p:spPr>
          <a:xfrm>
            <a:off x="641876" y="480485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とも</a:t>
            </a:r>
          </a:p>
        </p:txBody>
      </p:sp>
      <p:sp>
        <p:nvSpPr>
          <p:cNvPr id="18" name="正方形/長方形 17">
            <a:extLst>
              <a:ext uri="{FF2B5EF4-FFF2-40B4-BE49-F238E27FC236}">
                <a16:creationId xmlns:a16="http://schemas.microsoft.com/office/drawing/2014/main" id="{FC802C0E-1CF4-1C14-0E5C-ED9F86312C6C}"/>
              </a:ext>
            </a:extLst>
          </p:cNvPr>
          <p:cNvSpPr/>
          <p:nvPr/>
        </p:nvSpPr>
        <p:spPr>
          <a:xfrm>
            <a:off x="1492738" y="4804859"/>
            <a:ext cx="1768779"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そな</a:t>
            </a:r>
          </a:p>
        </p:txBody>
      </p:sp>
      <p:sp>
        <p:nvSpPr>
          <p:cNvPr id="19" name="正方形/長方形 18">
            <a:extLst>
              <a:ext uri="{FF2B5EF4-FFF2-40B4-BE49-F238E27FC236}">
                <a16:creationId xmlns:a16="http://schemas.microsoft.com/office/drawing/2014/main" id="{69BA49A9-DA9C-7E0B-8723-85D91FFC3854}"/>
              </a:ext>
            </a:extLst>
          </p:cNvPr>
          <p:cNvSpPr/>
          <p:nvPr/>
        </p:nvSpPr>
        <p:spPr>
          <a:xfrm>
            <a:off x="619151" y="5801276"/>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けんこうほけん</a:t>
            </a:r>
          </a:p>
        </p:txBody>
      </p:sp>
      <p:sp>
        <p:nvSpPr>
          <p:cNvPr id="20" name="正方形/長方形 19">
            <a:extLst>
              <a:ext uri="{FF2B5EF4-FFF2-40B4-BE49-F238E27FC236}">
                <a16:creationId xmlns:a16="http://schemas.microsoft.com/office/drawing/2014/main" id="{B7F39F08-4E12-E141-A4FD-AD701A4A8B33}"/>
              </a:ext>
            </a:extLst>
          </p:cNvPr>
          <p:cNvSpPr/>
          <p:nvPr/>
        </p:nvSpPr>
        <p:spPr>
          <a:xfrm>
            <a:off x="1409292" y="394021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rgbClr val="C00000"/>
                </a:solidFill>
                <a:latin typeface="BIZ UDPゴシック" panose="020B0400000000000000" pitchFamily="50" charset="-128"/>
                <a:ea typeface="BIZ UDPゴシック" panose="020B0400000000000000" pitchFamily="50" charset="-128"/>
              </a:rPr>
              <a:t>きょうじょ</a:t>
            </a:r>
          </a:p>
        </p:txBody>
      </p:sp>
      <p:sp>
        <p:nvSpPr>
          <p:cNvPr id="22" name="正方形/長方形 21">
            <a:extLst>
              <a:ext uri="{FF2B5EF4-FFF2-40B4-BE49-F238E27FC236}">
                <a16:creationId xmlns:a16="http://schemas.microsoft.com/office/drawing/2014/main" id="{263D0A81-2C17-D40B-6530-180B5D7FFF2F}"/>
              </a:ext>
            </a:extLst>
          </p:cNvPr>
          <p:cNvSpPr/>
          <p:nvPr/>
        </p:nvSpPr>
        <p:spPr>
          <a:xfrm>
            <a:off x="2018941" y="5801276"/>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ねんきん</a:t>
            </a:r>
          </a:p>
        </p:txBody>
      </p:sp>
      <p:sp>
        <p:nvSpPr>
          <p:cNvPr id="23" name="正方形/長方形 22">
            <a:extLst>
              <a:ext uri="{FF2B5EF4-FFF2-40B4-BE49-F238E27FC236}">
                <a16:creationId xmlns:a16="http://schemas.microsoft.com/office/drawing/2014/main" id="{20F9EE19-3B3B-8556-2D45-63435570B753}"/>
              </a:ext>
            </a:extLst>
          </p:cNvPr>
          <p:cNvSpPr/>
          <p:nvPr/>
        </p:nvSpPr>
        <p:spPr>
          <a:xfrm>
            <a:off x="1503540" y="6258370"/>
            <a:ext cx="1768779"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rgbClr val="C00000"/>
                </a:solidFill>
                <a:latin typeface="BIZ UDPゴシック" panose="020B0400000000000000" pitchFamily="50" charset="-128"/>
                <a:ea typeface="BIZ UDPゴシック" panose="020B0400000000000000" pitchFamily="50" charset="-128"/>
              </a:rPr>
              <a:t>しゃかいほけん</a:t>
            </a:r>
          </a:p>
        </p:txBody>
      </p:sp>
      <p:sp>
        <p:nvSpPr>
          <p:cNvPr id="25" name="正方形/長方形 24">
            <a:extLst>
              <a:ext uri="{FF2B5EF4-FFF2-40B4-BE49-F238E27FC236}">
                <a16:creationId xmlns:a16="http://schemas.microsoft.com/office/drawing/2014/main" id="{EF0BE855-22B3-49D8-B4EB-BFD97DD2E342}"/>
              </a:ext>
            </a:extLst>
          </p:cNvPr>
          <p:cNvSpPr/>
          <p:nvPr/>
        </p:nvSpPr>
        <p:spPr>
          <a:xfrm>
            <a:off x="3727914" y="4066613"/>
            <a:ext cx="176877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しゃかいほしょう</a:t>
            </a:r>
          </a:p>
        </p:txBody>
      </p:sp>
      <p:sp>
        <p:nvSpPr>
          <p:cNvPr id="35" name="正方形/長方形 34">
            <a:extLst>
              <a:ext uri="{FF2B5EF4-FFF2-40B4-BE49-F238E27FC236}">
                <a16:creationId xmlns:a16="http://schemas.microsoft.com/office/drawing/2014/main" id="{8A3D193D-10FC-8329-102D-AAA1DDA2DA56}"/>
              </a:ext>
            </a:extLst>
          </p:cNvPr>
          <p:cNvSpPr/>
          <p:nvPr/>
        </p:nvSpPr>
        <p:spPr>
          <a:xfrm>
            <a:off x="3727914" y="4726863"/>
            <a:ext cx="1768779" cy="246221"/>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000" dirty="0">
                <a:solidFill>
                  <a:schemeClr val="bg1"/>
                </a:solidFill>
                <a:latin typeface="BIZ UDPゴシック" panose="020B0400000000000000" pitchFamily="50" charset="-128"/>
                <a:ea typeface="BIZ UDPゴシック" panose="020B0400000000000000" pitchFamily="50" charset="-128"/>
              </a:rPr>
              <a:t>せいど</a:t>
            </a:r>
          </a:p>
        </p:txBody>
      </p:sp>
      <p:sp>
        <p:nvSpPr>
          <p:cNvPr id="36" name="正方形/長方形 35">
            <a:extLst>
              <a:ext uri="{FF2B5EF4-FFF2-40B4-BE49-F238E27FC236}">
                <a16:creationId xmlns:a16="http://schemas.microsoft.com/office/drawing/2014/main" id="{E0158D8A-4F95-433B-8A4E-4DCDB5259ACE}"/>
              </a:ext>
            </a:extLst>
          </p:cNvPr>
          <p:cNvSpPr/>
          <p:nvPr/>
        </p:nvSpPr>
        <p:spPr>
          <a:xfrm>
            <a:off x="6029450" y="394021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こうじょ</a:t>
            </a:r>
          </a:p>
        </p:txBody>
      </p:sp>
      <p:sp>
        <p:nvSpPr>
          <p:cNvPr id="37" name="正方形/長方形 36">
            <a:extLst>
              <a:ext uri="{FF2B5EF4-FFF2-40B4-BE49-F238E27FC236}">
                <a16:creationId xmlns:a16="http://schemas.microsoft.com/office/drawing/2014/main" id="{703F6412-96D9-2956-FC8B-3C0C95467572}"/>
              </a:ext>
            </a:extLst>
          </p:cNvPr>
          <p:cNvSpPr/>
          <p:nvPr/>
        </p:nvSpPr>
        <p:spPr>
          <a:xfrm>
            <a:off x="4564869" y="479837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くに</a:t>
            </a:r>
          </a:p>
        </p:txBody>
      </p:sp>
      <p:sp>
        <p:nvSpPr>
          <p:cNvPr id="38" name="正方形/長方形 37">
            <a:extLst>
              <a:ext uri="{FF2B5EF4-FFF2-40B4-BE49-F238E27FC236}">
                <a16:creationId xmlns:a16="http://schemas.microsoft.com/office/drawing/2014/main" id="{A1E442A4-0117-924B-4DF9-9EB9781F5154}"/>
              </a:ext>
            </a:extLst>
          </p:cNvPr>
          <p:cNvSpPr/>
          <p:nvPr/>
        </p:nvSpPr>
        <p:spPr>
          <a:xfrm>
            <a:off x="6048782" y="479837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そな</a:t>
            </a:r>
          </a:p>
        </p:txBody>
      </p:sp>
      <p:sp>
        <p:nvSpPr>
          <p:cNvPr id="39" name="正方形/長方形 38">
            <a:extLst>
              <a:ext uri="{FF2B5EF4-FFF2-40B4-BE49-F238E27FC236}">
                <a16:creationId xmlns:a16="http://schemas.microsoft.com/office/drawing/2014/main" id="{D10CC28E-A6C4-FF90-0C7C-27CC4D68F258}"/>
              </a:ext>
            </a:extLst>
          </p:cNvPr>
          <p:cNvSpPr/>
          <p:nvPr/>
        </p:nvSpPr>
        <p:spPr>
          <a:xfrm>
            <a:off x="5024801"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せいかつ</a:t>
            </a:r>
          </a:p>
        </p:txBody>
      </p:sp>
      <p:sp>
        <p:nvSpPr>
          <p:cNvPr id="40" name="正方形/長方形 39">
            <a:extLst>
              <a:ext uri="{FF2B5EF4-FFF2-40B4-BE49-F238E27FC236}">
                <a16:creationId xmlns:a16="http://schemas.microsoft.com/office/drawing/2014/main" id="{FE97176D-BAAC-C94C-9FF5-FEB2799373D7}"/>
              </a:ext>
            </a:extLst>
          </p:cNvPr>
          <p:cNvSpPr/>
          <p:nvPr/>
        </p:nvSpPr>
        <p:spPr>
          <a:xfrm>
            <a:off x="7324760"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ひと</a:t>
            </a:r>
          </a:p>
        </p:txBody>
      </p:sp>
      <p:sp>
        <p:nvSpPr>
          <p:cNvPr id="41" name="正方形/長方形 40">
            <a:extLst>
              <a:ext uri="{FF2B5EF4-FFF2-40B4-BE49-F238E27FC236}">
                <a16:creationId xmlns:a16="http://schemas.microsoft.com/office/drawing/2014/main" id="{F1074911-EB35-079C-4CC9-66279457DCBA}"/>
              </a:ext>
            </a:extLst>
          </p:cNvPr>
          <p:cNvSpPr/>
          <p:nvPr/>
        </p:nvSpPr>
        <p:spPr>
          <a:xfrm>
            <a:off x="5846605" y="577408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こま</a:t>
            </a:r>
          </a:p>
        </p:txBody>
      </p:sp>
      <p:sp>
        <p:nvSpPr>
          <p:cNvPr id="42" name="正方形/長方形 41">
            <a:extLst>
              <a:ext uri="{FF2B5EF4-FFF2-40B4-BE49-F238E27FC236}">
                <a16:creationId xmlns:a16="http://schemas.microsoft.com/office/drawing/2014/main" id="{5B0D31AF-A365-9ECC-9AC4-9453FC4006FD}"/>
              </a:ext>
            </a:extLst>
          </p:cNvPr>
          <p:cNvSpPr/>
          <p:nvPr/>
        </p:nvSpPr>
        <p:spPr>
          <a:xfrm>
            <a:off x="6499684" y="623229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accent4">
                    <a:lumMod val="75000"/>
                  </a:schemeClr>
                </a:solidFill>
                <a:latin typeface="BIZ UDPゴシック" panose="020B0400000000000000" pitchFamily="50" charset="-128"/>
                <a:ea typeface="BIZ UDPゴシック" panose="020B0400000000000000" pitchFamily="50" charset="-128"/>
              </a:rPr>
              <a:t>しえん</a:t>
            </a:r>
          </a:p>
        </p:txBody>
      </p:sp>
    </p:spTree>
    <p:extLst>
      <p:ext uri="{BB962C8B-B14F-4D97-AF65-F5344CB8AC3E}">
        <p14:creationId xmlns:p14="http://schemas.microsoft.com/office/powerpoint/2010/main" val="564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500"/>
                                        <p:tgtEl>
                                          <p:spTgt spid="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fade">
                                      <p:cBhvr>
                                        <p:cTn id="80" dur="500"/>
                                        <p:tgtEl>
                                          <p:spTgt spid="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8" grpId="0"/>
      <p:bldP spid="9" grpId="0"/>
      <p:bldP spid="16" grpId="0"/>
      <p:bldP spid="17" grpId="0"/>
      <p:bldP spid="18" grpId="0"/>
      <p:bldP spid="19" grpId="0"/>
      <p:bldP spid="20" grpId="0"/>
      <p:bldP spid="22" grpId="0"/>
      <p:bldP spid="23" grpId="0"/>
      <p:bldP spid="25" grpId="0"/>
      <p:bldP spid="35" grpId="0"/>
      <p:bldP spid="36" grpId="0"/>
      <p:bldP spid="37" grpId="0"/>
      <p:bldP spid="38" grpId="0"/>
      <p:bldP spid="39" grpId="0"/>
      <p:bldP spid="40" grpId="0"/>
      <p:bldP spid="41" grpId="0"/>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17851</TotalTime>
  <Words>3598</Words>
  <Application>Microsoft Office PowerPoint</Application>
  <PresentationFormat>画面に合わせる (4:3)</PresentationFormat>
  <Paragraphs>1243</Paragraphs>
  <Slides>33</Slides>
  <Notes>18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33</vt:i4>
      </vt:variant>
    </vt:vector>
  </HeadingPairs>
  <TitlesOfParts>
    <vt:vector size="43" baseType="lpstr">
      <vt:lpstr>BIZ UDPゴシック</vt:lpstr>
      <vt:lpstr>Meiryo UI</vt:lpstr>
      <vt:lpstr>ヒラギノ角ゴ Pro W6</vt:lpstr>
      <vt:lpstr>ヒラギノ丸ゴ Pro W4</vt:lpstr>
      <vt:lpstr>メイリオ</vt:lpstr>
      <vt:lpstr>游ゴシック</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みのり</dc:creator>
  <cp:lastModifiedBy>斉藤 数弘</cp:lastModifiedBy>
  <cp:revision>90</cp:revision>
  <cp:lastPrinted>2024-04-12T01:02:31Z</cp:lastPrinted>
  <dcterms:created xsi:type="dcterms:W3CDTF">2017-02-17T04:49:29Z</dcterms:created>
  <dcterms:modified xsi:type="dcterms:W3CDTF">2024-04-12T05:26:22Z</dcterms:modified>
</cp:coreProperties>
</file>