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56" r:id="rId2"/>
    <p:sldId id="257" r:id="rId3"/>
    <p:sldId id="260" r:id="rId4"/>
    <p:sldId id="460" r:id="rId5"/>
    <p:sldId id="264" r:id="rId6"/>
    <p:sldId id="413" r:id="rId7"/>
    <p:sldId id="314" r:id="rId8"/>
    <p:sldId id="315" r:id="rId9"/>
    <p:sldId id="316" r:id="rId10"/>
    <p:sldId id="317" r:id="rId11"/>
    <p:sldId id="418" r:id="rId12"/>
    <p:sldId id="290" r:id="rId13"/>
    <p:sldId id="265" r:id="rId14"/>
    <p:sldId id="336" r:id="rId15"/>
    <p:sldId id="337" r:id="rId16"/>
    <p:sldId id="340" r:id="rId17"/>
    <p:sldId id="466" r:id="rId18"/>
    <p:sldId id="399" r:id="rId19"/>
    <p:sldId id="270" r:id="rId20"/>
    <p:sldId id="467" r:id="rId21"/>
    <p:sldId id="422" r:id="rId22"/>
    <p:sldId id="468" r:id="rId23"/>
    <p:sldId id="424" r:id="rId24"/>
    <p:sldId id="403" r:id="rId25"/>
    <p:sldId id="425" r:id="rId26"/>
    <p:sldId id="294" r:id="rId27"/>
    <p:sldId id="444" r:id="rId28"/>
    <p:sldId id="445" r:id="rId29"/>
    <p:sldId id="453" r:id="rId30"/>
    <p:sldId id="346" r:id="rId31"/>
    <p:sldId id="342" r:id="rId32"/>
    <p:sldId id="463" r:id="rId33"/>
    <p:sldId id="345" r:id="rId34"/>
    <p:sldId id="447" r:id="rId35"/>
    <p:sldId id="462" r:id="rId36"/>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1" clrIdx="0">
    <p:extLst>
      <p:ext uri="{19B8F6BF-5375-455C-9EA6-DF929625EA0E}">
        <p15:presenceInfo xmlns:p15="http://schemas.microsoft.com/office/powerpoint/2012/main" userId="jouhou-note00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0504D"/>
    <a:srgbClr val="17375E"/>
    <a:srgbClr val="558ED5"/>
    <a:srgbClr val="4C5A6A"/>
    <a:srgbClr val="E46C0A"/>
    <a:srgbClr val="424C59"/>
    <a:srgbClr val="BFBFBF"/>
    <a:srgbClr val="E1F3F8"/>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2" autoAdjust="0"/>
    <p:restoredTop sz="96353" autoAdjust="0"/>
  </p:normalViewPr>
  <p:slideViewPr>
    <p:cSldViewPr snapToGrid="0" snapToObjects="1">
      <p:cViewPr varScale="1">
        <p:scale>
          <a:sx n="114" d="100"/>
          <a:sy n="114" d="100"/>
        </p:scale>
        <p:origin x="10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367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354405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27238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34</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35</a:t>
            </a:fld>
            <a:endParaRPr kumimoji="1" lang="ja-JP" altLang="en-US"/>
          </a:p>
        </p:txBody>
      </p:sp>
    </p:spTree>
    <p:extLst>
      <p:ext uri="{BB962C8B-B14F-4D97-AF65-F5344CB8AC3E}">
        <p14:creationId xmlns:p14="http://schemas.microsoft.com/office/powerpoint/2010/main" val="417171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CF1362-4CCB-4CB2-847C-4CB162C42F1E}"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200" b="0"/>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227675-5C19-40B0-A838-5A1CF65F15F4}"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ECE08-70BE-46C1-AD31-BF27F614F4AA}"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F1F14D-CC65-44B0-A463-BCA95FE901B0}"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87925"/>
            <a:ext cx="2133600" cy="365125"/>
          </a:xfrm>
        </p:spPr>
        <p:txBody>
          <a:bodyPr/>
          <a:lstStyle>
            <a:lvl1pPr>
              <a:defRPr sz="1400" b="1"/>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0E0BCD-D682-4791-8F5C-602BEE25D77A}"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b="1"/>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DBB2D2-F1C0-46A5-9095-963640292769}"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53B73E-E207-48B4-91D4-DD602FC56617}" type="datetime1">
              <a:rPr kumimoji="1" lang="ja-JP" altLang="en-US" smtClean="0"/>
              <a:t>2024/4/12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586485-821A-4BEE-80FC-049CC0631B64}" type="datetime1">
              <a:rPr kumimoji="1" lang="ja-JP" altLang="en-US" smtClean="0"/>
              <a:t>2024/4/12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804CE8-B2FD-4C04-8344-2C3911FFFF49}" type="datetime1">
              <a:rPr kumimoji="1" lang="ja-JP" altLang="en-US" smtClean="0"/>
              <a:t>2024/4/12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C14385-815A-42C5-AD2A-6C6FB9541FE8}"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7A53EE-3B93-41C9-AD8E-309EBE4ED0D4}" type="datetime1">
              <a:rPr kumimoji="1" lang="ja-JP" altLang="en-US" smtClean="0"/>
              <a:t>2024/4/12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05680-8639-4344-831F-23622A18483F}" type="datetime1">
              <a:rPr kumimoji="1" lang="ja-JP" altLang="en-US" smtClean="0"/>
              <a:t>2024/4/12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31.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481800" y="43137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a:xfrm>
            <a:off x="298120" y="1925032"/>
            <a:ext cx="8580026" cy="528350"/>
          </a:xfrm>
          <a:prstGeom prst="rect">
            <a:avLst/>
          </a:prstGeom>
        </p:spPr>
        <p:txBody>
          <a:bodyPr wrap="square">
            <a:spAutoFit/>
          </a:bodyPr>
          <a:lstStyle/>
          <a:p>
            <a:pPr algn="ctr" eaLnBrk="1" hangingPunct="1">
              <a:lnSpc>
                <a:spcPts val="3400"/>
              </a:lnSpc>
              <a:spcBef>
                <a:spcPct val="50000"/>
              </a:spcBef>
              <a:buFontTx/>
              <a:buNone/>
              <a:defRPr/>
            </a:pPr>
            <a:r>
              <a:rPr lang="ja-JP" altLang="en-US" sz="60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リスクに備える</a:t>
            </a:r>
            <a:endParaRPr lang="ja-JP" altLang="en-US" sz="60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6" name="正方形/長方形 5"/>
          <p:cNvSpPr/>
          <p:nvPr/>
        </p:nvSpPr>
        <p:spPr>
          <a:xfrm>
            <a:off x="2366815" y="3502489"/>
            <a:ext cx="4340888"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将来について考えてみよう</a:t>
            </a: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2.</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リスクって何？</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3</a:t>
            </a:r>
            <a:r>
              <a:rPr kumimoji="1"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民間保険って何</a:t>
            </a:r>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p>
          <a:p>
            <a:r>
              <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まとめ</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3043740"/>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568956" y="2888948"/>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a:stretch>
            <a:fillRect/>
          </a:stretch>
        </p:blipFill>
        <p:spPr>
          <a:xfrm>
            <a:off x="2717665" y="5808208"/>
            <a:ext cx="3725603" cy="281478"/>
          </a:xfrm>
          <a:prstGeom prst="rect">
            <a:avLst/>
          </a:prstGeom>
        </p:spPr>
      </p:pic>
      <p:sp>
        <p:nvSpPr>
          <p:cNvPr id="2" name="スライド番号プレースホルダー 1">
            <a:extLst>
              <a:ext uri="{FF2B5EF4-FFF2-40B4-BE49-F238E27FC236}">
                <a16:creationId xmlns:a16="http://schemas.microsoft.com/office/drawing/2014/main" id="{0CF38CFF-046B-D0E7-2FFD-E24D06E980D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a:t>
            </a:fld>
            <a:endParaRPr lang="ja-JP" altLang="en-US" sz="1800" dirty="0">
              <a:solidFill>
                <a:schemeClr val="tx1"/>
              </a:solidFill>
            </a:endParaRPr>
          </a:p>
        </p:txBody>
      </p:sp>
      <p:sp>
        <p:nvSpPr>
          <p:cNvPr id="4" name="正方形/長方形 3">
            <a:extLst>
              <a:ext uri="{FF2B5EF4-FFF2-40B4-BE49-F238E27FC236}">
                <a16:creationId xmlns:a16="http://schemas.microsoft.com/office/drawing/2014/main" id="{AB2C9F99-279D-7461-93BC-B9B5BEEA7277}"/>
              </a:ext>
            </a:extLst>
          </p:cNvPr>
          <p:cNvSpPr/>
          <p:nvPr/>
        </p:nvSpPr>
        <p:spPr>
          <a:xfrm>
            <a:off x="3913112" y="1323068"/>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422A916D-F2C5-3B6F-D733-CDD2509CEA31}"/>
              </a:ext>
            </a:extLst>
          </p:cNvPr>
          <p:cNvSpPr/>
          <p:nvPr/>
        </p:nvSpPr>
        <p:spPr>
          <a:xfrm>
            <a:off x="3335265" y="27512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2C8B6A64-1CB7-3381-2635-165E438BCFDE}"/>
              </a:ext>
            </a:extLst>
          </p:cNvPr>
          <p:cNvSpPr/>
          <p:nvPr/>
        </p:nvSpPr>
        <p:spPr>
          <a:xfrm>
            <a:off x="3721892" y="2768093"/>
            <a:ext cx="25898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B37AA978-350A-D867-E755-148F14C89068}"/>
              </a:ext>
            </a:extLst>
          </p:cNvPr>
          <p:cNvSpPr/>
          <p:nvPr/>
        </p:nvSpPr>
        <p:spPr>
          <a:xfrm>
            <a:off x="2618858" y="3422879"/>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000" dirty="0">
              <a:solidFill>
                <a:schemeClr val="tx1"/>
              </a:solidFill>
            </a:endParaRPr>
          </a:p>
        </p:txBody>
      </p:sp>
      <p:sp>
        <p:nvSpPr>
          <p:cNvPr id="14" name="正方形/長方形 13">
            <a:extLst>
              <a:ext uri="{FF2B5EF4-FFF2-40B4-BE49-F238E27FC236}">
                <a16:creationId xmlns:a16="http://schemas.microsoft.com/office/drawing/2014/main" id="{B5D83E57-95FE-28D3-ECB5-1C7F1511EB37}"/>
              </a:ext>
            </a:extLst>
          </p:cNvPr>
          <p:cNvSpPr/>
          <p:nvPr/>
        </p:nvSpPr>
        <p:spPr>
          <a:xfrm>
            <a:off x="4051671" y="3433247"/>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F8ED2B38-9ADB-2713-A3CD-78933A6FA967}"/>
              </a:ext>
            </a:extLst>
          </p:cNvPr>
          <p:cNvSpPr/>
          <p:nvPr/>
        </p:nvSpPr>
        <p:spPr>
          <a:xfrm>
            <a:off x="3583991" y="3810500"/>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なに</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96B9BC18-6D31-BA60-7703-4E0B06ACF135}"/>
              </a:ext>
            </a:extLst>
          </p:cNvPr>
          <p:cNvSpPr/>
          <p:nvPr/>
        </p:nvSpPr>
        <p:spPr>
          <a:xfrm>
            <a:off x="2901550" y="4192976"/>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74F26072-80F6-1ED5-D8D1-35486C30975E}"/>
              </a:ext>
            </a:extLst>
          </p:cNvPr>
          <p:cNvSpPr/>
          <p:nvPr/>
        </p:nvSpPr>
        <p:spPr>
          <a:xfrm>
            <a:off x="4088219" y="4180214"/>
            <a:ext cx="14328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なに</a:t>
            </a:r>
            <a:endParaRPr kumimoji="1" lang="ja-JP" altLang="en-US" sz="1000" dirty="0">
              <a:solidFill>
                <a:schemeClr val="tx1"/>
              </a:solidFill>
            </a:endParaRP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3" name="スライド番号プレースホルダー 1">
            <a:extLst>
              <a:ext uri="{FF2B5EF4-FFF2-40B4-BE49-F238E27FC236}">
                <a16:creationId xmlns:a16="http://schemas.microsoft.com/office/drawing/2014/main" id="{5A8EA2EF-AADC-5B6B-B429-E1F0217053F3}"/>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10</a:t>
            </a:fld>
            <a:endParaRPr lang="ja-JP" altLang="en-US" sz="1800" dirty="0">
              <a:solidFill>
                <a:schemeClr val="tx1"/>
              </a:solidFill>
            </a:endParaRPr>
          </a:p>
        </p:txBody>
      </p:sp>
    </p:spTree>
    <p:extLst>
      <p:ext uri="{BB962C8B-B14F-4D97-AF65-F5344CB8AC3E}">
        <p14:creationId xmlns:p14="http://schemas.microsoft.com/office/powerpoint/2010/main" val="2671567385"/>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4" name="スライド番号プレースホルダー 1">
            <a:extLst>
              <a:ext uri="{FF2B5EF4-FFF2-40B4-BE49-F238E27FC236}">
                <a16:creationId xmlns:a16="http://schemas.microsoft.com/office/drawing/2014/main" id="{FB1C16B7-93DE-2718-A518-FBFF6258ECE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11</a:t>
            </a:fld>
            <a:endParaRPr lang="ja-JP" altLang="en-US" sz="1800" dirty="0">
              <a:solidFill>
                <a:schemeClr val="tx1"/>
              </a:solidFill>
            </a:endParaRPr>
          </a:p>
        </p:txBody>
      </p:sp>
      <p:grpSp>
        <p:nvGrpSpPr>
          <p:cNvPr id="6" name="グループ化 5">
            <a:extLst>
              <a:ext uri="{FF2B5EF4-FFF2-40B4-BE49-F238E27FC236}">
                <a16:creationId xmlns:a16="http://schemas.microsoft.com/office/drawing/2014/main" id="{E295D295-C50C-3577-B637-F72B23B886A3}"/>
              </a:ext>
            </a:extLst>
          </p:cNvPr>
          <p:cNvGrpSpPr/>
          <p:nvPr/>
        </p:nvGrpSpPr>
        <p:grpSpPr>
          <a:xfrm>
            <a:off x="4165367" y="798886"/>
            <a:ext cx="2676888" cy="511906"/>
            <a:chOff x="4165367" y="798886"/>
            <a:chExt cx="2676888" cy="511906"/>
          </a:xfrm>
        </p:grpSpPr>
        <p:sp>
          <p:nvSpPr>
            <p:cNvPr id="2" name="正方形/長方形 1">
              <a:extLst>
                <a:ext uri="{FF2B5EF4-FFF2-40B4-BE49-F238E27FC236}">
                  <a16:creationId xmlns:a16="http://schemas.microsoft.com/office/drawing/2014/main" id="{7A37F75D-1B8F-809F-3654-F04569660F4E}"/>
                </a:ext>
              </a:extLst>
            </p:cNvPr>
            <p:cNvSpPr/>
            <p:nvPr/>
          </p:nvSpPr>
          <p:spPr>
            <a:xfrm rot="21186907">
              <a:off x="4165367" y="949027"/>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しゅじゅつ</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118D1341-4295-1379-902F-15783F2EE2DA}"/>
                </a:ext>
              </a:extLst>
            </p:cNvPr>
            <p:cNvSpPr/>
            <p:nvPr/>
          </p:nvSpPr>
          <p:spPr>
            <a:xfrm rot="21186907">
              <a:off x="5379595" y="798886"/>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345485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コンテンツ プレースホルダー 1"/>
          <p:cNvSpPr txBox="1">
            <a:spLocks/>
          </p:cNvSpPr>
          <p:nvPr/>
        </p:nvSpPr>
        <p:spPr bwMode="auto">
          <a:xfrm>
            <a:off x="358005" y="1216077"/>
            <a:ext cx="8456811" cy="2928984"/>
          </a:xfrm>
          <a:prstGeom prst="rect">
            <a:avLst/>
          </a:prstGeom>
          <a:solidFill>
            <a:schemeClr val="bg1"/>
          </a:solidFill>
          <a:ln w="38100">
            <a:solidFill>
              <a:srgbClr val="0070C0"/>
            </a:solidFill>
            <a:prstDash val="sysDot"/>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5400" b="1" dirty="0">
                <a:solidFill>
                  <a:schemeClr val="tx1"/>
                </a:solidFill>
                <a:latin typeface="Meiryo UI" panose="020B0604030504040204" pitchFamily="50" charset="-128"/>
                <a:ea typeface="Meiryo UI" panose="020B0604030504040204" pitchFamily="50" charset="-128"/>
                <a:cs typeface="ヒラギノ角ゴ Pro W6"/>
              </a:rPr>
              <a:t>この他に、</a:t>
            </a:r>
            <a:r>
              <a:rPr lang="ja-JP" altLang="en-US" sz="5400" b="1" dirty="0">
                <a:solidFill>
                  <a:srgbClr val="FF0000"/>
                </a:solidFill>
                <a:latin typeface="Meiryo UI" panose="020B0604030504040204" pitchFamily="50" charset="-128"/>
                <a:ea typeface="Meiryo UI" panose="020B0604030504040204" pitchFamily="50" charset="-128"/>
                <a:cs typeface="ヒラギノ角ゴ Pro W6"/>
              </a:rPr>
              <a:t>日常の生活の中にどんなリスクがある</a:t>
            </a:r>
            <a:r>
              <a:rPr lang="ja-JP" altLang="en-US" sz="5400" b="1" dirty="0">
                <a:solidFill>
                  <a:schemeClr val="tx1"/>
                </a:solidFill>
                <a:latin typeface="Meiryo UI" panose="020B0604030504040204" pitchFamily="50" charset="-128"/>
                <a:ea typeface="Meiryo UI" panose="020B0604030504040204" pitchFamily="50" charset="-128"/>
                <a:cs typeface="ヒラギノ角ゴ Pro W6"/>
              </a:rPr>
              <a:t>かな？　　　　思いつくものを書いてみよう！</a:t>
            </a:r>
            <a:endParaRPr lang="en-US" altLang="ja-JP" sz="5400" b="1"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8" name="図 7">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683" y="4715435"/>
            <a:ext cx="2754810" cy="1772490"/>
          </a:xfrm>
          <a:prstGeom prst="rect">
            <a:avLst/>
          </a:prstGeom>
        </p:spPr>
      </p:pic>
      <p:pic>
        <p:nvPicPr>
          <p:cNvPr id="11" name="図 10">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847" y="4338977"/>
            <a:ext cx="3405109" cy="2289230"/>
          </a:xfrm>
          <a:prstGeom prst="rect">
            <a:avLst/>
          </a:prstGeom>
        </p:spPr>
      </p:pic>
      <p:sp>
        <p:nvSpPr>
          <p:cNvPr id="3" name="スライド番号プレースホルダー 1">
            <a:extLst>
              <a:ext uri="{FF2B5EF4-FFF2-40B4-BE49-F238E27FC236}">
                <a16:creationId xmlns:a16="http://schemas.microsoft.com/office/drawing/2014/main" id="{E9199668-4D9B-C009-71ED-1735B4CAAB0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12</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DE57897E-FC9D-E9B0-39BA-14FFD922B14F}"/>
              </a:ext>
            </a:extLst>
          </p:cNvPr>
          <p:cNvSpPr/>
          <p:nvPr/>
        </p:nvSpPr>
        <p:spPr>
          <a:xfrm>
            <a:off x="445031" y="-5705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16C1F232-86D6-4B5E-EAE0-C9087A9D5575}"/>
              </a:ext>
            </a:extLst>
          </p:cNvPr>
          <p:cNvSpPr/>
          <p:nvPr/>
        </p:nvSpPr>
        <p:spPr>
          <a:xfrm>
            <a:off x="1295683" y="114605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ほか</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56826B77-AB3D-3097-119F-C481B54C3BA4}"/>
              </a:ext>
            </a:extLst>
          </p:cNvPr>
          <p:cNvSpPr/>
          <p:nvPr/>
        </p:nvSpPr>
        <p:spPr>
          <a:xfrm>
            <a:off x="3323966" y="11376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にちじょう</a:t>
            </a:r>
            <a:endParaRPr kumimoji="1" lang="ja-JP" altLang="en-US" sz="1400" dirty="0">
              <a:solidFill>
                <a:srgbClr val="FF0000"/>
              </a:solidFill>
            </a:endParaRPr>
          </a:p>
        </p:txBody>
      </p:sp>
      <p:sp>
        <p:nvSpPr>
          <p:cNvPr id="7" name="正方形/長方形 6">
            <a:extLst>
              <a:ext uri="{FF2B5EF4-FFF2-40B4-BE49-F238E27FC236}">
                <a16:creationId xmlns:a16="http://schemas.microsoft.com/office/drawing/2014/main" id="{48D8D4A2-B447-5034-34BB-017CFA248FD3}"/>
              </a:ext>
            </a:extLst>
          </p:cNvPr>
          <p:cNvSpPr/>
          <p:nvPr/>
        </p:nvSpPr>
        <p:spPr>
          <a:xfrm>
            <a:off x="5327082" y="112927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AA0B4132-B0D6-0965-B1AF-AA268FD4E39F}"/>
              </a:ext>
            </a:extLst>
          </p:cNvPr>
          <p:cNvSpPr/>
          <p:nvPr/>
        </p:nvSpPr>
        <p:spPr>
          <a:xfrm>
            <a:off x="6966086" y="112469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なか</a:t>
            </a:r>
            <a:endParaRPr kumimoji="1" lang="ja-JP" altLang="en-US" sz="1400" dirty="0">
              <a:solidFill>
                <a:srgbClr val="FF0000"/>
              </a:solidFill>
            </a:endParaRPr>
          </a:p>
        </p:txBody>
      </p:sp>
      <p:sp>
        <p:nvSpPr>
          <p:cNvPr id="12" name="正方形/長方形 11">
            <a:extLst>
              <a:ext uri="{FF2B5EF4-FFF2-40B4-BE49-F238E27FC236}">
                <a16:creationId xmlns:a16="http://schemas.microsoft.com/office/drawing/2014/main" id="{750389E3-AF03-C7CE-A8F4-3A533A5C4C6B}"/>
              </a:ext>
            </a:extLst>
          </p:cNvPr>
          <p:cNvSpPr/>
          <p:nvPr/>
        </p:nvSpPr>
        <p:spPr>
          <a:xfrm>
            <a:off x="154531" y="27775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B474BBB-5F77-45B2-D8EC-5907E4E8C313}"/>
              </a:ext>
            </a:extLst>
          </p:cNvPr>
          <p:cNvSpPr/>
          <p:nvPr/>
        </p:nvSpPr>
        <p:spPr>
          <a:xfrm>
            <a:off x="4140699" y="276582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a:t>
            </a:r>
            <a:endParaRPr kumimoji="1" lang="ja-JP" altLang="en-US" sz="1400" dirty="0">
              <a:solidFill>
                <a:schemeClr val="tx1"/>
              </a:solidFill>
            </a:endParaRPr>
          </a:p>
        </p:txBody>
      </p:sp>
    </p:spTree>
    <p:extLst>
      <p:ext uri="{BB962C8B-B14F-4D97-AF65-F5344CB8AC3E}">
        <p14:creationId xmlns:p14="http://schemas.microsoft.com/office/powerpoint/2010/main" val="194503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478238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どんなリスクがあるかな</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grpSp>
        <p:nvGrpSpPr>
          <p:cNvPr id="35" name="図形グループ 34"/>
          <p:cNvGrpSpPr/>
          <p:nvPr/>
        </p:nvGrpSpPr>
        <p:grpSpPr>
          <a:xfrm>
            <a:off x="3086994" y="721840"/>
            <a:ext cx="2805129" cy="2743772"/>
            <a:chOff x="4783671" y="3852549"/>
            <a:chExt cx="2805129" cy="2743772"/>
          </a:xfrm>
        </p:grpSpPr>
        <p:pic>
          <p:nvPicPr>
            <p:cNvPr id="4" name="図 3"/>
            <p:cNvPicPr>
              <a:picLocks noChangeAspect="1"/>
            </p:cNvPicPr>
            <p:nvPr/>
          </p:nvPicPr>
          <p:blipFill>
            <a:blip r:embed="rId2"/>
            <a:stretch>
              <a:fillRect/>
            </a:stretch>
          </p:blipFill>
          <p:spPr>
            <a:xfrm>
              <a:off x="4783671" y="3852549"/>
              <a:ext cx="2805129" cy="2553274"/>
            </a:xfrm>
            <a:prstGeom prst="rect">
              <a:avLst/>
            </a:prstGeom>
          </p:spPr>
        </p:pic>
        <p:sp>
          <p:nvSpPr>
            <p:cNvPr id="21" name="角丸四角形 20"/>
            <p:cNvSpPr/>
            <p:nvPr/>
          </p:nvSpPr>
          <p:spPr>
            <a:xfrm>
              <a:off x="5018363" y="616781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a:xfrm>
              <a:off x="5046649" y="619363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a:xfrm>
              <a:off x="5120251" y="616476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33" name="図形グループ 32"/>
          <p:cNvGrpSpPr/>
          <p:nvPr/>
        </p:nvGrpSpPr>
        <p:grpSpPr>
          <a:xfrm>
            <a:off x="1458541" y="4113397"/>
            <a:ext cx="2734676" cy="2476476"/>
            <a:chOff x="1458541" y="4136778"/>
            <a:chExt cx="2734676" cy="2476476"/>
          </a:xfrm>
        </p:grpSpPr>
        <p:pic>
          <p:nvPicPr>
            <p:cNvPr id="2" name="図 1"/>
            <p:cNvPicPr>
              <a:picLocks noChangeAspect="1"/>
            </p:cNvPicPr>
            <p:nvPr/>
          </p:nvPicPr>
          <p:blipFill>
            <a:blip r:embed="rId3"/>
            <a:stretch>
              <a:fillRect/>
            </a:stretch>
          </p:blipFill>
          <p:spPr>
            <a:xfrm>
              <a:off x="1458541" y="4136778"/>
              <a:ext cx="2666943" cy="2111893"/>
            </a:xfrm>
            <a:prstGeom prst="rect">
              <a:avLst/>
            </a:prstGeom>
          </p:spPr>
        </p:pic>
        <p:sp>
          <p:nvSpPr>
            <p:cNvPr id="18" name="角丸四角形 17"/>
            <p:cNvSpPr/>
            <p:nvPr/>
          </p:nvSpPr>
          <p:spPr>
            <a:xfrm>
              <a:off x="1699399" y="6184743"/>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a:xfrm>
              <a:off x="1727685" y="6210571"/>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801287" y="6181693"/>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9" name="図形グループ 28"/>
          <p:cNvGrpSpPr/>
          <p:nvPr/>
        </p:nvGrpSpPr>
        <p:grpSpPr>
          <a:xfrm>
            <a:off x="4723230" y="4262851"/>
            <a:ext cx="2493818" cy="2326508"/>
            <a:chOff x="3324736" y="1634752"/>
            <a:chExt cx="2493818" cy="2326508"/>
          </a:xfrm>
        </p:grpSpPr>
        <p:sp>
          <p:nvSpPr>
            <p:cNvPr id="12" name="角丸四角形 11"/>
            <p:cNvSpPr/>
            <p:nvPr/>
          </p:nvSpPr>
          <p:spPr>
            <a:xfrm>
              <a:off x="3324736" y="3532749"/>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a:xfrm>
              <a:off x="3353022" y="3558577"/>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a:xfrm>
              <a:off x="3494357" y="3546632"/>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26" name="図 25"/>
            <p:cNvPicPr>
              <a:picLocks noChangeAspect="1"/>
            </p:cNvPicPr>
            <p:nvPr/>
          </p:nvPicPr>
          <p:blipFill>
            <a:blip r:embed="rId4"/>
            <a:stretch>
              <a:fillRect/>
            </a:stretch>
          </p:blipFill>
          <p:spPr>
            <a:xfrm>
              <a:off x="3740582" y="1634752"/>
              <a:ext cx="1766386" cy="1940761"/>
            </a:xfrm>
            <a:prstGeom prst="rect">
              <a:avLst/>
            </a:prstGeom>
          </p:spPr>
        </p:pic>
      </p:grpSp>
      <p:sp>
        <p:nvSpPr>
          <p:cNvPr id="9" name="スライド番号プレースホルダー 1">
            <a:extLst>
              <a:ext uri="{FF2B5EF4-FFF2-40B4-BE49-F238E27FC236}">
                <a16:creationId xmlns:a16="http://schemas.microsoft.com/office/drawing/2014/main" id="{03467519-9E8F-C4A8-A6A8-54BE2E3AEFC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13</a:t>
            </a:fld>
            <a:endParaRPr lang="ja-JP" altLang="en-US" sz="1800" dirty="0">
              <a:solidFill>
                <a:schemeClr val="tx1"/>
              </a:solidFill>
            </a:endParaRPr>
          </a:p>
        </p:txBody>
      </p:sp>
      <p:grpSp>
        <p:nvGrpSpPr>
          <p:cNvPr id="31" name="グループ化 30">
            <a:extLst>
              <a:ext uri="{FF2B5EF4-FFF2-40B4-BE49-F238E27FC236}">
                <a16:creationId xmlns:a16="http://schemas.microsoft.com/office/drawing/2014/main" id="{3CB34CB0-DE49-61A6-29A4-22D385E48B36}"/>
              </a:ext>
            </a:extLst>
          </p:cNvPr>
          <p:cNvGrpSpPr/>
          <p:nvPr/>
        </p:nvGrpSpPr>
        <p:grpSpPr>
          <a:xfrm>
            <a:off x="6108318" y="1005922"/>
            <a:ext cx="2493818" cy="2459690"/>
            <a:chOff x="6108318" y="1005922"/>
            <a:chExt cx="2493818" cy="2459690"/>
          </a:xfrm>
        </p:grpSpPr>
        <p:grpSp>
          <p:nvGrpSpPr>
            <p:cNvPr id="34" name="図形グループ 33"/>
            <p:cNvGrpSpPr/>
            <p:nvPr/>
          </p:nvGrpSpPr>
          <p:grpSpPr>
            <a:xfrm>
              <a:off x="6108318" y="3037101"/>
              <a:ext cx="2493818" cy="428511"/>
              <a:chOff x="6108318" y="3549517"/>
              <a:chExt cx="2493818" cy="428511"/>
            </a:xfrm>
          </p:grpSpPr>
          <p:sp>
            <p:nvSpPr>
              <p:cNvPr id="15" name="角丸四角形 14"/>
              <p:cNvSpPr/>
              <p:nvPr/>
            </p:nvSpPr>
            <p:spPr>
              <a:xfrm>
                <a:off x="6108318" y="3549517"/>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a:xfrm>
                <a:off x="6136604" y="3575345"/>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a:xfrm>
                <a:off x="6277939" y="3563400"/>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0" name="図 29" descr="黒い背景と男性の絵&#10;&#10;低い精度で自動的に生成された説明">
              <a:extLst>
                <a:ext uri="{FF2B5EF4-FFF2-40B4-BE49-F238E27FC236}">
                  <a16:creationId xmlns:a16="http://schemas.microsoft.com/office/drawing/2014/main" id="{802B522C-CDFA-3503-5D2E-4C6DEAB743AC}"/>
                </a:ext>
              </a:extLst>
            </p:cNvPr>
            <p:cNvPicPr>
              <a:picLocks noChangeAspect="1"/>
            </p:cNvPicPr>
            <p:nvPr/>
          </p:nvPicPr>
          <p:blipFill>
            <a:blip r:embed="rId5"/>
            <a:stretch>
              <a:fillRect/>
            </a:stretch>
          </p:blipFill>
          <p:spPr>
            <a:xfrm>
              <a:off x="6397842" y="1005922"/>
              <a:ext cx="1988099" cy="1975036"/>
            </a:xfrm>
            <a:prstGeom prst="rect">
              <a:avLst/>
            </a:prstGeom>
          </p:spPr>
        </p:pic>
      </p:grpSp>
      <p:grpSp>
        <p:nvGrpSpPr>
          <p:cNvPr id="38" name="グループ化 37">
            <a:extLst>
              <a:ext uri="{FF2B5EF4-FFF2-40B4-BE49-F238E27FC236}">
                <a16:creationId xmlns:a16="http://schemas.microsoft.com/office/drawing/2014/main" id="{29516E5E-0751-4F64-964A-04DFCFF77F82}"/>
              </a:ext>
            </a:extLst>
          </p:cNvPr>
          <p:cNvGrpSpPr/>
          <p:nvPr/>
        </p:nvGrpSpPr>
        <p:grpSpPr>
          <a:xfrm>
            <a:off x="501066" y="1374356"/>
            <a:ext cx="2540416" cy="2056957"/>
            <a:chOff x="501066" y="1374356"/>
            <a:chExt cx="2540416" cy="2056957"/>
          </a:xfrm>
        </p:grpSpPr>
        <p:grpSp>
          <p:nvGrpSpPr>
            <p:cNvPr id="28" name="図形グループ 27"/>
            <p:cNvGrpSpPr/>
            <p:nvPr/>
          </p:nvGrpSpPr>
          <p:grpSpPr>
            <a:xfrm>
              <a:off x="547664" y="3002802"/>
              <a:ext cx="2493818" cy="428511"/>
              <a:chOff x="547664" y="3533144"/>
              <a:chExt cx="2493818" cy="428511"/>
            </a:xfrm>
          </p:grpSpPr>
          <p:sp>
            <p:nvSpPr>
              <p:cNvPr id="6" name="角丸四角形 5"/>
              <p:cNvSpPr/>
              <p:nvPr/>
            </p:nvSpPr>
            <p:spPr>
              <a:xfrm>
                <a:off x="547664" y="3533144"/>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75950" y="355897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a:xfrm>
                <a:off x="717285" y="3547027"/>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descr="ロゴ&#10;&#10;中程度の精度で自動的に生成された説明">
              <a:extLst>
                <a:ext uri="{FF2B5EF4-FFF2-40B4-BE49-F238E27FC236}">
                  <a16:creationId xmlns:a16="http://schemas.microsoft.com/office/drawing/2014/main" id="{422BEB4B-50EA-DB63-AB7D-4E003232A6C8}"/>
                </a:ext>
              </a:extLst>
            </p:cNvPr>
            <p:cNvPicPr>
              <a:picLocks noChangeAspect="1"/>
            </p:cNvPicPr>
            <p:nvPr/>
          </p:nvPicPr>
          <p:blipFill>
            <a:blip r:embed="rId6"/>
            <a:stretch>
              <a:fillRect/>
            </a:stretch>
          </p:blipFill>
          <p:spPr>
            <a:xfrm>
              <a:off x="501066" y="1374356"/>
              <a:ext cx="2527262" cy="1589451"/>
            </a:xfrm>
            <a:prstGeom prst="rect">
              <a:avLst/>
            </a:prstGeom>
          </p:spPr>
        </p:pic>
      </p:grpSp>
      <p:sp>
        <p:nvSpPr>
          <p:cNvPr id="25" name="正方形/長方形 24">
            <a:extLst>
              <a:ext uri="{FF2B5EF4-FFF2-40B4-BE49-F238E27FC236}">
                <a16:creationId xmlns:a16="http://schemas.microsoft.com/office/drawing/2014/main" id="{08F76AE4-9C66-A6B4-D963-4E7F4C039DC6}"/>
              </a:ext>
            </a:extLst>
          </p:cNvPr>
          <p:cNvSpPr/>
          <p:nvPr/>
        </p:nvSpPr>
        <p:spPr>
          <a:xfrm>
            <a:off x="1047750" y="33659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902F7DB-F68C-427E-74FF-05A934B84EE0}"/>
              </a:ext>
            </a:extLst>
          </p:cNvPr>
          <p:cNvSpPr/>
          <p:nvPr/>
        </p:nvSpPr>
        <p:spPr>
          <a:xfrm>
            <a:off x="3349972" y="3400497"/>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1B30A5E-2C6F-F869-CE00-16364D8359FB}"/>
              </a:ext>
            </a:extLst>
          </p:cNvPr>
          <p:cNvSpPr/>
          <p:nvPr/>
        </p:nvSpPr>
        <p:spPr>
          <a:xfrm>
            <a:off x="6127208" y="3406112"/>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2022A2D0-33B9-F348-9107-C2A1B548EAAB}"/>
              </a:ext>
            </a:extLst>
          </p:cNvPr>
          <p:cNvSpPr/>
          <p:nvPr/>
        </p:nvSpPr>
        <p:spPr>
          <a:xfrm>
            <a:off x="2745912" y="653170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94427FCC-25FF-6282-ED55-275F29D17090}"/>
              </a:ext>
            </a:extLst>
          </p:cNvPr>
          <p:cNvSpPr/>
          <p:nvPr/>
        </p:nvSpPr>
        <p:spPr>
          <a:xfrm>
            <a:off x="4676684" y="6522578"/>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さいふ　　　　ふんしつ</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6"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3" name="コンテンツ プレースホルダー 1"/>
          <p:cNvSpPr txBox="1">
            <a:spLocks/>
          </p:cNvSpPr>
          <p:nvPr/>
        </p:nvSpPr>
        <p:spPr bwMode="auto">
          <a:xfrm>
            <a:off x="354363" y="1078062"/>
            <a:ext cx="8315483" cy="1649176"/>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問題１</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p>
          <a:p>
            <a:pPr algn="ctr" eaLnBrk="1" hangingPunct="1">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交通事故はどれくらい発生しているの？</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endParaRPr lang="en-US" altLang="ja-JP" sz="18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　Ｂ．</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10</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　Ｃ．</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時間に</a:t>
            </a:r>
            <a:r>
              <a:rPr lang="en-US" altLang="ja-JP" sz="28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accent1"/>
                </a:solidFill>
                <a:latin typeface="Meiryo UI" panose="020B0604030504040204" pitchFamily="50" charset="-128"/>
                <a:ea typeface="Meiryo UI" panose="020B0604030504040204" pitchFamily="50" charset="-128"/>
                <a:cs typeface="ヒラギノ角ゴ Pro W6"/>
              </a:rPr>
              <a:t>件</a:t>
            </a:r>
            <a:endParaRPr lang="en-US" altLang="ja-JP" sz="2800" b="1" dirty="0">
              <a:solidFill>
                <a:schemeClr val="accent1"/>
              </a:solidFill>
              <a:latin typeface="Meiryo UI" panose="020B0604030504040204" pitchFamily="50" charset="-128"/>
              <a:ea typeface="Meiryo UI" panose="020B0604030504040204" pitchFamily="50" charset="-128"/>
              <a:cs typeface="ヒラギノ角ゴ Pro W6"/>
            </a:endParaRPr>
          </a:p>
        </p:txBody>
      </p:sp>
      <p:sp>
        <p:nvSpPr>
          <p:cNvPr id="21" name="コンテンツ プレースホルダー 1"/>
          <p:cNvSpPr txBox="1">
            <a:spLocks/>
          </p:cNvSpPr>
          <p:nvPr/>
        </p:nvSpPr>
        <p:spPr bwMode="auto">
          <a:xfrm>
            <a:off x="2874416" y="3912817"/>
            <a:ext cx="5765799" cy="2469509"/>
          </a:xfrm>
          <a:prstGeom prst="rect">
            <a:avLst/>
          </a:prstGeom>
          <a:solidFill>
            <a:schemeClr val="accent1">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endParaRPr lang="ja-JP" altLang="en-US" sz="3000" b="1" dirty="0">
              <a:solidFill>
                <a:schemeClr val="accent1">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分に</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件　</a:t>
            </a:r>
          </a:p>
          <a:p>
            <a:pPr algn="ct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307,911</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p>
          <a:p>
            <a:pPr algn="ct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102</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件</a:t>
            </a: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＊警察庁</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交通事故発生状況」</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令和５年</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a:t>
            </a:r>
          </a:p>
        </p:txBody>
      </p:sp>
      <p:sp>
        <p:nvSpPr>
          <p:cNvPr id="28" name="角丸四角形 27"/>
          <p:cNvSpPr/>
          <p:nvPr/>
        </p:nvSpPr>
        <p:spPr>
          <a:xfrm>
            <a:off x="466363" y="3702078"/>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38CFBD07-93DC-A45F-9B70-6E36A9ADE45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14</a:t>
            </a:fld>
            <a:endParaRPr lang="ja-JP" altLang="en-US" sz="1800" dirty="0">
              <a:solidFill>
                <a:schemeClr val="tx1"/>
              </a:solidFill>
            </a:endParaRPr>
          </a:p>
        </p:txBody>
      </p:sp>
      <p:grpSp>
        <p:nvGrpSpPr>
          <p:cNvPr id="5" name="グループ化 4">
            <a:extLst>
              <a:ext uri="{FF2B5EF4-FFF2-40B4-BE49-F238E27FC236}">
                <a16:creationId xmlns:a16="http://schemas.microsoft.com/office/drawing/2014/main" id="{B6BBB4B6-7852-8C68-197F-48DC6BE84BC1}"/>
              </a:ext>
            </a:extLst>
          </p:cNvPr>
          <p:cNvGrpSpPr/>
          <p:nvPr/>
        </p:nvGrpSpPr>
        <p:grpSpPr>
          <a:xfrm>
            <a:off x="503785" y="4539952"/>
            <a:ext cx="1935984" cy="1688061"/>
            <a:chOff x="503785" y="4539952"/>
            <a:chExt cx="1935984" cy="1688061"/>
          </a:xfrm>
        </p:grpSpPr>
        <p:grpSp>
          <p:nvGrpSpPr>
            <p:cNvPr id="11" name="図形グループ 27"/>
            <p:cNvGrpSpPr/>
            <p:nvPr/>
          </p:nvGrpSpPr>
          <p:grpSpPr>
            <a:xfrm>
              <a:off x="503785" y="5904347"/>
              <a:ext cx="1935984" cy="323666"/>
              <a:chOff x="547664" y="3533144"/>
              <a:chExt cx="2493818" cy="428511"/>
            </a:xfrm>
          </p:grpSpPr>
          <p:sp>
            <p:nvSpPr>
              <p:cNvPr id="12" name="角丸四角形 11"/>
              <p:cNvSpPr/>
              <p:nvPr/>
            </p:nvSpPr>
            <p:spPr>
              <a:xfrm>
                <a:off x="547664" y="3533144"/>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13"/>
              <p:cNvSpPr/>
              <p:nvPr/>
            </p:nvSpPr>
            <p:spPr>
              <a:xfrm>
                <a:off x="575950" y="355897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717285" y="3547027"/>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4" name="図 3" descr="ロゴ&#10;&#10;中程度の精度で自動的に生成された説明">
              <a:extLst>
                <a:ext uri="{FF2B5EF4-FFF2-40B4-BE49-F238E27FC236}">
                  <a16:creationId xmlns:a16="http://schemas.microsoft.com/office/drawing/2014/main" id="{E0F5A36C-A4E4-6071-9417-B56D2B56890A}"/>
                </a:ext>
              </a:extLst>
            </p:cNvPr>
            <p:cNvPicPr>
              <a:picLocks noChangeAspect="1"/>
            </p:cNvPicPr>
            <p:nvPr/>
          </p:nvPicPr>
          <p:blipFill>
            <a:blip r:embed="rId3"/>
            <a:stretch>
              <a:fillRect/>
            </a:stretch>
          </p:blipFill>
          <p:spPr>
            <a:xfrm>
              <a:off x="514302" y="4539952"/>
              <a:ext cx="1914949" cy="1204354"/>
            </a:xfrm>
            <a:prstGeom prst="rect">
              <a:avLst/>
            </a:prstGeom>
          </p:spPr>
        </p:pic>
      </p:grpSp>
      <p:sp>
        <p:nvSpPr>
          <p:cNvPr id="2" name="正方形/長方形 1">
            <a:extLst>
              <a:ext uri="{FF2B5EF4-FFF2-40B4-BE49-F238E27FC236}">
                <a16:creationId xmlns:a16="http://schemas.microsoft.com/office/drawing/2014/main" id="{A4F2D314-5C7D-A3CF-2891-1C1875EF6746}"/>
              </a:ext>
            </a:extLst>
          </p:cNvPr>
          <p:cNvSpPr/>
          <p:nvPr/>
        </p:nvSpPr>
        <p:spPr>
          <a:xfrm>
            <a:off x="1759859" y="-6629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BF0B1DFB-1667-3547-68BB-4A792F7949FE}"/>
              </a:ext>
            </a:extLst>
          </p:cNvPr>
          <p:cNvSpPr/>
          <p:nvPr/>
        </p:nvSpPr>
        <p:spPr>
          <a:xfrm>
            <a:off x="354363" y="10624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もんだい</a:t>
            </a:r>
            <a:endParaRPr kumimoji="1" lang="ja-JP" altLang="en-US" sz="1400" dirty="0">
              <a:solidFill>
                <a:schemeClr val="accent1">
                  <a:lumMod val="75000"/>
                </a:schemeClr>
              </a:solidFill>
            </a:endParaRPr>
          </a:p>
        </p:txBody>
      </p:sp>
      <p:sp>
        <p:nvSpPr>
          <p:cNvPr id="7" name="正方形/長方形 6">
            <a:extLst>
              <a:ext uri="{FF2B5EF4-FFF2-40B4-BE49-F238E27FC236}">
                <a16:creationId xmlns:a16="http://schemas.microsoft.com/office/drawing/2014/main" id="{BF6C1573-DBF2-1D70-55B3-1614EB107B8B}"/>
              </a:ext>
            </a:extLst>
          </p:cNvPr>
          <p:cNvSpPr/>
          <p:nvPr/>
        </p:nvSpPr>
        <p:spPr>
          <a:xfrm>
            <a:off x="1002363" y="169865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300" dirty="0">
              <a:solidFill>
                <a:schemeClr val="tx1"/>
              </a:solidFill>
            </a:endParaRPr>
          </a:p>
        </p:txBody>
      </p:sp>
      <p:sp>
        <p:nvSpPr>
          <p:cNvPr id="8" name="正方形/長方形 7">
            <a:extLst>
              <a:ext uri="{FF2B5EF4-FFF2-40B4-BE49-F238E27FC236}">
                <a16:creationId xmlns:a16="http://schemas.microsoft.com/office/drawing/2014/main" id="{642D5EF6-48E9-289C-7DD6-3741A8F4C312}"/>
              </a:ext>
            </a:extLst>
          </p:cNvPr>
          <p:cNvSpPr/>
          <p:nvPr/>
        </p:nvSpPr>
        <p:spPr>
          <a:xfrm>
            <a:off x="4748310" y="167016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300" dirty="0">
              <a:solidFill>
                <a:schemeClr val="tx1"/>
              </a:solidFill>
            </a:endParaRPr>
          </a:p>
        </p:txBody>
      </p:sp>
      <p:sp>
        <p:nvSpPr>
          <p:cNvPr id="9" name="正方形/長方形 8">
            <a:extLst>
              <a:ext uri="{FF2B5EF4-FFF2-40B4-BE49-F238E27FC236}">
                <a16:creationId xmlns:a16="http://schemas.microsoft.com/office/drawing/2014/main" id="{CD86EF3E-1822-0838-3933-F462F6D2BECB}"/>
              </a:ext>
            </a:extLst>
          </p:cNvPr>
          <p:cNvSpPr/>
          <p:nvPr/>
        </p:nvSpPr>
        <p:spPr>
          <a:xfrm>
            <a:off x="1143769" y="26888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ふん</a:t>
            </a:r>
            <a:endParaRPr kumimoji="1" lang="ja-JP" altLang="en-US" sz="1400" dirty="0">
              <a:solidFill>
                <a:schemeClr val="accent1">
                  <a:lumMod val="75000"/>
                </a:schemeClr>
              </a:solidFill>
            </a:endParaRPr>
          </a:p>
        </p:txBody>
      </p:sp>
      <p:sp>
        <p:nvSpPr>
          <p:cNvPr id="16" name="正方形/長方形 15">
            <a:extLst>
              <a:ext uri="{FF2B5EF4-FFF2-40B4-BE49-F238E27FC236}">
                <a16:creationId xmlns:a16="http://schemas.microsoft.com/office/drawing/2014/main" id="{5B256380-B76A-2AD7-8303-0F48F5947900}"/>
              </a:ext>
            </a:extLst>
          </p:cNvPr>
          <p:cNvSpPr/>
          <p:nvPr/>
        </p:nvSpPr>
        <p:spPr>
          <a:xfrm>
            <a:off x="3864104" y="269464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ぷん</a:t>
            </a:r>
            <a:endParaRPr kumimoji="1" lang="ja-JP" altLang="en-US" sz="1400" dirty="0">
              <a:solidFill>
                <a:schemeClr val="accent1">
                  <a:lumMod val="75000"/>
                </a:schemeClr>
              </a:solidFill>
            </a:endParaRPr>
          </a:p>
        </p:txBody>
      </p:sp>
      <p:sp>
        <p:nvSpPr>
          <p:cNvPr id="17" name="正方形/長方形 16">
            <a:extLst>
              <a:ext uri="{FF2B5EF4-FFF2-40B4-BE49-F238E27FC236}">
                <a16:creationId xmlns:a16="http://schemas.microsoft.com/office/drawing/2014/main" id="{84EE3A2C-4F71-5D67-3074-348D81E033EA}"/>
              </a:ext>
            </a:extLst>
          </p:cNvPr>
          <p:cNvSpPr/>
          <p:nvPr/>
        </p:nvSpPr>
        <p:spPr>
          <a:xfrm>
            <a:off x="6438600" y="270754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じかん</a:t>
            </a:r>
            <a:endParaRPr kumimoji="1" lang="ja-JP" altLang="en-US" sz="1400" dirty="0">
              <a:solidFill>
                <a:schemeClr val="accent1">
                  <a:lumMod val="75000"/>
                </a:schemeClr>
              </a:solidFill>
            </a:endParaRPr>
          </a:p>
        </p:txBody>
      </p:sp>
      <p:sp>
        <p:nvSpPr>
          <p:cNvPr id="18" name="正方形/長方形 17">
            <a:extLst>
              <a:ext uri="{FF2B5EF4-FFF2-40B4-BE49-F238E27FC236}">
                <a16:creationId xmlns:a16="http://schemas.microsoft.com/office/drawing/2014/main" id="{708521EC-9F70-FE35-E58B-A6B381FCD836}"/>
              </a:ext>
            </a:extLst>
          </p:cNvPr>
          <p:cNvSpPr/>
          <p:nvPr/>
        </p:nvSpPr>
        <p:spPr>
          <a:xfrm>
            <a:off x="3774292" y="42863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00" dirty="0">
                <a:solidFill>
                  <a:schemeClr val="tx1"/>
                </a:solidFill>
                <a:latin typeface="BIZ UDPゴシック" panose="020B0400000000000000" pitchFamily="50" charset="-128"/>
                <a:ea typeface="BIZ UDPゴシック" panose="020B0400000000000000" pitchFamily="50" charset="-128"/>
              </a:rPr>
              <a:t>ふん</a:t>
            </a:r>
            <a:endParaRPr kumimoji="1" lang="ja-JP" altLang="en-US" sz="1300" dirty="0">
              <a:solidFill>
                <a:schemeClr val="tx1"/>
              </a:solidFill>
            </a:endParaRPr>
          </a:p>
        </p:txBody>
      </p:sp>
      <p:sp>
        <p:nvSpPr>
          <p:cNvPr id="19" name="正方形/長方形 18">
            <a:extLst>
              <a:ext uri="{FF2B5EF4-FFF2-40B4-BE49-F238E27FC236}">
                <a16:creationId xmlns:a16="http://schemas.microsoft.com/office/drawing/2014/main" id="{7A6CA1E1-87C2-5E9C-A0A9-464107005A0F}"/>
              </a:ext>
            </a:extLst>
          </p:cNvPr>
          <p:cNvSpPr/>
          <p:nvPr/>
        </p:nvSpPr>
        <p:spPr>
          <a:xfrm>
            <a:off x="2690365" y="376899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こた</a:t>
            </a:r>
            <a:endParaRPr kumimoji="1" lang="ja-JP" altLang="en-US" sz="1400" dirty="0">
              <a:solidFill>
                <a:schemeClr val="accent1">
                  <a:lumMod val="75000"/>
                </a:schemeClr>
              </a:solidFill>
            </a:endParaRPr>
          </a:p>
        </p:txBody>
      </p:sp>
      <p:sp>
        <p:nvSpPr>
          <p:cNvPr id="20" name="正方形/長方形 19">
            <a:extLst>
              <a:ext uri="{FF2B5EF4-FFF2-40B4-BE49-F238E27FC236}">
                <a16:creationId xmlns:a16="http://schemas.microsoft.com/office/drawing/2014/main" id="{6C07A431-30E7-9FAF-6146-93F8432CB52E}"/>
              </a:ext>
            </a:extLst>
          </p:cNvPr>
          <p:cNvSpPr/>
          <p:nvPr/>
        </p:nvSpPr>
        <p:spPr>
          <a:xfrm>
            <a:off x="6686670" y="501185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1200" dirty="0">
              <a:solidFill>
                <a:schemeClr val="tx1"/>
              </a:solidFill>
            </a:endParaRPr>
          </a:p>
        </p:txBody>
      </p:sp>
      <p:sp>
        <p:nvSpPr>
          <p:cNvPr id="22" name="正方形/長方形 21">
            <a:extLst>
              <a:ext uri="{FF2B5EF4-FFF2-40B4-BE49-F238E27FC236}">
                <a16:creationId xmlns:a16="http://schemas.microsoft.com/office/drawing/2014/main" id="{41ED0D9E-6469-6DBE-4FF5-F66C21CA4027}"/>
              </a:ext>
            </a:extLst>
          </p:cNvPr>
          <p:cNvSpPr/>
          <p:nvPr/>
        </p:nvSpPr>
        <p:spPr>
          <a:xfrm>
            <a:off x="5390670" y="55990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200" dirty="0">
              <a:solidFill>
                <a:srgbClr val="FF0000"/>
              </a:solidFill>
            </a:endParaRPr>
          </a:p>
        </p:txBody>
      </p:sp>
      <p:sp>
        <p:nvSpPr>
          <p:cNvPr id="23" name="正方形/長方形 22">
            <a:extLst>
              <a:ext uri="{FF2B5EF4-FFF2-40B4-BE49-F238E27FC236}">
                <a16:creationId xmlns:a16="http://schemas.microsoft.com/office/drawing/2014/main" id="{B8FF8D8F-F4C8-7E98-213A-38EB258E0BB6}"/>
              </a:ext>
            </a:extLst>
          </p:cNvPr>
          <p:cNvSpPr/>
          <p:nvPr/>
        </p:nvSpPr>
        <p:spPr>
          <a:xfrm>
            <a:off x="741661" y="620144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100" dirty="0">
              <a:solidFill>
                <a:schemeClr val="tx1"/>
              </a:solidFill>
            </a:endParaRPr>
          </a:p>
        </p:txBody>
      </p:sp>
    </p:spTree>
    <p:extLst>
      <p:ext uri="{BB962C8B-B14F-4D97-AF65-F5344CB8AC3E}">
        <p14:creationId xmlns:p14="http://schemas.microsoft.com/office/powerpoint/2010/main" val="1364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6" grpId="0"/>
      <p:bldP spid="7" grpId="0"/>
      <p:bldP spid="8" grpId="0"/>
      <p:bldP spid="9" grpId="0"/>
      <p:bldP spid="16" grpId="0"/>
      <p:bldP spid="17" grpId="0"/>
      <p:bldP spid="18" grpId="0"/>
      <p:bldP spid="19" grpId="0"/>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コンテンツ プレースホルダー 1"/>
          <p:cNvSpPr txBox="1">
            <a:spLocks/>
          </p:cNvSpPr>
          <p:nvPr/>
        </p:nvSpPr>
        <p:spPr bwMode="auto">
          <a:xfrm>
            <a:off x="2836339" y="4036841"/>
            <a:ext cx="6028257" cy="2456033"/>
          </a:xfrm>
          <a:prstGeom prst="rect">
            <a:avLst/>
          </a:prstGeom>
          <a:solidFill>
            <a:schemeClr val="accent1">
              <a:lumMod val="20000"/>
              <a:lumOff val="80000"/>
            </a:schemeClr>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endPar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秒に</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人　</a:t>
            </a:r>
          </a:p>
          <a:p>
            <a:pPr algn="ct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3200" b="1" dirty="0">
              <a:solidFill>
                <a:srgbClr val="FF0000"/>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＊厚生労働省「医療施設（動態）調査・病院報告」（令和</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a:t>
            </a: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81491" y="1271754"/>
            <a:ext cx="8583105" cy="1633371"/>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問題２</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メイリオ" pitchFamily="50" charset="-128"/>
              </a:rPr>
              <a:t>】 </a:t>
            </a:r>
          </a:p>
          <a:p>
            <a:pPr eaLnBrk="1" hangingPunct="1">
              <a:lnSpc>
                <a:spcPct val="80000"/>
              </a:lnSpc>
              <a:buFont typeface="Symbol" pitchFamily="18" charset="2"/>
              <a:buNone/>
            </a:pPr>
            <a:endParaRPr lang="en-US" altLang="ja-JP" sz="1000" b="1" dirty="0">
              <a:solidFill>
                <a:schemeClr val="tx1"/>
              </a:solidFill>
              <a:latin typeface="Meiryo UI" panose="020B0604030504040204" pitchFamily="50" charset="-128"/>
              <a:ea typeface="Meiryo UI" panose="020B0604030504040204" pitchFamily="50" charset="-128"/>
              <a:cs typeface="メイリオ" pitchFamily="50" charset="-128"/>
            </a:endParaRPr>
          </a:p>
          <a:p>
            <a:pPr algn="ctr" eaLnBrk="1" hangingPunct="1">
              <a:lnSpc>
                <a:spcPct val="80000"/>
              </a:lnSpc>
              <a:buFont typeface="Symbol" pitchFamily="18" charset="2"/>
              <a:buNone/>
            </a:pPr>
            <a:r>
              <a:rPr lang="ja-JP" altLang="en-US" sz="4200" b="1" dirty="0">
                <a:solidFill>
                  <a:schemeClr val="tx1"/>
                </a:solidFill>
                <a:latin typeface="Meiryo UI" panose="020B0604030504040204" pitchFamily="50" charset="-128"/>
                <a:ea typeface="Meiryo UI" panose="020B0604030504040204" pitchFamily="50" charset="-128"/>
                <a:cs typeface="メイリオ" pitchFamily="50" charset="-128"/>
              </a:rPr>
              <a:t>入院する人はどれくらいいるの？</a:t>
            </a:r>
            <a:endParaRPr lang="en-US" altLang="ja-JP" sz="4200" b="1" dirty="0">
              <a:solidFill>
                <a:schemeClr val="tx1"/>
              </a:solidFill>
              <a:latin typeface="Meiryo UI" panose="020B0604030504040204" pitchFamily="50" charset="-128"/>
              <a:ea typeface="Meiryo UI" panose="020B0604030504040204" pitchFamily="50" charset="-128"/>
              <a:cs typeface="メイリオ" pitchFamily="50" charset="-128"/>
            </a:endParaRPr>
          </a:p>
          <a:p>
            <a:pPr algn="ctr" eaLnBrk="1" hangingPunct="1">
              <a:buNone/>
            </a:pP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秒に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　Ｂ．</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20</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秒に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　Ｃ．</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2</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分に</a:t>
            </a:r>
            <a:r>
              <a:rPr lang="en-US" altLang="ja-JP" sz="3200" b="1" dirty="0">
                <a:solidFill>
                  <a:schemeClr val="accent1"/>
                </a:solidFill>
                <a:latin typeface="Meiryo UI" panose="020B0604030504040204" pitchFamily="50" charset="-128"/>
                <a:ea typeface="Meiryo UI" panose="020B0604030504040204" pitchFamily="50" charset="-128"/>
                <a:cs typeface="ヒラギノ角ゴ Pro W6"/>
              </a:rPr>
              <a:t>1</a:t>
            </a:r>
            <a:r>
              <a:rPr lang="ja-JP" altLang="en-US" sz="3200" b="1" dirty="0">
                <a:solidFill>
                  <a:schemeClr val="accent1"/>
                </a:solidFill>
                <a:latin typeface="Meiryo UI" panose="020B0604030504040204" pitchFamily="50" charset="-128"/>
                <a:ea typeface="Meiryo UI" panose="020B0604030504040204" pitchFamily="50" charset="-128"/>
                <a:cs typeface="ヒラギノ角ゴ Pro W6"/>
              </a:rPr>
              <a:t>人</a:t>
            </a:r>
            <a:endParaRPr lang="en-US" altLang="ja-JP" sz="3200" b="1" dirty="0">
              <a:solidFill>
                <a:schemeClr val="accent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endParaRPr lang="en-US" altLang="ja-JP" sz="18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nvGrpSpPr>
          <p:cNvPr id="11" name="図形グループ 34"/>
          <p:cNvGrpSpPr/>
          <p:nvPr/>
        </p:nvGrpSpPr>
        <p:grpSpPr>
          <a:xfrm>
            <a:off x="0" y="4036842"/>
            <a:ext cx="2702647" cy="2118815"/>
            <a:chOff x="4783671" y="3852549"/>
            <a:chExt cx="2805129" cy="2743772"/>
          </a:xfrm>
        </p:grpSpPr>
        <p:pic>
          <p:nvPicPr>
            <p:cNvPr id="12" name="図 11"/>
            <p:cNvPicPr>
              <a:picLocks noChangeAspect="1"/>
            </p:cNvPicPr>
            <p:nvPr/>
          </p:nvPicPr>
          <p:blipFill>
            <a:blip r:embed="rId3"/>
            <a:stretch>
              <a:fillRect/>
            </a:stretch>
          </p:blipFill>
          <p:spPr>
            <a:xfrm>
              <a:off x="4783671" y="3852549"/>
              <a:ext cx="2805129" cy="2553274"/>
            </a:xfrm>
            <a:prstGeom prst="rect">
              <a:avLst/>
            </a:prstGeom>
          </p:spPr>
        </p:pic>
        <p:sp>
          <p:nvSpPr>
            <p:cNvPr id="13" name="角丸四角形 12"/>
            <p:cNvSpPr/>
            <p:nvPr/>
          </p:nvSpPr>
          <p:spPr>
            <a:xfrm>
              <a:off x="5018363" y="616781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13"/>
            <p:cNvSpPr/>
            <p:nvPr/>
          </p:nvSpPr>
          <p:spPr>
            <a:xfrm>
              <a:off x="5046649" y="619363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5120251" y="616476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病気やケガで入院</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3" name="スライド番号プレースホルダー 1">
            <a:extLst>
              <a:ext uri="{FF2B5EF4-FFF2-40B4-BE49-F238E27FC236}">
                <a16:creationId xmlns:a16="http://schemas.microsoft.com/office/drawing/2014/main" id="{B9AA73A3-0DCA-937C-DCFF-660B9E7B2B9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15</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B9F2556F-E0AD-6F45-4645-9985B47990C7}"/>
              </a:ext>
            </a:extLst>
          </p:cNvPr>
          <p:cNvSpPr/>
          <p:nvPr/>
        </p:nvSpPr>
        <p:spPr>
          <a:xfrm>
            <a:off x="1826971" y="-6629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558F0ACF-6D4B-F58B-7345-D7BB232AC006}"/>
              </a:ext>
            </a:extLst>
          </p:cNvPr>
          <p:cNvSpPr/>
          <p:nvPr/>
        </p:nvSpPr>
        <p:spPr>
          <a:xfrm>
            <a:off x="324283" y="119132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もんだい</a:t>
            </a:r>
            <a:endParaRPr kumimoji="1" lang="ja-JP" altLang="en-US" sz="1400" dirty="0">
              <a:solidFill>
                <a:schemeClr val="accent1">
                  <a:lumMod val="75000"/>
                </a:schemeClr>
              </a:solidFill>
            </a:endParaRPr>
          </a:p>
        </p:txBody>
      </p:sp>
      <p:sp>
        <p:nvSpPr>
          <p:cNvPr id="5" name="正方形/長方形 4">
            <a:extLst>
              <a:ext uri="{FF2B5EF4-FFF2-40B4-BE49-F238E27FC236}">
                <a16:creationId xmlns:a16="http://schemas.microsoft.com/office/drawing/2014/main" id="{C110667D-8C24-E9CD-3A51-08D089990FBF}"/>
              </a:ext>
            </a:extLst>
          </p:cNvPr>
          <p:cNvSpPr/>
          <p:nvPr/>
        </p:nvSpPr>
        <p:spPr>
          <a:xfrm>
            <a:off x="1088249" y="180378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3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300" dirty="0">
              <a:solidFill>
                <a:schemeClr val="tx1"/>
              </a:solidFill>
            </a:endParaRPr>
          </a:p>
        </p:txBody>
      </p:sp>
      <p:sp>
        <p:nvSpPr>
          <p:cNvPr id="6" name="正方形/長方形 5">
            <a:extLst>
              <a:ext uri="{FF2B5EF4-FFF2-40B4-BE49-F238E27FC236}">
                <a16:creationId xmlns:a16="http://schemas.microsoft.com/office/drawing/2014/main" id="{52174749-A433-3DAE-93FB-889DA03346F9}"/>
              </a:ext>
            </a:extLst>
          </p:cNvPr>
          <p:cNvSpPr/>
          <p:nvPr/>
        </p:nvSpPr>
        <p:spPr>
          <a:xfrm>
            <a:off x="2702647" y="18215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300" dirty="0">
              <a:solidFill>
                <a:schemeClr val="tx1"/>
              </a:solidFill>
            </a:endParaRPr>
          </a:p>
        </p:txBody>
      </p:sp>
      <p:sp>
        <p:nvSpPr>
          <p:cNvPr id="7" name="正方形/長方形 6">
            <a:extLst>
              <a:ext uri="{FF2B5EF4-FFF2-40B4-BE49-F238E27FC236}">
                <a16:creationId xmlns:a16="http://schemas.microsoft.com/office/drawing/2014/main" id="{D37C1F0D-4577-F369-BEE5-C7F81800D83D}"/>
              </a:ext>
            </a:extLst>
          </p:cNvPr>
          <p:cNvSpPr/>
          <p:nvPr/>
        </p:nvSpPr>
        <p:spPr>
          <a:xfrm>
            <a:off x="1071471" y="28806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びょう</a:t>
            </a:r>
            <a:endParaRPr kumimoji="1" lang="ja-JP" altLang="en-US" sz="1400" dirty="0">
              <a:solidFill>
                <a:schemeClr val="accent1">
                  <a:lumMod val="75000"/>
                </a:schemeClr>
              </a:solidFill>
            </a:endParaRPr>
          </a:p>
        </p:txBody>
      </p:sp>
      <p:sp>
        <p:nvSpPr>
          <p:cNvPr id="8" name="正方形/長方形 7">
            <a:extLst>
              <a:ext uri="{FF2B5EF4-FFF2-40B4-BE49-F238E27FC236}">
                <a16:creationId xmlns:a16="http://schemas.microsoft.com/office/drawing/2014/main" id="{95E24856-53ED-BC13-33A5-821781982FC2}"/>
              </a:ext>
            </a:extLst>
          </p:cNvPr>
          <p:cNvSpPr/>
          <p:nvPr/>
        </p:nvSpPr>
        <p:spPr>
          <a:xfrm>
            <a:off x="4092905" y="288495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びょう</a:t>
            </a:r>
            <a:endParaRPr kumimoji="1" lang="ja-JP" altLang="en-US" sz="1400" dirty="0">
              <a:solidFill>
                <a:schemeClr val="accent1">
                  <a:lumMod val="75000"/>
                </a:schemeClr>
              </a:solidFill>
            </a:endParaRPr>
          </a:p>
        </p:txBody>
      </p:sp>
      <p:sp>
        <p:nvSpPr>
          <p:cNvPr id="9" name="正方形/長方形 8">
            <a:extLst>
              <a:ext uri="{FF2B5EF4-FFF2-40B4-BE49-F238E27FC236}">
                <a16:creationId xmlns:a16="http://schemas.microsoft.com/office/drawing/2014/main" id="{636CFA81-B60B-557E-1BDC-990D6D3D585B}"/>
              </a:ext>
            </a:extLst>
          </p:cNvPr>
          <p:cNvSpPr/>
          <p:nvPr/>
        </p:nvSpPr>
        <p:spPr>
          <a:xfrm>
            <a:off x="6852856" y="28829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ふん</a:t>
            </a:r>
            <a:endParaRPr kumimoji="1" lang="ja-JP" altLang="en-US" sz="1400" dirty="0">
              <a:solidFill>
                <a:schemeClr val="accent1">
                  <a:lumMod val="75000"/>
                </a:schemeClr>
              </a:solidFill>
            </a:endParaRPr>
          </a:p>
        </p:txBody>
      </p:sp>
      <p:sp>
        <p:nvSpPr>
          <p:cNvPr id="16" name="正方形/長方形 15">
            <a:extLst>
              <a:ext uri="{FF2B5EF4-FFF2-40B4-BE49-F238E27FC236}">
                <a16:creationId xmlns:a16="http://schemas.microsoft.com/office/drawing/2014/main" id="{A28A428D-6E13-3CE1-EA8E-564B1E0D7344}"/>
              </a:ext>
            </a:extLst>
          </p:cNvPr>
          <p:cNvSpPr/>
          <p:nvPr/>
        </p:nvSpPr>
        <p:spPr>
          <a:xfrm>
            <a:off x="2054647" y="2899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accent1">
                  <a:lumMod val="75000"/>
                </a:schemeClr>
              </a:solidFill>
            </a:endParaRPr>
          </a:p>
        </p:txBody>
      </p:sp>
      <p:sp>
        <p:nvSpPr>
          <p:cNvPr id="17" name="正方形/長方形 16">
            <a:extLst>
              <a:ext uri="{FF2B5EF4-FFF2-40B4-BE49-F238E27FC236}">
                <a16:creationId xmlns:a16="http://schemas.microsoft.com/office/drawing/2014/main" id="{C01E1DA3-EEFE-5BB6-A475-A233BCF5E354}"/>
              </a:ext>
            </a:extLst>
          </p:cNvPr>
          <p:cNvSpPr/>
          <p:nvPr/>
        </p:nvSpPr>
        <p:spPr>
          <a:xfrm>
            <a:off x="5102115" y="290051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accent1">
                  <a:lumMod val="75000"/>
                </a:schemeClr>
              </a:solidFill>
            </a:endParaRPr>
          </a:p>
        </p:txBody>
      </p:sp>
      <p:sp>
        <p:nvSpPr>
          <p:cNvPr id="18" name="正方形/長方形 17">
            <a:extLst>
              <a:ext uri="{FF2B5EF4-FFF2-40B4-BE49-F238E27FC236}">
                <a16:creationId xmlns:a16="http://schemas.microsoft.com/office/drawing/2014/main" id="{09F8D2AB-8807-D411-2D39-B0B137512BF1}"/>
              </a:ext>
            </a:extLst>
          </p:cNvPr>
          <p:cNvSpPr/>
          <p:nvPr/>
        </p:nvSpPr>
        <p:spPr>
          <a:xfrm>
            <a:off x="7879076" y="2895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accent1">
                  <a:lumMod val="75000"/>
                </a:schemeClr>
              </a:solidFill>
            </a:endParaRPr>
          </a:p>
        </p:txBody>
      </p:sp>
      <p:sp>
        <p:nvSpPr>
          <p:cNvPr id="19" name="正方形/長方形 18">
            <a:extLst>
              <a:ext uri="{FF2B5EF4-FFF2-40B4-BE49-F238E27FC236}">
                <a16:creationId xmlns:a16="http://schemas.microsoft.com/office/drawing/2014/main" id="{5037539A-4254-AED3-1EB0-84E04016B953}"/>
              </a:ext>
            </a:extLst>
          </p:cNvPr>
          <p:cNvSpPr/>
          <p:nvPr/>
        </p:nvSpPr>
        <p:spPr>
          <a:xfrm>
            <a:off x="3774292" y="446722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びょう</a:t>
            </a:r>
            <a:endParaRPr kumimoji="1" lang="ja-JP" altLang="en-US" sz="1300" dirty="0">
              <a:solidFill>
                <a:schemeClr val="tx1"/>
              </a:solidFill>
            </a:endParaRPr>
          </a:p>
        </p:txBody>
      </p:sp>
      <p:sp>
        <p:nvSpPr>
          <p:cNvPr id="20" name="正方形/長方形 19">
            <a:extLst>
              <a:ext uri="{FF2B5EF4-FFF2-40B4-BE49-F238E27FC236}">
                <a16:creationId xmlns:a16="http://schemas.microsoft.com/office/drawing/2014/main" id="{5477EF57-B7A7-B838-5689-957CF5C7E859}"/>
              </a:ext>
            </a:extLst>
          </p:cNvPr>
          <p:cNvSpPr/>
          <p:nvPr/>
        </p:nvSpPr>
        <p:spPr>
          <a:xfrm>
            <a:off x="4991013" y="44541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1300" dirty="0">
              <a:solidFill>
                <a:schemeClr val="tx1"/>
              </a:solidFill>
            </a:endParaRPr>
          </a:p>
        </p:txBody>
      </p:sp>
      <p:sp>
        <p:nvSpPr>
          <p:cNvPr id="21" name="正方形/長方形 20">
            <a:extLst>
              <a:ext uri="{FF2B5EF4-FFF2-40B4-BE49-F238E27FC236}">
                <a16:creationId xmlns:a16="http://schemas.microsoft.com/office/drawing/2014/main" id="{712F728E-CE70-6DD4-4871-BEC4F2853546}"/>
              </a:ext>
            </a:extLst>
          </p:cNvPr>
          <p:cNvSpPr/>
          <p:nvPr/>
        </p:nvSpPr>
        <p:spPr>
          <a:xfrm>
            <a:off x="2690365" y="391804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こた</a:t>
            </a:r>
            <a:endParaRPr kumimoji="1" lang="ja-JP" altLang="en-US" sz="1400" dirty="0">
              <a:solidFill>
                <a:schemeClr val="accent1">
                  <a:lumMod val="75000"/>
                </a:schemeClr>
              </a:solidFill>
            </a:endParaRPr>
          </a:p>
        </p:txBody>
      </p:sp>
      <p:sp>
        <p:nvSpPr>
          <p:cNvPr id="22" name="正方形/長方形 21">
            <a:extLst>
              <a:ext uri="{FF2B5EF4-FFF2-40B4-BE49-F238E27FC236}">
                <a16:creationId xmlns:a16="http://schemas.microsoft.com/office/drawing/2014/main" id="{B53B8FC1-56CB-16FE-F383-CA18ADDDEA4A}"/>
              </a:ext>
            </a:extLst>
          </p:cNvPr>
          <p:cNvSpPr/>
          <p:nvPr/>
        </p:nvSpPr>
        <p:spPr>
          <a:xfrm>
            <a:off x="5965217" y="51684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endParaRPr>
          </a:p>
        </p:txBody>
      </p:sp>
      <p:sp>
        <p:nvSpPr>
          <p:cNvPr id="23" name="正方形/長方形 22">
            <a:extLst>
              <a:ext uri="{FF2B5EF4-FFF2-40B4-BE49-F238E27FC236}">
                <a16:creationId xmlns:a16="http://schemas.microsoft.com/office/drawing/2014/main" id="{C2558870-1D12-85E5-EA37-4312AB082BFB}"/>
              </a:ext>
            </a:extLst>
          </p:cNvPr>
          <p:cNvSpPr/>
          <p:nvPr/>
        </p:nvSpPr>
        <p:spPr>
          <a:xfrm>
            <a:off x="5202467" y="576219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200" dirty="0">
              <a:solidFill>
                <a:srgbClr val="FF0000"/>
              </a:solidFill>
            </a:endParaRPr>
          </a:p>
        </p:txBody>
      </p:sp>
      <p:sp>
        <p:nvSpPr>
          <p:cNvPr id="26" name="正方形/長方形 25">
            <a:extLst>
              <a:ext uri="{FF2B5EF4-FFF2-40B4-BE49-F238E27FC236}">
                <a16:creationId xmlns:a16="http://schemas.microsoft.com/office/drawing/2014/main" id="{03E0B78E-A8C8-BAB9-39EA-8891D03E4F4F}"/>
              </a:ext>
            </a:extLst>
          </p:cNvPr>
          <p:cNvSpPr/>
          <p:nvPr/>
        </p:nvSpPr>
        <p:spPr>
          <a:xfrm>
            <a:off x="6171300" y="578271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200" dirty="0">
              <a:solidFill>
                <a:srgbClr val="FF0000"/>
              </a:solidFill>
            </a:endParaRPr>
          </a:p>
        </p:txBody>
      </p:sp>
      <p:sp>
        <p:nvSpPr>
          <p:cNvPr id="27" name="正方形/長方形 26">
            <a:extLst>
              <a:ext uri="{FF2B5EF4-FFF2-40B4-BE49-F238E27FC236}">
                <a16:creationId xmlns:a16="http://schemas.microsoft.com/office/drawing/2014/main" id="{32D110F5-53F3-2ADC-ED42-1D95F558978F}"/>
              </a:ext>
            </a:extLst>
          </p:cNvPr>
          <p:cNvSpPr/>
          <p:nvPr/>
        </p:nvSpPr>
        <p:spPr>
          <a:xfrm>
            <a:off x="134654" y="60901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900" dirty="0">
              <a:solidFill>
                <a:schemeClr val="tx1"/>
              </a:solidFill>
            </a:endParaRPr>
          </a:p>
        </p:txBody>
      </p:sp>
      <p:sp>
        <p:nvSpPr>
          <p:cNvPr id="28" name="正方形/長方形 27">
            <a:extLst>
              <a:ext uri="{FF2B5EF4-FFF2-40B4-BE49-F238E27FC236}">
                <a16:creationId xmlns:a16="http://schemas.microsoft.com/office/drawing/2014/main" id="{536E5FF2-424E-0F95-A214-B3BA877DF90A}"/>
              </a:ext>
            </a:extLst>
          </p:cNvPr>
          <p:cNvSpPr/>
          <p:nvPr/>
        </p:nvSpPr>
        <p:spPr>
          <a:xfrm>
            <a:off x="1456679" y="60809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900" dirty="0">
              <a:solidFill>
                <a:schemeClr val="tx1"/>
              </a:solidFill>
            </a:endParaRPr>
          </a:p>
        </p:txBody>
      </p:sp>
    </p:spTree>
    <p:extLst>
      <p:ext uri="{BB962C8B-B14F-4D97-AF65-F5344CB8AC3E}">
        <p14:creationId xmlns:p14="http://schemas.microsoft.com/office/powerpoint/2010/main" val="39080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p:bldP spid="5" grpId="0"/>
      <p:bldP spid="6" grpId="0"/>
      <p:bldP spid="7" grpId="0"/>
      <p:bldP spid="8" grpId="0"/>
      <p:bldP spid="9" grpId="0"/>
      <p:bldP spid="16" grpId="0"/>
      <p:bldP spid="17" grpId="0"/>
      <p:bldP spid="18" grpId="0"/>
      <p:bldP spid="19" grpId="0"/>
      <p:bldP spid="20" grpId="0"/>
      <p:bldP spid="21" grpId="0"/>
      <p:bldP spid="22" grpId="0"/>
      <p:bldP spid="23"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リスクに関するクイズ③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コンテンツ プレースホルダー 1"/>
          <p:cNvSpPr txBox="1">
            <a:spLocks/>
          </p:cNvSpPr>
          <p:nvPr/>
        </p:nvSpPr>
        <p:spPr bwMode="auto">
          <a:xfrm>
            <a:off x="2956819" y="4740651"/>
            <a:ext cx="5826362" cy="1752224"/>
          </a:xfrm>
          <a:prstGeom prst="rect">
            <a:avLst/>
          </a:prstGeom>
          <a:solidFill>
            <a:schemeClr val="accent1">
              <a:lumMod val="20000"/>
              <a:lumOff val="80000"/>
            </a:schemeClr>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Ｃ．</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億円</a:t>
            </a:r>
          </a:p>
          <a:p>
            <a:pPr eaLnBrk="1" hangingPunct="1">
              <a:buFont typeface="Symbol" pitchFamily="18" charset="2"/>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9,266</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万円</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（東京地方裁判所、平成</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6</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日判決）</a:t>
            </a:r>
          </a:p>
          <a:p>
            <a:pPr algn="r" eaLnBrk="1" hangingPunct="1">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＊一般社団法人日本損害保険協会「ファクトブック</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」をもとに作成</a:t>
            </a:r>
          </a:p>
        </p:txBody>
      </p:sp>
      <p:grpSp>
        <p:nvGrpSpPr>
          <p:cNvPr id="2" name="グループ化 1"/>
          <p:cNvGrpSpPr/>
          <p:nvPr/>
        </p:nvGrpSpPr>
        <p:grpSpPr>
          <a:xfrm>
            <a:off x="165239" y="807593"/>
            <a:ext cx="8978761" cy="4289326"/>
            <a:chOff x="165239" y="853628"/>
            <a:chExt cx="8978761" cy="4178279"/>
          </a:xfrm>
        </p:grpSpPr>
        <p:sp>
          <p:nvSpPr>
            <p:cNvPr id="15" name="コンテンツ プレースホルダー 1"/>
            <p:cNvSpPr txBox="1">
              <a:spLocks/>
            </p:cNvSpPr>
            <p:nvPr/>
          </p:nvSpPr>
          <p:spPr bwMode="auto">
            <a:xfrm>
              <a:off x="165239" y="853628"/>
              <a:ext cx="8846009" cy="1782708"/>
            </a:xfrm>
            <a:prstGeom prst="rect">
              <a:avLst/>
            </a:prstGeom>
            <a:solidFill>
              <a:schemeClr val="bg1"/>
            </a:solidFill>
            <a:ln w="76200">
              <a:solidFill>
                <a:schemeClr val="accent1">
                  <a:lumMod val="75000"/>
                </a:schemeClr>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accent6">
                    <a:lumMod val="75000"/>
                  </a:schemeClr>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問題３</a:t>
              </a:r>
              <a:r>
                <a:rPr lang="en-US" altLang="ja-JP" sz="3200" b="1" dirty="0">
                  <a:solidFill>
                    <a:schemeClr val="accent1">
                      <a:lumMod val="75000"/>
                    </a:schemeClr>
                  </a:solidFill>
                  <a:latin typeface="Meiryo UI" panose="020B0604030504040204" pitchFamily="50" charset="-128"/>
                  <a:ea typeface="Meiryo UI" panose="020B0604030504040204" pitchFamily="50" charset="-128"/>
                  <a:cs typeface="ヒラギノ角ゴ Pro W6"/>
                </a:rPr>
                <a:t>】</a:t>
              </a:r>
            </a:p>
            <a:p>
              <a:pPr algn="ctr" eaLnBrk="1" hangingPunct="1">
                <a:buNone/>
              </a:pPr>
              <a:endParaRPr lang="en-US" altLang="ja-JP" sz="14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en-US" altLang="ja-JP" sz="1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endParaRPr lang="ja-JP" altLang="en-US" sz="28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endParaRPr lang="en-US" altLang="ja-JP" sz="16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正方形/長方形 19"/>
            <p:cNvSpPr/>
            <p:nvPr/>
          </p:nvSpPr>
          <p:spPr>
            <a:xfrm>
              <a:off x="200163" y="1517352"/>
              <a:ext cx="8943837"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3900"/>
                </a:lnSpc>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被害にあった男性会社員への賠償額</a:t>
              </a:r>
            </a:p>
            <a:p>
              <a:pPr algn="ctr">
                <a:lnSpc>
                  <a:spcPts val="3900"/>
                </a:lnSpc>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はいくらだった？</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正方形/長方形 23"/>
            <p:cNvSpPr/>
            <p:nvPr/>
          </p:nvSpPr>
          <p:spPr>
            <a:xfrm>
              <a:off x="392724" y="4117506"/>
              <a:ext cx="8228269"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Ａ．</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100</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万円　Ｂ．</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1,000</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万円　Ｃ．</a:t>
              </a:r>
              <a:r>
                <a:rPr lang="en-US" altLang="zh-TW" sz="3200" b="1" dirty="0">
                  <a:solidFill>
                    <a:schemeClr val="accent1"/>
                  </a:solidFill>
                  <a:latin typeface="Meiryo UI" panose="020B0604030504040204" pitchFamily="50" charset="-128"/>
                  <a:ea typeface="Meiryo UI" panose="020B0604030504040204" pitchFamily="50" charset="-128"/>
                  <a:cs typeface="ヒラギノ角ゴ Pro W6"/>
                </a:rPr>
                <a:t>1</a:t>
              </a:r>
              <a:r>
                <a:rPr lang="zh-TW" altLang="en-US" sz="3200" b="1" dirty="0">
                  <a:solidFill>
                    <a:schemeClr val="accent1"/>
                  </a:solidFill>
                  <a:latin typeface="Meiryo UI" panose="020B0604030504040204" pitchFamily="50" charset="-128"/>
                  <a:ea typeface="Meiryo UI" panose="020B0604030504040204" pitchFamily="50" charset="-128"/>
                  <a:cs typeface="ヒラギノ角ゴ Pro W6"/>
                </a:rPr>
                <a:t>億円</a:t>
              </a:r>
            </a:p>
          </p:txBody>
        </p:sp>
        <p:sp>
          <p:nvSpPr>
            <p:cNvPr id="4" name="テキスト ボックス 3"/>
            <p:cNvSpPr txBox="1"/>
            <p:nvPr/>
          </p:nvSpPr>
          <p:spPr>
            <a:xfrm>
              <a:off x="419475" y="2660397"/>
              <a:ext cx="8549485" cy="1798851"/>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2400" dirty="0">
                  <a:latin typeface="Meiryo UI" panose="020B0604030504040204" pitchFamily="50" charset="-128"/>
                  <a:ea typeface="Meiryo UI" panose="020B0604030504040204" pitchFamily="50" charset="-128"/>
                  <a:cs typeface="ヒラギノ丸ゴ Pro W4"/>
                </a:rPr>
                <a:t>24</a:t>
              </a:r>
              <a:r>
                <a:rPr lang="ja-JP" altLang="en-US" sz="2400" dirty="0">
                  <a:latin typeface="Meiryo UI" panose="020B0604030504040204" pitchFamily="50" charset="-128"/>
                  <a:ea typeface="Meiryo UI" panose="020B0604030504040204" pitchFamily="50" charset="-128"/>
                  <a:cs typeface="ヒラギノ丸ゴ Pro W4"/>
                </a:rPr>
                <a:t>歳）と衝突。男性会社員に重大な障害（言語機能の喪失等</a:t>
              </a:r>
              <a:r>
                <a:rPr lang="en-US" altLang="ja-JP" sz="2400" dirty="0">
                  <a:latin typeface="Meiryo UI" panose="020B0604030504040204" pitchFamily="50" charset="-128"/>
                  <a:ea typeface="Meiryo UI" panose="020B0604030504040204" pitchFamily="50" charset="-128"/>
                  <a:cs typeface="ヒラギノ丸ゴ Pro W4"/>
                </a:rPr>
                <a:t>)</a:t>
              </a:r>
              <a:r>
                <a:rPr lang="ja-JP" altLang="en-US" sz="2400" dirty="0">
                  <a:latin typeface="Meiryo UI" panose="020B0604030504040204" pitchFamily="50" charset="-128"/>
                  <a:ea typeface="Meiryo UI" panose="020B0604030504040204" pitchFamily="50" charset="-128"/>
                  <a:cs typeface="ヒラギノ丸ゴ Pro W4"/>
                </a:rPr>
                <a:t>が残った。</a:t>
              </a:r>
            </a:p>
            <a:p>
              <a:endParaRPr kumimoji="1" lang="ja-JP" altLang="en-US" dirty="0"/>
            </a:p>
          </p:txBody>
        </p:sp>
      </p:grpSp>
      <p:sp>
        <p:nvSpPr>
          <p:cNvPr id="6" name="スライド番号プレースホルダー 1">
            <a:extLst>
              <a:ext uri="{FF2B5EF4-FFF2-40B4-BE49-F238E27FC236}">
                <a16:creationId xmlns:a16="http://schemas.microsoft.com/office/drawing/2014/main" id="{5457C680-9DE1-D7DB-7EBD-B5E7D76C6AEB}"/>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16</a:t>
            </a:fld>
            <a:endParaRPr lang="ja-JP" altLang="en-US" sz="1800" dirty="0">
              <a:solidFill>
                <a:schemeClr val="tx1"/>
              </a:solidFill>
            </a:endParaRPr>
          </a:p>
        </p:txBody>
      </p:sp>
      <p:grpSp>
        <p:nvGrpSpPr>
          <p:cNvPr id="19" name="グループ化 18">
            <a:extLst>
              <a:ext uri="{FF2B5EF4-FFF2-40B4-BE49-F238E27FC236}">
                <a16:creationId xmlns:a16="http://schemas.microsoft.com/office/drawing/2014/main" id="{622BEE24-1389-0BEB-65E4-372AA00E6620}"/>
              </a:ext>
            </a:extLst>
          </p:cNvPr>
          <p:cNvGrpSpPr/>
          <p:nvPr/>
        </p:nvGrpSpPr>
        <p:grpSpPr>
          <a:xfrm>
            <a:off x="174191" y="4876341"/>
            <a:ext cx="2620440" cy="1616534"/>
            <a:chOff x="174191" y="4876341"/>
            <a:chExt cx="2620440" cy="1616534"/>
          </a:xfrm>
        </p:grpSpPr>
        <p:grpSp>
          <p:nvGrpSpPr>
            <p:cNvPr id="13" name="グループ化 12">
              <a:extLst>
                <a:ext uri="{FF2B5EF4-FFF2-40B4-BE49-F238E27FC236}">
                  <a16:creationId xmlns:a16="http://schemas.microsoft.com/office/drawing/2014/main" id="{4DB6B087-4B94-4AF1-B8BC-315B32227EBF}"/>
                </a:ext>
              </a:extLst>
            </p:cNvPr>
            <p:cNvGrpSpPr/>
            <p:nvPr/>
          </p:nvGrpSpPr>
          <p:grpSpPr>
            <a:xfrm>
              <a:off x="416785" y="6071161"/>
              <a:ext cx="2083605" cy="421714"/>
              <a:chOff x="6154677" y="1172646"/>
              <a:chExt cx="2493818" cy="518498"/>
            </a:xfrm>
          </p:grpSpPr>
          <p:sp>
            <p:nvSpPr>
              <p:cNvPr id="16" name="角丸四角形 15"/>
              <p:cNvSpPr/>
              <p:nvPr/>
            </p:nvSpPr>
            <p:spPr bwMode="gray">
              <a:xfrm>
                <a:off x="6154677" y="1172646"/>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角丸四角形 16"/>
              <p:cNvSpPr/>
              <p:nvPr/>
            </p:nvSpPr>
            <p:spPr bwMode="white">
              <a:xfrm>
                <a:off x="6182963" y="1187816"/>
                <a:ext cx="2439669" cy="47136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正方形/長方形 17"/>
              <p:cNvSpPr/>
              <p:nvPr/>
            </p:nvSpPr>
            <p:spPr bwMode="white">
              <a:xfrm>
                <a:off x="6256565" y="1227290"/>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b="1" dirty="0">
                    <a:solidFill>
                      <a:srgbClr val="FFFFFF"/>
                    </a:solidFill>
                    <a:latin typeface="Meiryo UI" panose="020B0604030504040204" pitchFamily="50" charset="-128"/>
                    <a:ea typeface="Meiryo UI" panose="020B0604030504040204" pitchFamily="50" charset="-128"/>
                    <a:cs typeface="ヒラギノ角ゴ Pro W6"/>
                  </a:rPr>
                  <a:t>事故を起こした</a:t>
                </a:r>
                <a:endParaRPr lang="en-US" altLang="ja-JP"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11" name="図 10" descr="挿絵 が含まれている画像&#10;&#10;自動的に生成された説明">
              <a:extLst>
                <a:ext uri="{FF2B5EF4-FFF2-40B4-BE49-F238E27FC236}">
                  <a16:creationId xmlns:a16="http://schemas.microsoft.com/office/drawing/2014/main" id="{77645541-92B8-CB0E-70E2-279CD5F1BB84}"/>
                </a:ext>
              </a:extLst>
            </p:cNvPr>
            <p:cNvPicPr>
              <a:picLocks noChangeAspect="1"/>
            </p:cNvPicPr>
            <p:nvPr/>
          </p:nvPicPr>
          <p:blipFill>
            <a:blip r:embed="rId3"/>
            <a:stretch>
              <a:fillRect/>
            </a:stretch>
          </p:blipFill>
          <p:spPr>
            <a:xfrm>
              <a:off x="174191" y="4876341"/>
              <a:ext cx="2620440" cy="1098210"/>
            </a:xfrm>
            <a:prstGeom prst="rect">
              <a:avLst/>
            </a:prstGeom>
          </p:spPr>
        </p:pic>
      </p:grpSp>
      <p:sp>
        <p:nvSpPr>
          <p:cNvPr id="3" name="正方形/長方形 2">
            <a:extLst>
              <a:ext uri="{FF2B5EF4-FFF2-40B4-BE49-F238E27FC236}">
                <a16:creationId xmlns:a16="http://schemas.microsoft.com/office/drawing/2014/main" id="{AE33F1E0-D207-17DC-DB89-C8B5788470F6}"/>
              </a:ext>
            </a:extLst>
          </p:cNvPr>
          <p:cNvSpPr/>
          <p:nvPr/>
        </p:nvSpPr>
        <p:spPr>
          <a:xfrm>
            <a:off x="1826971" y="-6629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かん</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BB84001B-5231-C52B-B7D0-3EC51433B729}"/>
              </a:ext>
            </a:extLst>
          </p:cNvPr>
          <p:cNvSpPr/>
          <p:nvPr/>
        </p:nvSpPr>
        <p:spPr>
          <a:xfrm>
            <a:off x="200163" y="7889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もんだい</a:t>
            </a:r>
            <a:endParaRPr kumimoji="1" lang="ja-JP" altLang="en-US" sz="1400" dirty="0">
              <a:solidFill>
                <a:schemeClr val="accent1">
                  <a:lumMod val="75000"/>
                </a:schemeClr>
              </a:solidFill>
            </a:endParaRPr>
          </a:p>
        </p:txBody>
      </p:sp>
      <p:sp>
        <p:nvSpPr>
          <p:cNvPr id="7" name="正方形/長方形 6">
            <a:extLst>
              <a:ext uri="{FF2B5EF4-FFF2-40B4-BE49-F238E27FC236}">
                <a16:creationId xmlns:a16="http://schemas.microsoft.com/office/drawing/2014/main" id="{756E962D-EF25-4246-AC18-C655E4FD6FA4}"/>
              </a:ext>
            </a:extLst>
          </p:cNvPr>
          <p:cNvSpPr/>
          <p:nvPr/>
        </p:nvSpPr>
        <p:spPr>
          <a:xfrm>
            <a:off x="1088249" y="134118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ひがい</a:t>
            </a:r>
            <a:endParaRPr kumimoji="1" lang="ja-JP" altLang="en-US" sz="1200" dirty="0">
              <a:solidFill>
                <a:schemeClr val="tx1"/>
              </a:solidFill>
            </a:endParaRPr>
          </a:p>
        </p:txBody>
      </p:sp>
      <p:sp>
        <p:nvSpPr>
          <p:cNvPr id="8" name="正方形/長方形 7">
            <a:extLst>
              <a:ext uri="{FF2B5EF4-FFF2-40B4-BE49-F238E27FC236}">
                <a16:creationId xmlns:a16="http://schemas.microsoft.com/office/drawing/2014/main" id="{CB1059B7-C5AF-28A4-EE73-3D9872B7E0D0}"/>
              </a:ext>
            </a:extLst>
          </p:cNvPr>
          <p:cNvSpPr/>
          <p:nvPr/>
        </p:nvSpPr>
        <p:spPr>
          <a:xfrm>
            <a:off x="3852734" y="1295724"/>
            <a:ext cx="1938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だんせいかいしゃいん</a:t>
            </a:r>
            <a:endParaRPr kumimoji="1" lang="ja-JP" altLang="en-US" sz="1200" dirty="0">
              <a:solidFill>
                <a:schemeClr val="tx1"/>
              </a:solidFill>
            </a:endParaRPr>
          </a:p>
        </p:txBody>
      </p:sp>
      <p:sp>
        <p:nvSpPr>
          <p:cNvPr id="9" name="正方形/長方形 8">
            <a:extLst>
              <a:ext uri="{FF2B5EF4-FFF2-40B4-BE49-F238E27FC236}">
                <a16:creationId xmlns:a16="http://schemas.microsoft.com/office/drawing/2014/main" id="{D31BE50D-0D45-F83E-AA78-116EFC7C10E8}"/>
              </a:ext>
            </a:extLst>
          </p:cNvPr>
          <p:cNvSpPr/>
          <p:nvPr/>
        </p:nvSpPr>
        <p:spPr>
          <a:xfrm>
            <a:off x="6759751" y="12960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200" dirty="0">
              <a:solidFill>
                <a:schemeClr val="tx1"/>
              </a:solidFill>
            </a:endParaRPr>
          </a:p>
        </p:txBody>
      </p:sp>
      <p:sp>
        <p:nvSpPr>
          <p:cNvPr id="12" name="正方形/長方形 11">
            <a:extLst>
              <a:ext uri="{FF2B5EF4-FFF2-40B4-BE49-F238E27FC236}">
                <a16:creationId xmlns:a16="http://schemas.microsoft.com/office/drawing/2014/main" id="{63941C04-8776-3016-0F50-962EC6AA0235}"/>
              </a:ext>
            </a:extLst>
          </p:cNvPr>
          <p:cNvSpPr/>
          <p:nvPr/>
        </p:nvSpPr>
        <p:spPr>
          <a:xfrm>
            <a:off x="656310" y="25412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だんしこうこうせい</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D4A3181D-D0B9-C986-AD95-54689531310C}"/>
              </a:ext>
            </a:extLst>
          </p:cNvPr>
          <p:cNvSpPr/>
          <p:nvPr/>
        </p:nvSpPr>
        <p:spPr>
          <a:xfrm>
            <a:off x="1931344" y="252624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ひるま</a:t>
            </a:r>
            <a:endParaRPr kumimoji="1" lang="ja-JP" altLang="en-US" sz="900" dirty="0">
              <a:solidFill>
                <a:schemeClr val="tx1"/>
              </a:solidFill>
            </a:endParaRPr>
          </a:p>
        </p:txBody>
      </p:sp>
      <p:sp>
        <p:nvSpPr>
          <p:cNvPr id="23" name="正方形/長方形 22">
            <a:extLst>
              <a:ext uri="{FF2B5EF4-FFF2-40B4-BE49-F238E27FC236}">
                <a16:creationId xmlns:a16="http://schemas.microsoft.com/office/drawing/2014/main" id="{E80F178C-D7C0-99AF-F8F8-BF5F4FBA682B}"/>
              </a:ext>
            </a:extLst>
          </p:cNvPr>
          <p:cNvSpPr/>
          <p:nvPr/>
        </p:nvSpPr>
        <p:spPr>
          <a:xfrm>
            <a:off x="3182860" y="2543497"/>
            <a:ext cx="184446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じてんしゃおうだんたい</a:t>
            </a:r>
            <a:endParaRPr kumimoji="1" lang="ja-JP" altLang="en-US" sz="900" dirty="0">
              <a:solidFill>
                <a:schemeClr val="tx1"/>
              </a:solidFill>
            </a:endParaRPr>
          </a:p>
        </p:txBody>
      </p:sp>
      <p:sp>
        <p:nvSpPr>
          <p:cNvPr id="25" name="正方形/長方形 24">
            <a:extLst>
              <a:ext uri="{FF2B5EF4-FFF2-40B4-BE49-F238E27FC236}">
                <a16:creationId xmlns:a16="http://schemas.microsoft.com/office/drawing/2014/main" id="{04A84235-A102-34A0-C24A-3F5AFF279217}"/>
              </a:ext>
            </a:extLst>
          </p:cNvPr>
          <p:cNvSpPr/>
          <p:nvPr/>
        </p:nvSpPr>
        <p:spPr>
          <a:xfrm>
            <a:off x="5554500" y="252624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てまえ</a:t>
            </a:r>
            <a:endParaRPr kumimoji="1" lang="ja-JP" altLang="en-US" sz="900" dirty="0">
              <a:solidFill>
                <a:schemeClr val="tx1"/>
              </a:solidFill>
            </a:endParaRPr>
          </a:p>
        </p:txBody>
      </p:sp>
      <p:sp>
        <p:nvSpPr>
          <p:cNvPr id="26" name="正方形/長方形 25">
            <a:extLst>
              <a:ext uri="{FF2B5EF4-FFF2-40B4-BE49-F238E27FC236}">
                <a16:creationId xmlns:a16="http://schemas.microsoft.com/office/drawing/2014/main" id="{164C986A-0C45-B5B5-98CB-685DE17A2EF2}"/>
              </a:ext>
            </a:extLst>
          </p:cNvPr>
          <p:cNvSpPr/>
          <p:nvPr/>
        </p:nvSpPr>
        <p:spPr>
          <a:xfrm>
            <a:off x="6350144" y="252624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ほどう</a:t>
            </a:r>
            <a:endParaRPr kumimoji="1" lang="ja-JP" altLang="en-US" sz="900" dirty="0">
              <a:solidFill>
                <a:schemeClr val="tx1"/>
              </a:solidFill>
            </a:endParaRPr>
          </a:p>
        </p:txBody>
      </p:sp>
      <p:sp>
        <p:nvSpPr>
          <p:cNvPr id="27" name="正方形/長方形 26">
            <a:extLst>
              <a:ext uri="{FF2B5EF4-FFF2-40B4-BE49-F238E27FC236}">
                <a16:creationId xmlns:a16="http://schemas.microsoft.com/office/drawing/2014/main" id="{3517001C-97A8-A47F-D2BB-3622678CB537}"/>
              </a:ext>
            </a:extLst>
          </p:cNvPr>
          <p:cNvSpPr/>
          <p:nvPr/>
        </p:nvSpPr>
        <p:spPr>
          <a:xfrm>
            <a:off x="7438642" y="25424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しゃどう</a:t>
            </a:r>
            <a:endParaRPr kumimoji="1" lang="ja-JP" altLang="en-US" sz="900" dirty="0">
              <a:solidFill>
                <a:schemeClr val="tx1"/>
              </a:solidFill>
            </a:endParaRPr>
          </a:p>
        </p:txBody>
      </p:sp>
      <p:sp>
        <p:nvSpPr>
          <p:cNvPr id="28" name="正方形/長方形 27">
            <a:extLst>
              <a:ext uri="{FF2B5EF4-FFF2-40B4-BE49-F238E27FC236}">
                <a16:creationId xmlns:a16="http://schemas.microsoft.com/office/drawing/2014/main" id="{C9FFE2F6-4103-F970-DD2F-E3E4840DBD62}"/>
              </a:ext>
            </a:extLst>
          </p:cNvPr>
          <p:cNvSpPr/>
          <p:nvPr/>
        </p:nvSpPr>
        <p:spPr>
          <a:xfrm>
            <a:off x="16778" y="28975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なな</a:t>
            </a:r>
            <a:endParaRPr kumimoji="1" lang="ja-JP" altLang="en-US" sz="900" dirty="0">
              <a:solidFill>
                <a:schemeClr val="tx1"/>
              </a:solidFill>
            </a:endParaRPr>
          </a:p>
        </p:txBody>
      </p:sp>
      <p:sp>
        <p:nvSpPr>
          <p:cNvPr id="29" name="正方形/長方形 28">
            <a:extLst>
              <a:ext uri="{FF2B5EF4-FFF2-40B4-BE49-F238E27FC236}">
                <a16:creationId xmlns:a16="http://schemas.microsoft.com/office/drawing/2014/main" id="{C34091EE-E2F1-2FAE-5919-8234DEC98D29}"/>
              </a:ext>
            </a:extLst>
          </p:cNvPr>
          <p:cNvSpPr/>
          <p:nvPr/>
        </p:nvSpPr>
        <p:spPr>
          <a:xfrm>
            <a:off x="979900" y="29046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おうだん</a:t>
            </a:r>
            <a:endParaRPr kumimoji="1" lang="ja-JP" altLang="en-US" sz="900" dirty="0">
              <a:solidFill>
                <a:schemeClr val="tx1"/>
              </a:solidFill>
            </a:endParaRPr>
          </a:p>
        </p:txBody>
      </p:sp>
      <p:sp>
        <p:nvSpPr>
          <p:cNvPr id="30" name="正方形/長方形 29">
            <a:extLst>
              <a:ext uri="{FF2B5EF4-FFF2-40B4-BE49-F238E27FC236}">
                <a16:creationId xmlns:a16="http://schemas.microsoft.com/office/drawing/2014/main" id="{87EC261F-C41F-7E5A-D7F9-32CA400B7E88}"/>
              </a:ext>
            </a:extLst>
          </p:cNvPr>
          <p:cNvSpPr/>
          <p:nvPr/>
        </p:nvSpPr>
        <p:spPr>
          <a:xfrm>
            <a:off x="2304691" y="290596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たいこうしゃせん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AD0AA0CC-66DC-7653-955C-0994034A6F0A}"/>
              </a:ext>
            </a:extLst>
          </p:cNvPr>
          <p:cNvSpPr/>
          <p:nvPr/>
        </p:nvSpPr>
        <p:spPr>
          <a:xfrm>
            <a:off x="3604102" y="28975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83D4BBB8-E4A2-D886-2FCE-A96630FC20F1}"/>
              </a:ext>
            </a:extLst>
          </p:cNvPr>
          <p:cNvSpPr/>
          <p:nvPr/>
        </p:nvSpPr>
        <p:spPr>
          <a:xfrm>
            <a:off x="4596632" y="290597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ちょくしん</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76DC55FF-9751-2299-A64F-586016ACBE3A}"/>
              </a:ext>
            </a:extLst>
          </p:cNvPr>
          <p:cNvSpPr/>
          <p:nvPr/>
        </p:nvSpPr>
        <p:spPr>
          <a:xfrm>
            <a:off x="6562092" y="28975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だんせいかいしゃいん</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CFA2E050-13EA-285B-FEFA-5271014C7D33}"/>
              </a:ext>
            </a:extLst>
          </p:cNvPr>
          <p:cNvSpPr/>
          <p:nvPr/>
        </p:nvSpPr>
        <p:spPr>
          <a:xfrm>
            <a:off x="0" y="326735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1"/>
              </a:solidFill>
            </a:endParaRPr>
          </a:p>
        </p:txBody>
      </p:sp>
      <p:sp>
        <p:nvSpPr>
          <p:cNvPr id="35" name="正方形/長方形 34">
            <a:extLst>
              <a:ext uri="{FF2B5EF4-FFF2-40B4-BE49-F238E27FC236}">
                <a16:creationId xmlns:a16="http://schemas.microsoft.com/office/drawing/2014/main" id="{D81D379D-4239-8144-FECB-BB0A396B5BEB}"/>
              </a:ext>
            </a:extLst>
          </p:cNvPr>
          <p:cNvSpPr/>
          <p:nvPr/>
        </p:nvSpPr>
        <p:spPr>
          <a:xfrm>
            <a:off x="982213" y="326691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900" dirty="0">
              <a:solidFill>
                <a:schemeClr val="tx1"/>
              </a:solidFill>
            </a:endParaRPr>
          </a:p>
        </p:txBody>
      </p:sp>
      <p:sp>
        <p:nvSpPr>
          <p:cNvPr id="36" name="正方形/長方形 35">
            <a:extLst>
              <a:ext uri="{FF2B5EF4-FFF2-40B4-BE49-F238E27FC236}">
                <a16:creationId xmlns:a16="http://schemas.microsoft.com/office/drawing/2014/main" id="{22FF9BC5-06DA-1822-1DDC-4404E13BAF77}"/>
              </a:ext>
            </a:extLst>
          </p:cNvPr>
          <p:cNvSpPr/>
          <p:nvPr/>
        </p:nvSpPr>
        <p:spPr>
          <a:xfrm>
            <a:off x="2264777" y="326744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だんせいかいしゃいん</a:t>
            </a:r>
            <a:endParaRPr kumimoji="1" lang="ja-JP" altLang="en-US" sz="900" dirty="0">
              <a:solidFill>
                <a:schemeClr val="tx1"/>
              </a:solidFill>
            </a:endParaRPr>
          </a:p>
        </p:txBody>
      </p:sp>
      <p:sp>
        <p:nvSpPr>
          <p:cNvPr id="37" name="正方形/長方形 36">
            <a:extLst>
              <a:ext uri="{FF2B5EF4-FFF2-40B4-BE49-F238E27FC236}">
                <a16:creationId xmlns:a16="http://schemas.microsoft.com/office/drawing/2014/main" id="{EC895061-3632-CD77-5BEA-AC45CA9D44E7}"/>
              </a:ext>
            </a:extLst>
          </p:cNvPr>
          <p:cNvSpPr/>
          <p:nvPr/>
        </p:nvSpPr>
        <p:spPr>
          <a:xfrm>
            <a:off x="3555399" y="326834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じゅうだい</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CF7CA2CD-4ABC-0285-9F6F-CA74355FFD62}"/>
              </a:ext>
            </a:extLst>
          </p:cNvPr>
          <p:cNvSpPr/>
          <p:nvPr/>
        </p:nvSpPr>
        <p:spPr>
          <a:xfrm>
            <a:off x="4415146" y="326834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900" dirty="0">
              <a:solidFill>
                <a:schemeClr val="tx1"/>
              </a:solidFill>
            </a:endParaRPr>
          </a:p>
        </p:txBody>
      </p:sp>
      <p:sp>
        <p:nvSpPr>
          <p:cNvPr id="39" name="正方形/長方形 38">
            <a:extLst>
              <a:ext uri="{FF2B5EF4-FFF2-40B4-BE49-F238E27FC236}">
                <a16:creationId xmlns:a16="http://schemas.microsoft.com/office/drawing/2014/main" id="{04EBC6D8-A901-C5C2-5770-70B282C6F1B1}"/>
              </a:ext>
            </a:extLst>
          </p:cNvPr>
          <p:cNvSpPr/>
          <p:nvPr/>
        </p:nvSpPr>
        <p:spPr>
          <a:xfrm>
            <a:off x="5614179" y="325995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900" dirty="0">
              <a:solidFill>
                <a:schemeClr val="tx1"/>
              </a:solidFill>
            </a:endParaRPr>
          </a:p>
        </p:txBody>
      </p:sp>
      <p:sp>
        <p:nvSpPr>
          <p:cNvPr id="40" name="正方形/長方形 39">
            <a:extLst>
              <a:ext uri="{FF2B5EF4-FFF2-40B4-BE49-F238E27FC236}">
                <a16:creationId xmlns:a16="http://schemas.microsoft.com/office/drawing/2014/main" id="{A6D46D41-ACFD-EDA3-3AFD-397B0327248E}"/>
              </a:ext>
            </a:extLst>
          </p:cNvPr>
          <p:cNvSpPr/>
          <p:nvPr/>
        </p:nvSpPr>
        <p:spPr>
          <a:xfrm>
            <a:off x="6899423" y="326735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900" dirty="0">
              <a:solidFill>
                <a:schemeClr val="tx1"/>
              </a:solidFill>
            </a:endParaRPr>
          </a:p>
        </p:txBody>
      </p:sp>
      <p:sp>
        <p:nvSpPr>
          <p:cNvPr id="41" name="正方形/長方形 40">
            <a:extLst>
              <a:ext uri="{FF2B5EF4-FFF2-40B4-BE49-F238E27FC236}">
                <a16:creationId xmlns:a16="http://schemas.microsoft.com/office/drawing/2014/main" id="{9DE4A669-A7BF-E92F-C321-2ACF90413DE0}"/>
              </a:ext>
            </a:extLst>
          </p:cNvPr>
          <p:cNvSpPr/>
          <p:nvPr/>
        </p:nvSpPr>
        <p:spPr>
          <a:xfrm>
            <a:off x="17270" y="36376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900" dirty="0">
              <a:solidFill>
                <a:schemeClr val="tx1"/>
              </a:solidFill>
            </a:endParaRPr>
          </a:p>
        </p:txBody>
      </p:sp>
      <p:sp>
        <p:nvSpPr>
          <p:cNvPr id="42" name="正方形/長方形 41">
            <a:extLst>
              <a:ext uri="{FF2B5EF4-FFF2-40B4-BE49-F238E27FC236}">
                <a16:creationId xmlns:a16="http://schemas.microsoft.com/office/drawing/2014/main" id="{6B2E8D63-C9E5-253A-DA32-A7968812C1AE}"/>
              </a:ext>
            </a:extLst>
          </p:cNvPr>
          <p:cNvSpPr/>
          <p:nvPr/>
        </p:nvSpPr>
        <p:spPr>
          <a:xfrm>
            <a:off x="2792881" y="461371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こた</a:t>
            </a:r>
            <a:endParaRPr kumimoji="1" lang="ja-JP" altLang="en-US" sz="1400" dirty="0">
              <a:solidFill>
                <a:schemeClr val="accent1">
                  <a:lumMod val="75000"/>
                </a:schemeClr>
              </a:solidFill>
            </a:endParaRPr>
          </a:p>
        </p:txBody>
      </p:sp>
      <p:sp>
        <p:nvSpPr>
          <p:cNvPr id="43" name="正方形/長方形 42">
            <a:extLst>
              <a:ext uri="{FF2B5EF4-FFF2-40B4-BE49-F238E27FC236}">
                <a16:creationId xmlns:a16="http://schemas.microsoft.com/office/drawing/2014/main" id="{D9D9D43D-51BE-869F-0438-B64EA62A263D}"/>
              </a:ext>
            </a:extLst>
          </p:cNvPr>
          <p:cNvSpPr/>
          <p:nvPr/>
        </p:nvSpPr>
        <p:spPr>
          <a:xfrm>
            <a:off x="3867247" y="519620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おく</a:t>
            </a:r>
            <a:endParaRPr kumimoji="1" lang="ja-JP" altLang="en-US" sz="1200" dirty="0">
              <a:solidFill>
                <a:schemeClr val="tx1"/>
              </a:solidFill>
            </a:endParaRPr>
          </a:p>
        </p:txBody>
      </p:sp>
      <p:sp>
        <p:nvSpPr>
          <p:cNvPr id="44" name="正方形/長方形 43">
            <a:extLst>
              <a:ext uri="{FF2B5EF4-FFF2-40B4-BE49-F238E27FC236}">
                <a16:creationId xmlns:a16="http://schemas.microsoft.com/office/drawing/2014/main" id="{943E0A22-1493-B350-082F-2001D2EE6456}"/>
              </a:ext>
            </a:extLst>
          </p:cNvPr>
          <p:cNvSpPr/>
          <p:nvPr/>
        </p:nvSpPr>
        <p:spPr>
          <a:xfrm>
            <a:off x="334790" y="63979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900" dirty="0">
              <a:solidFill>
                <a:schemeClr val="tx1"/>
              </a:solidFill>
            </a:endParaRPr>
          </a:p>
        </p:txBody>
      </p:sp>
      <p:sp>
        <p:nvSpPr>
          <p:cNvPr id="45" name="正方形/長方形 44">
            <a:extLst>
              <a:ext uri="{FF2B5EF4-FFF2-40B4-BE49-F238E27FC236}">
                <a16:creationId xmlns:a16="http://schemas.microsoft.com/office/drawing/2014/main" id="{1436B36F-B285-B75E-EAA7-B2540EBE362A}"/>
              </a:ext>
            </a:extLst>
          </p:cNvPr>
          <p:cNvSpPr/>
          <p:nvPr/>
        </p:nvSpPr>
        <p:spPr>
          <a:xfrm>
            <a:off x="891231" y="639954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900" dirty="0">
              <a:solidFill>
                <a:schemeClr val="tx1"/>
              </a:solidFill>
            </a:endParaRPr>
          </a:p>
        </p:txBody>
      </p:sp>
      <p:sp>
        <p:nvSpPr>
          <p:cNvPr id="46" name="正方形/長方形 45">
            <a:extLst>
              <a:ext uri="{FF2B5EF4-FFF2-40B4-BE49-F238E27FC236}">
                <a16:creationId xmlns:a16="http://schemas.microsoft.com/office/drawing/2014/main" id="{757FD7BC-1591-F178-1817-1D464DBB76FB}"/>
              </a:ext>
            </a:extLst>
          </p:cNvPr>
          <p:cNvSpPr/>
          <p:nvPr/>
        </p:nvSpPr>
        <p:spPr>
          <a:xfrm>
            <a:off x="6989755" y="40201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75000"/>
                  </a:schemeClr>
                </a:solidFill>
                <a:latin typeface="BIZ UDPゴシック" panose="020B0400000000000000" pitchFamily="50" charset="-128"/>
                <a:ea typeface="BIZ UDPゴシック" panose="020B0400000000000000" pitchFamily="50" charset="-128"/>
              </a:rPr>
              <a:t>おく</a:t>
            </a:r>
            <a:endParaRPr kumimoji="1" lang="ja-JP" altLang="en-US" sz="1400" dirty="0">
              <a:solidFill>
                <a:schemeClr val="accent1">
                  <a:lumMod val="75000"/>
                </a:schemeClr>
              </a:solidFill>
            </a:endParaRPr>
          </a:p>
        </p:txBody>
      </p:sp>
    </p:spTree>
    <p:extLst>
      <p:ext uri="{BB962C8B-B14F-4D97-AF65-F5344CB8AC3E}">
        <p14:creationId xmlns:p14="http://schemas.microsoft.com/office/powerpoint/2010/main" val="34881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7" grpId="0"/>
      <p:bldP spid="8" grpId="0"/>
      <p:bldP spid="9" grpId="0"/>
      <p:bldP spid="12" grpId="0"/>
      <p:bldP spid="21" grpId="0"/>
      <p:bldP spid="2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B8CB93B4-AB62-40E8-BFE7-220153A4C36E}"/>
              </a:ext>
            </a:extLst>
          </p:cNvPr>
          <p:cNvSpPr/>
          <p:nvPr/>
        </p:nvSpPr>
        <p:spPr>
          <a:xfrm>
            <a:off x="0" y="0"/>
            <a:ext cx="9144000" cy="716948"/>
          </a:xfrm>
          <a:prstGeom prst="rect">
            <a:avLst/>
          </a:prstGeom>
          <a:solidFill>
            <a:srgbClr val="558ED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146430"/>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6EE04038-165B-D797-2858-986643CA83FE}"/>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17</a:t>
            </a:fld>
            <a:endParaRPr lang="ja-JP" altLang="en-US" sz="1800" dirty="0">
              <a:solidFill>
                <a:schemeClr val="tx1"/>
              </a:solidFill>
            </a:endParaRPr>
          </a:p>
        </p:txBody>
      </p:sp>
      <p:sp>
        <p:nvSpPr>
          <p:cNvPr id="6" name="正方形/長方形 5">
            <a:extLst>
              <a:ext uri="{FF2B5EF4-FFF2-40B4-BE49-F238E27FC236}">
                <a16:creationId xmlns:a16="http://schemas.microsoft.com/office/drawing/2014/main" id="{480FC515-B242-E9FB-1F8F-D3B8CAF54267}"/>
              </a:ext>
            </a:extLst>
          </p:cNvPr>
          <p:cNvSpPr/>
          <p:nvPr/>
        </p:nvSpPr>
        <p:spPr>
          <a:xfrm>
            <a:off x="688147" y="-6577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C806D1EB-5B03-F709-415D-CBC23FA7CAC4}"/>
              </a:ext>
            </a:extLst>
          </p:cNvPr>
          <p:cNvSpPr/>
          <p:nvPr/>
        </p:nvSpPr>
        <p:spPr>
          <a:xfrm>
            <a:off x="1802704" y="-6391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み</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0113E1C2-66DD-EB27-F4A5-CC3C7ADC7B3A}"/>
              </a:ext>
            </a:extLst>
          </p:cNvPr>
          <p:cNvSpPr/>
          <p:nvPr/>
        </p:nvSpPr>
        <p:spPr>
          <a:xfrm>
            <a:off x="2021599" y="167076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822AFFAF-F67C-AC69-97BD-EBA73E132DC7}"/>
              </a:ext>
            </a:extLst>
          </p:cNvPr>
          <p:cNvSpPr/>
          <p:nvPr/>
        </p:nvSpPr>
        <p:spPr>
          <a:xfrm>
            <a:off x="1839457" y="421573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CE586908-262F-3C42-72A5-2B80901CCB33}"/>
              </a:ext>
            </a:extLst>
          </p:cNvPr>
          <p:cNvSpPr/>
          <p:nvPr/>
        </p:nvSpPr>
        <p:spPr>
          <a:xfrm>
            <a:off x="3459253" y="2485951"/>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14" name="テキスト ボックス 13">
            <a:extLst>
              <a:ext uri="{FF2B5EF4-FFF2-40B4-BE49-F238E27FC236}">
                <a16:creationId xmlns:a16="http://schemas.microsoft.com/office/drawing/2014/main" id="{803E7FB8-396B-2303-48FE-188130A9E752}"/>
              </a:ext>
            </a:extLst>
          </p:cNvPr>
          <p:cNvSpPr txBox="1"/>
          <p:nvPr/>
        </p:nvSpPr>
        <p:spPr>
          <a:xfrm>
            <a:off x="3859812" y="5306148"/>
            <a:ext cx="353943" cy="1228863"/>
          </a:xfrm>
          <a:prstGeom prst="rect">
            <a:avLst/>
          </a:prstGeom>
          <a:noFill/>
        </p:spPr>
        <p:txBody>
          <a:bodyPr vert="eaVert"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じぶん</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7C5E128-7A34-2A87-EE75-2EB7CB6EE37D}"/>
              </a:ext>
            </a:extLst>
          </p:cNvPr>
          <p:cNvSpPr/>
          <p:nvPr/>
        </p:nvSpPr>
        <p:spPr>
          <a:xfrm>
            <a:off x="1451393" y="5359857"/>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A79D87C-6C84-9AD8-EF38-E6D878B31A9A}"/>
              </a:ext>
            </a:extLst>
          </p:cNvPr>
          <p:cNvSpPr/>
          <p:nvPr/>
        </p:nvSpPr>
        <p:spPr>
          <a:xfrm>
            <a:off x="2239660" y="5358518"/>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いし</a:t>
            </a:r>
            <a:endParaRPr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04A566E1-97DC-BBE3-01AB-59877D78A19F}"/>
              </a:ext>
            </a:extLst>
          </p:cNvPr>
          <p:cNvSpPr/>
          <p:nvPr/>
        </p:nvSpPr>
        <p:spPr>
          <a:xfrm>
            <a:off x="5647414" y="91541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900" dirty="0">
              <a:solidFill>
                <a:schemeClr val="tx1"/>
              </a:solidFill>
            </a:endParaRPr>
          </a:p>
        </p:txBody>
      </p:sp>
      <p:sp>
        <p:nvSpPr>
          <p:cNvPr id="26" name="正方形/長方形 25">
            <a:extLst>
              <a:ext uri="{FF2B5EF4-FFF2-40B4-BE49-F238E27FC236}">
                <a16:creationId xmlns:a16="http://schemas.microsoft.com/office/drawing/2014/main" id="{B4EF4E84-85A8-5F63-8EDD-61C431204A9B}"/>
              </a:ext>
            </a:extLst>
          </p:cNvPr>
          <p:cNvSpPr/>
          <p:nvPr/>
        </p:nvSpPr>
        <p:spPr>
          <a:xfrm>
            <a:off x="5538843" y="139765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しゃかいほけんなど</a:t>
            </a:r>
            <a:endParaRPr kumimoji="1" lang="ja-JP" altLang="en-US" sz="900" dirty="0">
              <a:solidFill>
                <a:schemeClr val="tx1"/>
              </a:solidFill>
            </a:endParaRPr>
          </a:p>
        </p:txBody>
      </p:sp>
      <p:sp>
        <p:nvSpPr>
          <p:cNvPr id="27" name="正方形/長方形 26">
            <a:extLst>
              <a:ext uri="{FF2B5EF4-FFF2-40B4-BE49-F238E27FC236}">
                <a16:creationId xmlns:a16="http://schemas.microsoft.com/office/drawing/2014/main" id="{33523305-C25D-5C3C-1571-505B95FD5971}"/>
              </a:ext>
            </a:extLst>
          </p:cNvPr>
          <p:cNvSpPr/>
          <p:nvPr/>
        </p:nvSpPr>
        <p:spPr>
          <a:xfrm>
            <a:off x="3926322" y="200982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おも</a:t>
            </a:r>
            <a:endParaRPr kumimoji="1" lang="ja-JP" altLang="en-US" sz="900" dirty="0">
              <a:solidFill>
                <a:schemeClr val="tx1"/>
              </a:solidFill>
            </a:endParaRPr>
          </a:p>
        </p:txBody>
      </p:sp>
      <p:sp>
        <p:nvSpPr>
          <p:cNvPr id="28" name="正方形/長方形 27">
            <a:extLst>
              <a:ext uri="{FF2B5EF4-FFF2-40B4-BE49-F238E27FC236}">
                <a16:creationId xmlns:a16="http://schemas.microsoft.com/office/drawing/2014/main" id="{CC3B9031-B63D-AB37-FD9B-065092E14A8A}"/>
              </a:ext>
            </a:extLst>
          </p:cNvPr>
          <p:cNvSpPr/>
          <p:nvPr/>
        </p:nvSpPr>
        <p:spPr>
          <a:xfrm>
            <a:off x="5016518" y="200043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しゃかいほけん　</a:t>
            </a:r>
            <a:endParaRPr kumimoji="1" lang="ja-JP" altLang="en-US" sz="900" dirty="0">
              <a:solidFill>
                <a:schemeClr val="tx1"/>
              </a:solidFill>
            </a:endParaRPr>
          </a:p>
        </p:txBody>
      </p:sp>
      <p:sp>
        <p:nvSpPr>
          <p:cNvPr id="29" name="正方形/長方形 28">
            <a:extLst>
              <a:ext uri="{FF2B5EF4-FFF2-40B4-BE49-F238E27FC236}">
                <a16:creationId xmlns:a16="http://schemas.microsoft.com/office/drawing/2014/main" id="{52549AA5-80D4-D258-53C8-4801814FB96E}"/>
              </a:ext>
            </a:extLst>
          </p:cNvPr>
          <p:cNvSpPr/>
          <p:nvPr/>
        </p:nvSpPr>
        <p:spPr>
          <a:xfrm>
            <a:off x="4434823" y="270665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こうてきいりょうほけん　</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A21F58D9-35B5-B018-DC90-D1A88A49718A}"/>
              </a:ext>
            </a:extLst>
          </p:cNvPr>
          <p:cNvSpPr/>
          <p:nvPr/>
        </p:nvSpPr>
        <p:spPr>
          <a:xfrm>
            <a:off x="6529519" y="268855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こうてきねんきんほけん　</a:t>
            </a:r>
            <a:endParaRPr kumimoji="1" lang="ja-JP" altLang="en-US" sz="800" dirty="0">
              <a:solidFill>
                <a:schemeClr val="tx1"/>
              </a:solidFill>
            </a:endParaRPr>
          </a:p>
        </p:txBody>
      </p:sp>
      <p:sp>
        <p:nvSpPr>
          <p:cNvPr id="31" name="正方形/長方形 30">
            <a:extLst>
              <a:ext uri="{FF2B5EF4-FFF2-40B4-BE49-F238E27FC236}">
                <a16:creationId xmlns:a16="http://schemas.microsoft.com/office/drawing/2014/main" id="{85DE4BFE-2244-7CD7-84B4-D4E5C54E8AA8}"/>
              </a:ext>
            </a:extLst>
          </p:cNvPr>
          <p:cNvSpPr/>
          <p:nvPr/>
        </p:nvSpPr>
        <p:spPr>
          <a:xfrm>
            <a:off x="5571913" y="457777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54DDECD8-CF15-5C11-52AC-1F98326B674A}"/>
              </a:ext>
            </a:extLst>
          </p:cNvPr>
          <p:cNvSpPr/>
          <p:nvPr/>
        </p:nvSpPr>
        <p:spPr>
          <a:xfrm>
            <a:off x="5681868" y="546698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617C5583-B190-6AFA-E811-A2876D2BC059}"/>
              </a:ext>
            </a:extLst>
          </p:cNvPr>
          <p:cNvSpPr/>
          <p:nvPr/>
        </p:nvSpPr>
        <p:spPr>
          <a:xfrm>
            <a:off x="2648491" y="806220"/>
            <a:ext cx="15337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　ほう　　　　　　きょうせい</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571DB49-350A-FB0E-AFEE-2D5364AA7B8D}"/>
              </a:ext>
            </a:extLst>
          </p:cNvPr>
          <p:cNvSpPr/>
          <p:nvPr/>
        </p:nvSpPr>
        <p:spPr>
          <a:xfrm rot="705841">
            <a:off x="4223974" y="293457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けんこうほけんしょう　</a:t>
            </a:r>
            <a:endParaRPr kumimoji="1" lang="ja-JP" altLang="en-US" sz="500" dirty="0">
              <a:solidFill>
                <a:schemeClr val="tx1"/>
              </a:solidFill>
            </a:endParaRPr>
          </a:p>
        </p:txBody>
      </p:sp>
      <p:sp>
        <p:nvSpPr>
          <p:cNvPr id="53" name="正方形/長方形 52">
            <a:extLst>
              <a:ext uri="{FF2B5EF4-FFF2-40B4-BE49-F238E27FC236}">
                <a16:creationId xmlns:a16="http://schemas.microsoft.com/office/drawing/2014/main" id="{4D612910-ABCD-B7AD-FD98-75A392CB2AD1}"/>
              </a:ext>
            </a:extLst>
          </p:cNvPr>
          <p:cNvSpPr/>
          <p:nvPr/>
        </p:nvSpPr>
        <p:spPr>
          <a:xfrm>
            <a:off x="6970752" y="378582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ぎんこう</a:t>
            </a:r>
            <a:r>
              <a:rPr lang="ja-JP" altLang="en-US" sz="8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800" dirty="0">
              <a:solidFill>
                <a:schemeClr val="tx1"/>
              </a:solidFill>
            </a:endParaRPr>
          </a:p>
        </p:txBody>
      </p:sp>
      <p:sp>
        <p:nvSpPr>
          <p:cNvPr id="54" name="正方形/長方形 53">
            <a:extLst>
              <a:ext uri="{FF2B5EF4-FFF2-40B4-BE49-F238E27FC236}">
                <a16:creationId xmlns:a16="http://schemas.microsoft.com/office/drawing/2014/main" id="{9B3D1418-C67B-9407-6770-89B1028B5B21}"/>
              </a:ext>
            </a:extLst>
          </p:cNvPr>
          <p:cNvSpPr/>
          <p:nvPr/>
        </p:nvSpPr>
        <p:spPr>
          <a:xfrm>
            <a:off x="6959388" y="5119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ほけん</a:t>
            </a:r>
            <a:r>
              <a:rPr lang="ja-JP" altLang="en-US" sz="8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800" dirty="0">
              <a:solidFill>
                <a:schemeClr val="tx1"/>
              </a:solidFill>
            </a:endParaRPr>
          </a:p>
        </p:txBody>
      </p:sp>
      <p:sp>
        <p:nvSpPr>
          <p:cNvPr id="55" name="正方形/長方形 54">
            <a:extLst>
              <a:ext uri="{FF2B5EF4-FFF2-40B4-BE49-F238E27FC236}">
                <a16:creationId xmlns:a16="http://schemas.microsoft.com/office/drawing/2014/main" id="{133C2033-C3A6-9606-7CCA-930C01DB6319}"/>
              </a:ext>
            </a:extLst>
          </p:cNvPr>
          <p:cNvSpPr/>
          <p:nvPr/>
        </p:nvSpPr>
        <p:spPr>
          <a:xfrm>
            <a:off x="2446912" y="-55528"/>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bg1"/>
              </a:solidFill>
            </a:endParaRPr>
          </a:p>
        </p:txBody>
      </p:sp>
      <p:sp>
        <p:nvSpPr>
          <p:cNvPr id="56" name="正方形/長方形 55">
            <a:extLst>
              <a:ext uri="{FF2B5EF4-FFF2-40B4-BE49-F238E27FC236}">
                <a16:creationId xmlns:a16="http://schemas.microsoft.com/office/drawing/2014/main" id="{B2D7B0A6-18C3-2C97-FC92-552FD3E1A581}"/>
              </a:ext>
            </a:extLst>
          </p:cNvPr>
          <p:cNvSpPr/>
          <p:nvPr/>
        </p:nvSpPr>
        <p:spPr>
          <a:xfrm>
            <a:off x="6291691" y="629097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600" dirty="0">
              <a:solidFill>
                <a:schemeClr val="tx1"/>
              </a:solidFill>
            </a:endParaRPr>
          </a:p>
        </p:txBody>
      </p:sp>
    </p:spTree>
    <p:extLst>
      <p:ext uri="{BB962C8B-B14F-4D97-AF65-F5344CB8AC3E}">
        <p14:creationId xmlns:p14="http://schemas.microsoft.com/office/powerpoint/2010/main" val="5532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8" grpId="0" animBg="1"/>
      <p:bldP spid="50" grpId="0" animBg="1"/>
      <p:bldP spid="11"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27493"/>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4133879"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0630" y="4590236"/>
            <a:ext cx="707227" cy="1021551"/>
          </a:xfrm>
          <a:prstGeom prst="rect">
            <a:avLst/>
          </a:prstGeom>
        </p:spPr>
      </p:pic>
      <p:sp>
        <p:nvSpPr>
          <p:cNvPr id="7" name="スライド番号プレースホルダー 1">
            <a:extLst>
              <a:ext uri="{FF2B5EF4-FFF2-40B4-BE49-F238E27FC236}">
                <a16:creationId xmlns:a16="http://schemas.microsoft.com/office/drawing/2014/main" id="{857AA1F4-CEF0-0A82-9AC1-D205BCCA2A6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18</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6D3CE4DF-EBAB-4530-39ED-C3955B9A0E7E}"/>
              </a:ext>
            </a:extLst>
          </p:cNvPr>
          <p:cNvSpPr/>
          <p:nvPr/>
        </p:nvSpPr>
        <p:spPr>
          <a:xfrm>
            <a:off x="1018384" y="-48092"/>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9FB60B05-E3EC-F206-8205-488CC84595A1}"/>
              </a:ext>
            </a:extLst>
          </p:cNvPr>
          <p:cNvSpPr/>
          <p:nvPr/>
        </p:nvSpPr>
        <p:spPr>
          <a:xfrm>
            <a:off x="45065" y="124573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AE0E89AC-16F3-1901-AF39-125178F50E9D}"/>
              </a:ext>
            </a:extLst>
          </p:cNvPr>
          <p:cNvSpPr/>
          <p:nvPr/>
        </p:nvSpPr>
        <p:spPr>
          <a:xfrm>
            <a:off x="47397" y="223276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8F39060-D46E-8CE6-73E0-C7E70E23DD02}"/>
              </a:ext>
            </a:extLst>
          </p:cNvPr>
          <p:cNvSpPr/>
          <p:nvPr/>
        </p:nvSpPr>
        <p:spPr>
          <a:xfrm>
            <a:off x="2378490" y="7559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せいど</a:t>
            </a:r>
            <a:endParaRPr kumimoji="1" lang="ja-JP" altLang="en-US" sz="900" dirty="0">
              <a:solidFill>
                <a:schemeClr val="tx1"/>
              </a:solidFill>
            </a:endParaRPr>
          </a:p>
        </p:txBody>
      </p:sp>
      <p:sp>
        <p:nvSpPr>
          <p:cNvPr id="26" name="正方形/長方形 25">
            <a:extLst>
              <a:ext uri="{FF2B5EF4-FFF2-40B4-BE49-F238E27FC236}">
                <a16:creationId xmlns:a16="http://schemas.microsoft.com/office/drawing/2014/main" id="{94D5E04B-2DD9-8389-9B43-7D8DCAAB8B84}"/>
              </a:ext>
            </a:extLst>
          </p:cNvPr>
          <p:cNvSpPr/>
          <p:nvPr/>
        </p:nvSpPr>
        <p:spPr>
          <a:xfrm>
            <a:off x="5499777" y="7559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おも</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1756041A-A346-4A92-D3E1-3A8DFEA70CF5}"/>
              </a:ext>
            </a:extLst>
          </p:cNvPr>
          <p:cNvSpPr/>
          <p:nvPr/>
        </p:nvSpPr>
        <p:spPr>
          <a:xfrm>
            <a:off x="6127677" y="75079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FFD5ACC6-ED1B-F862-3478-B8FC567FA951}"/>
              </a:ext>
            </a:extLst>
          </p:cNvPr>
          <p:cNvSpPr/>
          <p:nvPr/>
        </p:nvSpPr>
        <p:spPr>
          <a:xfrm>
            <a:off x="6853382" y="74367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900" dirty="0">
              <a:solidFill>
                <a:schemeClr val="tx1"/>
              </a:solidFill>
            </a:endParaRPr>
          </a:p>
        </p:txBody>
      </p:sp>
      <p:sp>
        <p:nvSpPr>
          <p:cNvPr id="39" name="正方形/長方形 38">
            <a:extLst>
              <a:ext uri="{FF2B5EF4-FFF2-40B4-BE49-F238E27FC236}">
                <a16:creationId xmlns:a16="http://schemas.microsoft.com/office/drawing/2014/main" id="{77DD3843-BD4D-FFC3-4D51-FC00D414065C}"/>
              </a:ext>
            </a:extLst>
          </p:cNvPr>
          <p:cNvSpPr/>
          <p:nvPr/>
        </p:nvSpPr>
        <p:spPr>
          <a:xfrm>
            <a:off x="2224729" y="1629634"/>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841E665A-1ACF-CD4D-F5AD-6EEB9DB7C5A2}"/>
              </a:ext>
            </a:extLst>
          </p:cNvPr>
          <p:cNvSpPr/>
          <p:nvPr/>
        </p:nvSpPr>
        <p:spPr>
          <a:xfrm>
            <a:off x="2247271" y="265927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58" name="正方形/長方形 57">
            <a:extLst>
              <a:ext uri="{FF2B5EF4-FFF2-40B4-BE49-F238E27FC236}">
                <a16:creationId xmlns:a16="http://schemas.microsoft.com/office/drawing/2014/main" id="{E528F7EC-5D20-3BCA-DC74-96EB445F2DC6}"/>
              </a:ext>
            </a:extLst>
          </p:cNvPr>
          <p:cNvSpPr/>
          <p:nvPr/>
        </p:nvSpPr>
        <p:spPr>
          <a:xfrm>
            <a:off x="2224728" y="3679110"/>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59" name="正方形/長方形 58">
            <a:extLst>
              <a:ext uri="{FF2B5EF4-FFF2-40B4-BE49-F238E27FC236}">
                <a16:creationId xmlns:a16="http://schemas.microsoft.com/office/drawing/2014/main" id="{A502444D-5E66-C65B-4E16-6B5CE2CD5FA1}"/>
              </a:ext>
            </a:extLst>
          </p:cNvPr>
          <p:cNvSpPr/>
          <p:nvPr/>
        </p:nvSpPr>
        <p:spPr>
          <a:xfrm>
            <a:off x="2216831" y="4519478"/>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0" name="正方形/長方形 59">
            <a:extLst>
              <a:ext uri="{FF2B5EF4-FFF2-40B4-BE49-F238E27FC236}">
                <a16:creationId xmlns:a16="http://schemas.microsoft.com/office/drawing/2014/main" id="{B2EAF9D3-4589-B048-EDD2-228CABA8F83B}"/>
              </a:ext>
            </a:extLst>
          </p:cNvPr>
          <p:cNvSpPr/>
          <p:nvPr/>
        </p:nvSpPr>
        <p:spPr>
          <a:xfrm>
            <a:off x="2087727" y="4899643"/>
            <a:ext cx="19697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　さいがい 　　ほしょう 　　　ほけん</a:t>
            </a:r>
            <a:endParaRPr kumimoji="1" lang="ja-JP" altLang="en-US" sz="900" dirty="0">
              <a:solidFill>
                <a:schemeClr val="tx1"/>
              </a:solidFill>
            </a:endParaRPr>
          </a:p>
        </p:txBody>
      </p:sp>
      <p:sp>
        <p:nvSpPr>
          <p:cNvPr id="61" name="正方形/長方形 60">
            <a:extLst>
              <a:ext uri="{FF2B5EF4-FFF2-40B4-BE49-F238E27FC236}">
                <a16:creationId xmlns:a16="http://schemas.microsoft.com/office/drawing/2014/main" id="{71227509-64B7-0317-55E3-F158AC6A40B2}"/>
              </a:ext>
            </a:extLst>
          </p:cNvPr>
          <p:cNvSpPr/>
          <p:nvPr/>
        </p:nvSpPr>
        <p:spPr>
          <a:xfrm>
            <a:off x="2171753" y="5658076"/>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62" name="正方形/長方形 61">
            <a:extLst>
              <a:ext uri="{FF2B5EF4-FFF2-40B4-BE49-F238E27FC236}">
                <a16:creationId xmlns:a16="http://schemas.microsoft.com/office/drawing/2014/main" id="{66CC4092-4619-241B-B4F8-CD61AFEFCCE3}"/>
              </a:ext>
            </a:extLst>
          </p:cNvPr>
          <p:cNvSpPr/>
          <p:nvPr/>
        </p:nvSpPr>
        <p:spPr>
          <a:xfrm>
            <a:off x="4833566" y="165476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63" name="正方形/長方形 62">
            <a:extLst>
              <a:ext uri="{FF2B5EF4-FFF2-40B4-BE49-F238E27FC236}">
                <a16:creationId xmlns:a16="http://schemas.microsoft.com/office/drawing/2014/main" id="{9FFFA740-E5C0-F15C-F441-E727852DB0BA}"/>
              </a:ext>
            </a:extLst>
          </p:cNvPr>
          <p:cNvSpPr/>
          <p:nvPr/>
        </p:nvSpPr>
        <p:spPr>
          <a:xfrm>
            <a:off x="6855001" y="1664066"/>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74749559-01D4-567A-31B9-E55223303B6A}"/>
              </a:ext>
            </a:extLst>
          </p:cNvPr>
          <p:cNvSpPr/>
          <p:nvPr/>
        </p:nvSpPr>
        <p:spPr>
          <a:xfrm>
            <a:off x="4940410" y="273073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rgbClr val="FF0000"/>
                </a:solidFill>
                <a:latin typeface="BIZ UDPゴシック" panose="020B0400000000000000" pitchFamily="50" charset="-128"/>
                <a:ea typeface="BIZ UDPゴシック" panose="020B0400000000000000" pitchFamily="50" charset="-128"/>
              </a:rPr>
              <a:t>しょうがい</a:t>
            </a:r>
            <a:endParaRPr kumimoji="1" lang="ja-JP" altLang="en-US" sz="700" dirty="0">
              <a:solidFill>
                <a:srgbClr val="FF0000"/>
              </a:solidFill>
            </a:endParaRPr>
          </a:p>
        </p:txBody>
      </p:sp>
      <p:sp>
        <p:nvSpPr>
          <p:cNvPr id="65" name="正方形/長方形 64">
            <a:extLst>
              <a:ext uri="{FF2B5EF4-FFF2-40B4-BE49-F238E27FC236}">
                <a16:creationId xmlns:a16="http://schemas.microsoft.com/office/drawing/2014/main" id="{2AB91051-754B-AD28-C333-7682C05CE052}"/>
              </a:ext>
            </a:extLst>
          </p:cNvPr>
          <p:cNvSpPr/>
          <p:nvPr/>
        </p:nvSpPr>
        <p:spPr>
          <a:xfrm>
            <a:off x="4941130" y="2420433"/>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rgbClr val="FF0000"/>
                </a:solidFill>
                <a:latin typeface="BIZ UDPゴシック" panose="020B0400000000000000" pitchFamily="50" charset="-128"/>
                <a:ea typeface="BIZ UDPゴシック" panose="020B0400000000000000" pitchFamily="50" charset="-128"/>
              </a:rPr>
              <a:t>ろうご</a:t>
            </a:r>
            <a:endParaRPr kumimoji="1" lang="ja-JP" altLang="en-US" sz="700" dirty="0">
              <a:solidFill>
                <a:srgbClr val="FF0000"/>
              </a:solidFill>
            </a:endParaRPr>
          </a:p>
        </p:txBody>
      </p:sp>
      <p:sp>
        <p:nvSpPr>
          <p:cNvPr id="66" name="正方形/長方形 65">
            <a:extLst>
              <a:ext uri="{FF2B5EF4-FFF2-40B4-BE49-F238E27FC236}">
                <a16:creationId xmlns:a16="http://schemas.microsoft.com/office/drawing/2014/main" id="{BE3AC49C-BE76-7F53-117F-37DDD2FD6B25}"/>
              </a:ext>
            </a:extLst>
          </p:cNvPr>
          <p:cNvSpPr/>
          <p:nvPr/>
        </p:nvSpPr>
        <p:spPr>
          <a:xfrm>
            <a:off x="4927753" y="304025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700" dirty="0">
              <a:solidFill>
                <a:srgbClr val="FF0000"/>
              </a:solidFill>
            </a:endParaRPr>
          </a:p>
        </p:txBody>
      </p:sp>
      <p:sp>
        <p:nvSpPr>
          <p:cNvPr id="67" name="正方形/長方形 66">
            <a:extLst>
              <a:ext uri="{FF2B5EF4-FFF2-40B4-BE49-F238E27FC236}">
                <a16:creationId xmlns:a16="http://schemas.microsoft.com/office/drawing/2014/main" id="{3C573529-4CAC-2671-5AD0-406663F52C83}"/>
              </a:ext>
            </a:extLst>
          </p:cNvPr>
          <p:cNvSpPr/>
          <p:nvPr/>
        </p:nvSpPr>
        <p:spPr>
          <a:xfrm>
            <a:off x="5502296" y="2701922"/>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じょうたいじ</a:t>
            </a:r>
          </a:p>
        </p:txBody>
      </p:sp>
      <p:sp>
        <p:nvSpPr>
          <p:cNvPr id="68" name="正方形/長方形 67">
            <a:extLst>
              <a:ext uri="{FF2B5EF4-FFF2-40B4-BE49-F238E27FC236}">
                <a16:creationId xmlns:a16="http://schemas.microsoft.com/office/drawing/2014/main" id="{F2714C65-D368-C7E9-672E-998F350ABF24}"/>
              </a:ext>
            </a:extLst>
          </p:cNvPr>
          <p:cNvSpPr/>
          <p:nvPr/>
        </p:nvSpPr>
        <p:spPr>
          <a:xfrm>
            <a:off x="6826342" y="2690252"/>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7CF951CD-D291-4519-AD68-AD5DCCE0B3FB}"/>
              </a:ext>
            </a:extLst>
          </p:cNvPr>
          <p:cNvSpPr/>
          <p:nvPr/>
        </p:nvSpPr>
        <p:spPr>
          <a:xfrm>
            <a:off x="4821227" y="356380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800" dirty="0">
              <a:solidFill>
                <a:srgbClr val="FF0000"/>
              </a:solidFill>
            </a:endParaRPr>
          </a:p>
        </p:txBody>
      </p:sp>
      <p:sp>
        <p:nvSpPr>
          <p:cNvPr id="70" name="正方形/長方形 69">
            <a:extLst>
              <a:ext uri="{FF2B5EF4-FFF2-40B4-BE49-F238E27FC236}">
                <a16:creationId xmlns:a16="http://schemas.microsoft.com/office/drawing/2014/main" id="{4CB4D397-7FFA-74D8-CCD0-556C5D8ED1A6}"/>
              </a:ext>
            </a:extLst>
          </p:cNvPr>
          <p:cNvSpPr/>
          <p:nvPr/>
        </p:nvSpPr>
        <p:spPr>
          <a:xfrm>
            <a:off x="6090387" y="355344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ひよう</a:t>
            </a:r>
          </a:p>
        </p:txBody>
      </p:sp>
      <p:sp>
        <p:nvSpPr>
          <p:cNvPr id="71" name="正方形/長方形 70">
            <a:extLst>
              <a:ext uri="{FF2B5EF4-FFF2-40B4-BE49-F238E27FC236}">
                <a16:creationId xmlns:a16="http://schemas.microsoft.com/office/drawing/2014/main" id="{85CA60A8-FB60-688F-9B04-FC7ECC022991}"/>
              </a:ext>
            </a:extLst>
          </p:cNvPr>
          <p:cNvSpPr/>
          <p:nvPr/>
        </p:nvSpPr>
        <p:spPr>
          <a:xfrm>
            <a:off x="5168054" y="4216436"/>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ほうもんかいご</a:t>
            </a:r>
          </a:p>
        </p:txBody>
      </p:sp>
      <p:sp>
        <p:nvSpPr>
          <p:cNvPr id="72" name="正方形/長方形 71">
            <a:extLst>
              <a:ext uri="{FF2B5EF4-FFF2-40B4-BE49-F238E27FC236}">
                <a16:creationId xmlns:a16="http://schemas.microsoft.com/office/drawing/2014/main" id="{91FE7C89-03B0-BA49-D02D-1749F72D9B36}"/>
              </a:ext>
            </a:extLst>
          </p:cNvPr>
          <p:cNvSpPr/>
          <p:nvPr/>
        </p:nvSpPr>
        <p:spPr>
          <a:xfrm>
            <a:off x="4940157" y="472092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800" dirty="0">
              <a:solidFill>
                <a:srgbClr val="FF0000"/>
              </a:solidFill>
            </a:endParaRPr>
          </a:p>
        </p:txBody>
      </p:sp>
      <p:sp>
        <p:nvSpPr>
          <p:cNvPr id="73" name="正方形/長方形 72">
            <a:extLst>
              <a:ext uri="{FF2B5EF4-FFF2-40B4-BE49-F238E27FC236}">
                <a16:creationId xmlns:a16="http://schemas.microsoft.com/office/drawing/2014/main" id="{9F58BF1C-FE90-5090-CE89-05C356D6B5FA}"/>
              </a:ext>
            </a:extLst>
          </p:cNvPr>
          <p:cNvSpPr/>
          <p:nvPr/>
        </p:nvSpPr>
        <p:spPr>
          <a:xfrm>
            <a:off x="6029858" y="472184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1A118E3E-5573-3604-C52B-30662CF40150}"/>
              </a:ext>
            </a:extLst>
          </p:cNvPr>
          <p:cNvSpPr/>
          <p:nvPr/>
        </p:nvSpPr>
        <p:spPr>
          <a:xfrm>
            <a:off x="6777881" y="4722076"/>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75" name="正方形/長方形 74">
            <a:extLst>
              <a:ext uri="{FF2B5EF4-FFF2-40B4-BE49-F238E27FC236}">
                <a16:creationId xmlns:a16="http://schemas.microsoft.com/office/drawing/2014/main" id="{E09380D2-4C4A-596F-CE70-7001F8581878}"/>
              </a:ext>
            </a:extLst>
          </p:cNvPr>
          <p:cNvSpPr/>
          <p:nvPr/>
        </p:nvSpPr>
        <p:spPr>
          <a:xfrm>
            <a:off x="4808012" y="571101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800" dirty="0">
              <a:solidFill>
                <a:srgbClr val="FF0000"/>
              </a:solidFill>
            </a:endParaRPr>
          </a:p>
        </p:txBody>
      </p:sp>
      <p:sp>
        <p:nvSpPr>
          <p:cNvPr id="76" name="正方形/長方形 75">
            <a:extLst>
              <a:ext uri="{FF2B5EF4-FFF2-40B4-BE49-F238E27FC236}">
                <a16:creationId xmlns:a16="http://schemas.microsoft.com/office/drawing/2014/main" id="{01A14204-5D68-AD42-ECED-A1D04376331F}"/>
              </a:ext>
            </a:extLst>
          </p:cNvPr>
          <p:cNvSpPr/>
          <p:nvPr/>
        </p:nvSpPr>
        <p:spPr>
          <a:xfrm>
            <a:off x="5860149" y="5711804"/>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a:t>
            </a:r>
          </a:p>
        </p:txBody>
      </p:sp>
      <p:sp>
        <p:nvSpPr>
          <p:cNvPr id="77" name="正方形/長方形 76">
            <a:extLst>
              <a:ext uri="{FF2B5EF4-FFF2-40B4-BE49-F238E27FC236}">
                <a16:creationId xmlns:a16="http://schemas.microsoft.com/office/drawing/2014/main" id="{8E29811A-76DC-910B-A35D-38E0E016C190}"/>
              </a:ext>
            </a:extLst>
          </p:cNvPr>
          <p:cNvSpPr/>
          <p:nvPr/>
        </p:nvSpPr>
        <p:spPr>
          <a:xfrm>
            <a:off x="5123315" y="5713202"/>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0B45EA05-F52C-DF2F-5AD4-FED48E2F806D}"/>
              </a:ext>
            </a:extLst>
          </p:cNvPr>
          <p:cNvSpPr/>
          <p:nvPr/>
        </p:nvSpPr>
        <p:spPr>
          <a:xfrm>
            <a:off x="8692331" y="5658076"/>
            <a:ext cx="342803" cy="73691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とうさん</a:t>
            </a:r>
            <a:r>
              <a:rPr lang="ja-JP" altLang="en-US" sz="7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700" dirty="0">
              <a:solidFill>
                <a:schemeClr val="tx1"/>
              </a:solidFill>
            </a:endParaRPr>
          </a:p>
        </p:txBody>
      </p:sp>
    </p:spTree>
    <p:extLst>
      <p:ext uri="{BB962C8B-B14F-4D97-AF65-F5344CB8AC3E}">
        <p14:creationId xmlns:p14="http://schemas.microsoft.com/office/powerpoint/2010/main" val="2680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69761" y="2596012"/>
            <a:ext cx="5404479" cy="683264"/>
          </a:xfrm>
          <a:prstGeom prst="rect">
            <a:avLst/>
          </a:prstGeom>
          <a:noFill/>
        </p:spPr>
        <p:txBody>
          <a:bodyPr wrap="square" rtlCol="0">
            <a:spAutoFit/>
          </a:bodyPr>
          <a:lstStyle/>
          <a:p>
            <a:pPr algn="ctr">
              <a:lnSpc>
                <a:spcPct val="80000"/>
              </a:lnSpc>
            </a:pPr>
            <a:r>
              <a:rPr lang="en-US" altLang="ja-JP" sz="4800" b="1" dirty="0">
                <a:solidFill>
                  <a:srgbClr val="298054"/>
                </a:solidFill>
                <a:latin typeface="Meiryo UI" panose="020B0604030504040204" pitchFamily="50" charset="-128"/>
                <a:ea typeface="Meiryo UI" panose="020B0604030504040204" pitchFamily="50" charset="-128"/>
                <a:cs typeface="ヒラギノ角ゴ Pro W6"/>
              </a:rPr>
              <a:t>3. </a:t>
            </a:r>
            <a:r>
              <a:rPr lang="ja-JP" altLang="en-US" sz="4800" b="1" dirty="0">
                <a:solidFill>
                  <a:srgbClr val="298054"/>
                </a:solidFill>
                <a:latin typeface="Meiryo UI" panose="020B0604030504040204" pitchFamily="50" charset="-128"/>
                <a:ea typeface="Meiryo UI" panose="020B0604030504040204" pitchFamily="50" charset="-128"/>
                <a:cs typeface="ヒラギノ角ゴ Pro W6"/>
              </a:rPr>
              <a:t>民間保険って何</a:t>
            </a:r>
            <a:r>
              <a:rPr lang="en-US" altLang="ja-JP" sz="4800" b="1" dirty="0">
                <a:solidFill>
                  <a:srgbClr val="298054"/>
                </a:solidFill>
                <a:latin typeface="Meiryo UI" panose="020B0604030504040204" pitchFamily="50" charset="-128"/>
                <a:ea typeface="Meiryo UI" panose="020B0604030504040204" pitchFamily="50" charset="-128"/>
                <a:cs typeface="ヒラギノ角ゴ Pro W6"/>
              </a:rPr>
              <a:t>?</a:t>
            </a:r>
          </a:p>
        </p:txBody>
      </p:sp>
      <p:sp>
        <p:nvSpPr>
          <p:cNvPr id="3" name="スライド番号プレースホルダー 1">
            <a:extLst>
              <a:ext uri="{FF2B5EF4-FFF2-40B4-BE49-F238E27FC236}">
                <a16:creationId xmlns:a16="http://schemas.microsoft.com/office/drawing/2014/main" id="{1B1BB8BD-E2D5-5B96-BCA7-AF831C27023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19</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C85767BB-92FD-732F-9A92-914AB9222404}"/>
              </a:ext>
            </a:extLst>
          </p:cNvPr>
          <p:cNvSpPr/>
          <p:nvPr/>
        </p:nvSpPr>
        <p:spPr>
          <a:xfrm>
            <a:off x="2804597" y="2234247"/>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700" dirty="0">
                <a:solidFill>
                  <a:srgbClr val="339966"/>
                </a:solidFill>
                <a:latin typeface="BIZ UDPゴシック" panose="020B0400000000000000" pitchFamily="50" charset="-128"/>
                <a:ea typeface="BIZ UDPゴシック" panose="020B0400000000000000" pitchFamily="50" charset="-128"/>
              </a:rPr>
              <a:t>みんかんほけん</a:t>
            </a:r>
            <a:endParaRPr kumimoji="1" lang="ja-JP" altLang="en-US" sz="1700" dirty="0">
              <a:solidFill>
                <a:srgbClr val="339966"/>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172C5AC-0689-015E-3BE9-C182E1EEAD1C}"/>
              </a:ext>
            </a:extLst>
          </p:cNvPr>
          <p:cNvSpPr/>
          <p:nvPr/>
        </p:nvSpPr>
        <p:spPr>
          <a:xfrm>
            <a:off x="5258400" y="2221738"/>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700" dirty="0">
                <a:solidFill>
                  <a:srgbClr val="339966"/>
                </a:solidFill>
                <a:latin typeface="BIZ UDPゴシック" panose="020B0400000000000000" pitchFamily="50" charset="-128"/>
                <a:ea typeface="BIZ UDPゴシック" panose="020B0400000000000000" pitchFamily="50" charset="-128"/>
              </a:rPr>
              <a:t>なに</a:t>
            </a:r>
            <a:endParaRPr kumimoji="1" lang="ja-JP" altLang="en-US" sz="1700" dirty="0">
              <a:solidFill>
                <a:srgbClr val="339966"/>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21120"/>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948328" y="1346975"/>
            <a:ext cx="7247345" cy="830997"/>
          </a:xfrm>
          <a:prstGeom prst="rect">
            <a:avLst/>
          </a:prstGeom>
          <a:noFill/>
        </p:spPr>
        <p:txBody>
          <a:bodyPr wrap="square" rtlCol="0">
            <a:spAutoFit/>
          </a:bodyPr>
          <a:lstStyle/>
          <a:p>
            <a:pPr algn="ctr"/>
            <a:r>
              <a:rPr lang="en-US" altLang="ja-JP"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rPr>
              <a:t>1.</a:t>
            </a:r>
            <a:r>
              <a:rPr lang="ja-JP" altLang="en-US"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rPr>
              <a:t>将来について考えてみよう</a:t>
            </a:r>
            <a:endParaRPr lang="en-US" altLang="ja-JP" sz="4800" b="1" dirty="0">
              <a:solidFill>
                <a:schemeClr val="accent6">
                  <a:lumMod val="50000"/>
                </a:schemeClr>
              </a:solidFill>
              <a:latin typeface="Meiryo UI" panose="020B0604030504040204" pitchFamily="50" charset="-128"/>
              <a:ea typeface="Meiryo UI" panose="020B0604030504040204" pitchFamily="50" charset="-128"/>
              <a:cs typeface="ヒラギノ角ゴ Std W8"/>
            </a:endParaRPr>
          </a:p>
        </p:txBody>
      </p:sp>
      <p:grpSp>
        <p:nvGrpSpPr>
          <p:cNvPr id="25" name="グループ化 24"/>
          <p:cNvGrpSpPr/>
          <p:nvPr/>
        </p:nvGrpSpPr>
        <p:grpSpPr>
          <a:xfrm>
            <a:off x="795528" y="2400300"/>
            <a:ext cx="6922008" cy="3424428"/>
            <a:chOff x="1" y="786702"/>
            <a:chExt cx="8772524" cy="3464149"/>
          </a:xfrm>
        </p:grpSpPr>
        <p:sp>
          <p:nvSpPr>
            <p:cNvPr id="26" name="雲形吹き出し 25"/>
            <p:cNvSpPr/>
            <p:nvPr/>
          </p:nvSpPr>
          <p:spPr>
            <a:xfrm>
              <a:off x="1" y="786702"/>
              <a:ext cx="8772524" cy="3464149"/>
            </a:xfrm>
            <a:prstGeom prst="cloudCallout">
              <a:avLst>
                <a:gd name="adj1" fmla="val 41627"/>
                <a:gd name="adj2" fmla="val 45865"/>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99610" y="1295940"/>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50000"/>
                    </a:schemeClr>
                  </a:solidFill>
                  <a:latin typeface="Meiryo UI" panose="020B0604030504040204" pitchFamily="50" charset="-128"/>
                  <a:ea typeface="Meiryo UI" panose="020B0604030504040204" pitchFamily="50" charset="-128"/>
                  <a:cs typeface="ヒラギノ丸ゴ ProN W4"/>
                </a:rPr>
                <a:t>これからどんなことが</a:t>
              </a:r>
            </a:p>
            <a:p>
              <a:pPr algn="ctr"/>
              <a:r>
                <a:rPr lang="ja-JP" altLang="en-US" sz="3600" b="1" dirty="0">
                  <a:solidFill>
                    <a:schemeClr val="tx2">
                      <a:lumMod val="50000"/>
                    </a:schemeClr>
                  </a:solidFill>
                  <a:latin typeface="Meiryo UI" panose="020B0604030504040204" pitchFamily="50" charset="-128"/>
                  <a:ea typeface="Meiryo UI" panose="020B0604030504040204" pitchFamily="50" charset="-128"/>
                  <a:cs typeface="ヒラギノ丸ゴ ProN W4"/>
                </a:rPr>
                <a:t>起きるのかな・・・</a:t>
              </a:r>
              <a:endParaRPr lang="en-US" altLang="ja-JP" sz="3600" b="1" dirty="0">
                <a:solidFill>
                  <a:schemeClr val="tx2">
                    <a:lumMod val="50000"/>
                  </a:schemeClr>
                </a:solidFill>
                <a:latin typeface="Meiryo UI" panose="020B0604030504040204" pitchFamily="50" charset="-128"/>
                <a:ea typeface="Meiryo UI" panose="020B0604030504040204" pitchFamily="50" charset="-128"/>
                <a:cs typeface="ヒラギノ丸ゴ ProN W4"/>
              </a:endParaRPr>
            </a:p>
          </p:txBody>
        </p:sp>
      </p:grpSp>
      <p:pic>
        <p:nvPicPr>
          <p:cNvPr id="29" name="図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5128" y="4920493"/>
            <a:ext cx="1643205" cy="1539696"/>
          </a:xfrm>
          <a:prstGeom prst="rect">
            <a:avLst/>
          </a:prstGeom>
        </p:spPr>
      </p:pic>
      <p:grpSp>
        <p:nvGrpSpPr>
          <p:cNvPr id="3" name="グループ化 2"/>
          <p:cNvGrpSpPr/>
          <p:nvPr/>
        </p:nvGrpSpPr>
        <p:grpSpPr>
          <a:xfrm>
            <a:off x="1934762" y="3721247"/>
            <a:ext cx="4142873" cy="1575289"/>
            <a:chOff x="1934762" y="3721247"/>
            <a:chExt cx="4142873" cy="1575289"/>
          </a:xfrm>
        </p:grpSpPr>
        <p:grpSp>
          <p:nvGrpSpPr>
            <p:cNvPr id="18" name="グループ化 17"/>
            <p:cNvGrpSpPr/>
            <p:nvPr/>
          </p:nvGrpSpPr>
          <p:grpSpPr bwMode="gray">
            <a:xfrm>
              <a:off x="4177018" y="3867573"/>
              <a:ext cx="1900617" cy="1420999"/>
              <a:chOff x="3024283" y="1318345"/>
              <a:chExt cx="3157673" cy="2308594"/>
            </a:xfrm>
          </p:grpSpPr>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024283" y="1318345"/>
                <a:ext cx="3157673" cy="1982379"/>
              </a:xfrm>
              <a:prstGeom prst="rect">
                <a:avLst/>
              </a:prstGeom>
            </p:spPr>
          </p:pic>
          <p:sp>
            <p:nvSpPr>
              <p:cNvPr id="20" name="角丸四角形 19"/>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角丸四角形 20"/>
              <p:cNvSpPr/>
              <p:nvPr/>
            </p:nvSpPr>
            <p:spPr bwMode="gray">
              <a:xfrm>
                <a:off x="3388230" y="3198428"/>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正方形/長方形 21"/>
              <p:cNvSpPr/>
              <p:nvPr/>
            </p:nvSpPr>
            <p:spPr bwMode="gray">
              <a:xfrm>
                <a:off x="3207635" y="3208331"/>
                <a:ext cx="2951999"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12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12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12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3" name="角丸四角形 32"/>
              <p:cNvSpPr/>
              <p:nvPr/>
            </p:nvSpPr>
            <p:spPr bwMode="gray">
              <a:xfrm>
                <a:off x="3417993" y="321945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1934762" y="3721247"/>
              <a:ext cx="1865164" cy="1575289"/>
              <a:chOff x="1934762" y="3721247"/>
              <a:chExt cx="1865164" cy="1575289"/>
            </a:xfrm>
          </p:grpSpPr>
          <p:grpSp>
            <p:nvGrpSpPr>
              <p:cNvPr id="13" name="グループ化 12">
                <a:extLst>
                  <a:ext uri="{FF2B5EF4-FFF2-40B4-BE49-F238E27FC236}">
                    <a16:creationId xmlns:a16="http://schemas.microsoft.com/office/drawing/2014/main" id="{C39B0C76-70D0-43AB-A4EA-7044C354E0D2}"/>
                  </a:ext>
                </a:extLst>
              </p:cNvPr>
              <p:cNvGrpSpPr/>
              <p:nvPr/>
            </p:nvGrpSpPr>
            <p:grpSpPr>
              <a:xfrm>
                <a:off x="1934762" y="3721247"/>
                <a:ext cx="1865164" cy="1575289"/>
                <a:chOff x="269577" y="1016804"/>
                <a:chExt cx="2933824" cy="2596947"/>
              </a:xfrm>
            </p:grpSpPr>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15" name="角丸四角形 14"/>
                <p:cNvSpPr/>
                <p:nvPr/>
              </p:nvSpPr>
              <p:spPr bwMode="gray">
                <a:xfrm>
                  <a:off x="564597" y="3185240"/>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592883" y="3211068"/>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734218" y="320833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798" y="4233027"/>
                <a:ext cx="748433" cy="8167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スライド番号プレースホルダー 1">
            <a:extLst>
              <a:ext uri="{FF2B5EF4-FFF2-40B4-BE49-F238E27FC236}">
                <a16:creationId xmlns:a16="http://schemas.microsoft.com/office/drawing/2014/main" id="{288A95A7-1305-1433-7348-D2282B3DBD20}"/>
              </a:ext>
            </a:extLst>
          </p:cNvPr>
          <p:cNvSpPr txBox="1">
            <a:spLocks/>
          </p:cNvSpPr>
          <p:nvPr/>
        </p:nvSpPr>
        <p:spPr>
          <a:xfrm>
            <a:off x="7035128" y="6456712"/>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400" b="1"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z="1800" smtClean="0">
                <a:solidFill>
                  <a:schemeClr val="tx1"/>
                </a:solidFill>
              </a:rPr>
              <a:pPr/>
              <a:t>2</a:t>
            </a:fld>
            <a:endParaRPr lang="ja-JP" altLang="en-US" sz="1800" dirty="0">
              <a:solidFill>
                <a:schemeClr val="tx1"/>
              </a:solidFill>
            </a:endParaRPr>
          </a:p>
        </p:txBody>
      </p:sp>
      <p:sp>
        <p:nvSpPr>
          <p:cNvPr id="40" name="正方形/長方形 39">
            <a:extLst>
              <a:ext uri="{FF2B5EF4-FFF2-40B4-BE49-F238E27FC236}">
                <a16:creationId xmlns:a16="http://schemas.microsoft.com/office/drawing/2014/main" id="{652130E8-2DA0-3458-AD61-01022C2FA0D5}"/>
              </a:ext>
            </a:extLst>
          </p:cNvPr>
          <p:cNvSpPr/>
          <p:nvPr/>
        </p:nvSpPr>
        <p:spPr>
          <a:xfrm>
            <a:off x="1116504" y="1149371"/>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700" dirty="0">
                <a:solidFill>
                  <a:schemeClr val="accent6">
                    <a:lumMod val="50000"/>
                  </a:schemeClr>
                </a:solidFill>
                <a:latin typeface="BIZ UDPゴシック" panose="020B0400000000000000" pitchFamily="50" charset="-128"/>
                <a:ea typeface="BIZ UDPゴシック" panose="020B0400000000000000" pitchFamily="50" charset="-128"/>
              </a:rPr>
              <a:t>しょうらい</a:t>
            </a:r>
          </a:p>
        </p:txBody>
      </p:sp>
      <p:sp>
        <p:nvSpPr>
          <p:cNvPr id="41" name="正方形/長方形 40">
            <a:extLst>
              <a:ext uri="{FF2B5EF4-FFF2-40B4-BE49-F238E27FC236}">
                <a16:creationId xmlns:a16="http://schemas.microsoft.com/office/drawing/2014/main" id="{C0BE7468-8120-4EA3-5C75-2E94DE6085FF}"/>
              </a:ext>
            </a:extLst>
          </p:cNvPr>
          <p:cNvSpPr/>
          <p:nvPr/>
        </p:nvSpPr>
        <p:spPr>
          <a:xfrm>
            <a:off x="4035973" y="1173527"/>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700" dirty="0">
                <a:solidFill>
                  <a:schemeClr val="accent6">
                    <a:lumMod val="50000"/>
                  </a:schemeClr>
                </a:solidFill>
                <a:latin typeface="BIZ UDPゴシック" panose="020B0400000000000000" pitchFamily="50" charset="-128"/>
                <a:ea typeface="BIZ UDPゴシック" panose="020B0400000000000000" pitchFamily="50" charset="-128"/>
              </a:rPr>
              <a:t>かんが</a:t>
            </a:r>
            <a:endParaRPr kumimoji="1" lang="ja-JP" altLang="en-US" sz="17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2BA2F9F-480B-4BEE-2AF4-8781CDDE40DD}"/>
              </a:ext>
            </a:extLst>
          </p:cNvPr>
          <p:cNvSpPr/>
          <p:nvPr/>
        </p:nvSpPr>
        <p:spPr>
          <a:xfrm>
            <a:off x="2660250" y="321539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grpSp>
        <p:nvGrpSpPr>
          <p:cNvPr id="4" name="グループ化 3">
            <a:extLst>
              <a:ext uri="{FF2B5EF4-FFF2-40B4-BE49-F238E27FC236}">
                <a16:creationId xmlns:a16="http://schemas.microsoft.com/office/drawing/2014/main" id="{438D8A53-378D-9F07-954E-6716533E8982}"/>
              </a:ext>
            </a:extLst>
          </p:cNvPr>
          <p:cNvGrpSpPr/>
          <p:nvPr/>
        </p:nvGrpSpPr>
        <p:grpSpPr>
          <a:xfrm>
            <a:off x="2426506" y="5227872"/>
            <a:ext cx="3498132" cy="395599"/>
            <a:chOff x="2426506" y="5227872"/>
            <a:chExt cx="3498132" cy="395599"/>
          </a:xfrm>
        </p:grpSpPr>
        <p:sp>
          <p:nvSpPr>
            <p:cNvPr id="43" name="正方形/長方形 42">
              <a:extLst>
                <a:ext uri="{FF2B5EF4-FFF2-40B4-BE49-F238E27FC236}">
                  <a16:creationId xmlns:a16="http://schemas.microsoft.com/office/drawing/2014/main" id="{7F221FDC-6B4E-C27B-D076-CE8C146594C4}"/>
                </a:ext>
              </a:extLst>
            </p:cNvPr>
            <p:cNvSpPr/>
            <p:nvPr/>
          </p:nvSpPr>
          <p:spPr>
            <a:xfrm>
              <a:off x="2426506" y="5261706"/>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900" dirty="0">
                <a:solidFill>
                  <a:schemeClr val="tx1"/>
                </a:solidFill>
              </a:endParaRPr>
            </a:p>
          </p:txBody>
        </p:sp>
        <p:sp>
          <p:nvSpPr>
            <p:cNvPr id="44" name="正方形/長方形 43">
              <a:extLst>
                <a:ext uri="{FF2B5EF4-FFF2-40B4-BE49-F238E27FC236}">
                  <a16:creationId xmlns:a16="http://schemas.microsoft.com/office/drawing/2014/main" id="{5CDD400D-E187-CB03-E2E0-ED615A308848}"/>
                </a:ext>
              </a:extLst>
            </p:cNvPr>
            <p:cNvSpPr/>
            <p:nvPr/>
          </p:nvSpPr>
          <p:spPr>
            <a:xfrm>
              <a:off x="4311330" y="522787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900" dirty="0">
                <a:solidFill>
                  <a:schemeClr val="tx1"/>
                </a:solidFill>
              </a:endParaRPr>
            </a:p>
          </p:txBody>
        </p:sp>
        <p:sp>
          <p:nvSpPr>
            <p:cNvPr id="45" name="正方形/長方形 44">
              <a:extLst>
                <a:ext uri="{FF2B5EF4-FFF2-40B4-BE49-F238E27FC236}">
                  <a16:creationId xmlns:a16="http://schemas.microsoft.com/office/drawing/2014/main" id="{E545C5A9-8CD6-80A1-8D13-C7DAB00367C3}"/>
                </a:ext>
              </a:extLst>
            </p:cNvPr>
            <p:cNvSpPr/>
            <p:nvPr/>
          </p:nvSpPr>
          <p:spPr>
            <a:xfrm>
              <a:off x="4952638" y="5231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ぐ</a:t>
              </a:r>
              <a:endParaRPr kumimoji="1" lang="ja-JP" altLang="en-US" sz="900" dirty="0">
                <a:solidFill>
                  <a:schemeClr val="tx1"/>
                </a:solidFill>
              </a:endParaRPr>
            </a:p>
          </p:txBody>
        </p:sp>
        <p:sp>
          <p:nvSpPr>
            <p:cNvPr id="46" name="正方形/長方形 45">
              <a:extLst>
                <a:ext uri="{FF2B5EF4-FFF2-40B4-BE49-F238E27FC236}">
                  <a16:creationId xmlns:a16="http://schemas.microsoft.com/office/drawing/2014/main" id="{7C697566-8F20-40B5-9C61-D3F1591E8618}"/>
                </a:ext>
              </a:extLst>
            </p:cNvPr>
            <p:cNvSpPr/>
            <p:nvPr/>
          </p:nvSpPr>
          <p:spPr>
            <a:xfrm>
              <a:off x="4758047" y="5231791"/>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900" dirty="0">
                <a:solidFill>
                  <a:schemeClr val="tx1"/>
                </a:solidFill>
              </a:endParaRPr>
            </a:p>
          </p:txBody>
        </p:sp>
      </p:grpSp>
    </p:spTree>
    <p:extLst>
      <p:ext uri="{BB962C8B-B14F-4D97-AF65-F5344CB8AC3E}">
        <p14:creationId xmlns:p14="http://schemas.microsoft.com/office/powerpoint/2010/main" val="11294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41F17B36-26DF-41F9-9531-84DD3CFE24A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5089079"/>
            <a:ext cx="4456083" cy="147882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BD59399-FCC3-9B70-5481-6C3EBC880D36}"/>
              </a:ext>
            </a:extLst>
          </p:cNvPr>
          <p:cNvSpPr>
            <a:spLocks noGrp="1"/>
          </p:cNvSpPr>
          <p:nvPr>
            <p:ph type="sldNum" sz="quarter" idx="12"/>
          </p:nvPr>
        </p:nvSpPr>
        <p:spPr>
          <a:xfrm>
            <a:off x="7087666" y="6531175"/>
            <a:ext cx="2057400" cy="365125"/>
          </a:xfrm>
        </p:spPr>
        <p:txBody>
          <a:bodyPr/>
          <a:lstStyle/>
          <a:p>
            <a:fld id="{E1D7E502-7D6F-49F2-8D91-33EB17385912}" type="slidenum">
              <a:rPr lang="ja-JP" altLang="en-US" sz="1800" smtClean="0">
                <a:solidFill>
                  <a:schemeClr val="tx1"/>
                </a:solidFill>
              </a:rPr>
              <a:pPr/>
              <a:t>20</a:t>
            </a:fld>
            <a:endParaRPr lang="ja-JP" altLang="en-US" sz="1800" dirty="0">
              <a:solidFill>
                <a:schemeClr val="tx1"/>
              </a:solidFill>
            </a:endParaRPr>
          </a:p>
        </p:txBody>
      </p:sp>
      <p:sp>
        <p:nvSpPr>
          <p:cNvPr id="6" name="正方形/長方形 5">
            <a:extLst>
              <a:ext uri="{FF2B5EF4-FFF2-40B4-BE49-F238E27FC236}">
                <a16:creationId xmlns:a16="http://schemas.microsoft.com/office/drawing/2014/main" id="{0E26199E-41F9-AEB4-3C93-4F30271601F9}"/>
              </a:ext>
            </a:extLst>
          </p:cNvPr>
          <p:cNvSpPr/>
          <p:nvPr/>
        </p:nvSpPr>
        <p:spPr>
          <a:xfrm>
            <a:off x="698388" y="-65777"/>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5208A1E-DFF2-D71D-1896-BB3E161ED2B5}"/>
              </a:ext>
            </a:extLst>
          </p:cNvPr>
          <p:cNvSpPr/>
          <p:nvPr/>
        </p:nvSpPr>
        <p:spPr>
          <a:xfrm>
            <a:off x="1777024" y="-7115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み</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6D0BBD20-8EAD-294D-5FF9-12AE183BDF5D}"/>
              </a:ext>
            </a:extLst>
          </p:cNvPr>
          <p:cNvSpPr/>
          <p:nvPr/>
        </p:nvSpPr>
        <p:spPr>
          <a:xfrm>
            <a:off x="2485440" y="-67019"/>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94C530CE-8EC1-3BD1-026B-B01848D4EEE9}"/>
              </a:ext>
            </a:extLst>
          </p:cNvPr>
          <p:cNvSpPr/>
          <p:nvPr/>
        </p:nvSpPr>
        <p:spPr>
          <a:xfrm>
            <a:off x="2021599" y="167076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32582640-D165-42DB-53C7-D81F1D58B215}"/>
              </a:ext>
            </a:extLst>
          </p:cNvPr>
          <p:cNvSpPr/>
          <p:nvPr/>
        </p:nvSpPr>
        <p:spPr>
          <a:xfrm>
            <a:off x="1882540" y="422970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55E613F5-1414-A9F4-CDF1-01136754BC4D}"/>
              </a:ext>
            </a:extLst>
          </p:cNvPr>
          <p:cNvSpPr/>
          <p:nvPr/>
        </p:nvSpPr>
        <p:spPr>
          <a:xfrm>
            <a:off x="3459253" y="2485951"/>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20" name="テキスト ボックス 19">
            <a:extLst>
              <a:ext uri="{FF2B5EF4-FFF2-40B4-BE49-F238E27FC236}">
                <a16:creationId xmlns:a16="http://schemas.microsoft.com/office/drawing/2014/main" id="{9EBF35E3-D83D-1C41-624A-95BD175270EC}"/>
              </a:ext>
            </a:extLst>
          </p:cNvPr>
          <p:cNvSpPr txBox="1"/>
          <p:nvPr/>
        </p:nvSpPr>
        <p:spPr>
          <a:xfrm>
            <a:off x="3868731" y="5306148"/>
            <a:ext cx="353943" cy="1228863"/>
          </a:xfrm>
          <a:prstGeom prst="rect">
            <a:avLst/>
          </a:prstGeom>
          <a:noFill/>
        </p:spPr>
        <p:txBody>
          <a:bodyPr vert="eaVert"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じぶん</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31C966E2-FB39-C547-7512-47F0403659C0}"/>
              </a:ext>
            </a:extLst>
          </p:cNvPr>
          <p:cNvSpPr/>
          <p:nvPr/>
        </p:nvSpPr>
        <p:spPr>
          <a:xfrm>
            <a:off x="1437087" y="535940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EDACF21E-BC71-D9B8-A9A8-A196D8FF15BB}"/>
              </a:ext>
            </a:extLst>
          </p:cNvPr>
          <p:cNvSpPr/>
          <p:nvPr/>
        </p:nvSpPr>
        <p:spPr>
          <a:xfrm>
            <a:off x="2230333" y="5357358"/>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FF4417D-D18E-C2EB-B00F-34811799E790}"/>
              </a:ext>
            </a:extLst>
          </p:cNvPr>
          <p:cNvSpPr/>
          <p:nvPr/>
        </p:nvSpPr>
        <p:spPr>
          <a:xfrm>
            <a:off x="2776871" y="797405"/>
            <a:ext cx="125823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ほう　　　　　きょうせい</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0A250EF8-2D61-318A-7D9A-787265D88FEB}"/>
              </a:ext>
            </a:extLst>
          </p:cNvPr>
          <p:cNvSpPr/>
          <p:nvPr/>
        </p:nvSpPr>
        <p:spPr>
          <a:xfrm>
            <a:off x="5629948" y="93979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800" dirty="0">
              <a:solidFill>
                <a:schemeClr val="tx1"/>
              </a:solidFill>
            </a:endParaRPr>
          </a:p>
        </p:txBody>
      </p:sp>
      <p:sp>
        <p:nvSpPr>
          <p:cNvPr id="28" name="正方形/長方形 27">
            <a:extLst>
              <a:ext uri="{FF2B5EF4-FFF2-40B4-BE49-F238E27FC236}">
                <a16:creationId xmlns:a16="http://schemas.microsoft.com/office/drawing/2014/main" id="{6FA45037-D12E-F911-7750-B6A32E1C5412}"/>
              </a:ext>
            </a:extLst>
          </p:cNvPr>
          <p:cNvSpPr/>
          <p:nvPr/>
        </p:nvSpPr>
        <p:spPr>
          <a:xfrm>
            <a:off x="5744313" y="139460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しゃかいほけんなど</a:t>
            </a:r>
            <a:endParaRPr kumimoji="1" lang="ja-JP" altLang="en-US" sz="900" dirty="0">
              <a:solidFill>
                <a:schemeClr val="tx1"/>
              </a:solidFill>
            </a:endParaRPr>
          </a:p>
        </p:txBody>
      </p:sp>
      <p:sp>
        <p:nvSpPr>
          <p:cNvPr id="29" name="正方形/長方形 28">
            <a:extLst>
              <a:ext uri="{FF2B5EF4-FFF2-40B4-BE49-F238E27FC236}">
                <a16:creationId xmlns:a16="http://schemas.microsoft.com/office/drawing/2014/main" id="{967D71AD-65F7-EAA3-1375-F3E46DB53BDD}"/>
              </a:ext>
            </a:extLst>
          </p:cNvPr>
          <p:cNvSpPr/>
          <p:nvPr/>
        </p:nvSpPr>
        <p:spPr>
          <a:xfrm>
            <a:off x="4684826" y="200498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おも　　　　　　　しゃかいほけん</a:t>
            </a:r>
            <a:endParaRPr kumimoji="1" lang="ja-JP" altLang="en-US" sz="900" dirty="0">
              <a:solidFill>
                <a:schemeClr val="tx1"/>
              </a:solidFill>
            </a:endParaRPr>
          </a:p>
        </p:txBody>
      </p:sp>
      <p:sp>
        <p:nvSpPr>
          <p:cNvPr id="30" name="正方形/長方形 29">
            <a:extLst>
              <a:ext uri="{FF2B5EF4-FFF2-40B4-BE49-F238E27FC236}">
                <a16:creationId xmlns:a16="http://schemas.microsoft.com/office/drawing/2014/main" id="{D9C42E7C-0D8E-211D-8788-A201D0D00EAA}"/>
              </a:ext>
            </a:extLst>
          </p:cNvPr>
          <p:cNvSpPr/>
          <p:nvPr/>
        </p:nvSpPr>
        <p:spPr>
          <a:xfrm>
            <a:off x="4417611" y="273494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700" dirty="0">
              <a:solidFill>
                <a:schemeClr val="tx1"/>
              </a:solidFill>
            </a:endParaRPr>
          </a:p>
        </p:txBody>
      </p:sp>
      <p:sp>
        <p:nvSpPr>
          <p:cNvPr id="31" name="正方形/長方形 30">
            <a:extLst>
              <a:ext uri="{FF2B5EF4-FFF2-40B4-BE49-F238E27FC236}">
                <a16:creationId xmlns:a16="http://schemas.microsoft.com/office/drawing/2014/main" id="{4883892E-A80A-0A68-3D06-02D42483C6F6}"/>
              </a:ext>
            </a:extLst>
          </p:cNvPr>
          <p:cNvSpPr/>
          <p:nvPr/>
        </p:nvSpPr>
        <p:spPr>
          <a:xfrm>
            <a:off x="6331846" y="270476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700" dirty="0">
              <a:solidFill>
                <a:schemeClr val="tx1"/>
              </a:solidFill>
            </a:endParaRPr>
          </a:p>
        </p:txBody>
      </p:sp>
      <p:sp>
        <p:nvSpPr>
          <p:cNvPr id="34" name="正方形/長方形 33">
            <a:extLst>
              <a:ext uri="{FF2B5EF4-FFF2-40B4-BE49-F238E27FC236}">
                <a16:creationId xmlns:a16="http://schemas.microsoft.com/office/drawing/2014/main" id="{EBCF932E-E2FD-FF99-3A18-0BB18B60C7DD}"/>
              </a:ext>
            </a:extLst>
          </p:cNvPr>
          <p:cNvSpPr/>
          <p:nvPr/>
        </p:nvSpPr>
        <p:spPr>
          <a:xfrm>
            <a:off x="5505967" y="406159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900" dirty="0">
              <a:solidFill>
                <a:schemeClr val="tx1"/>
              </a:solidFill>
            </a:endParaRPr>
          </a:p>
        </p:txBody>
      </p:sp>
      <p:sp>
        <p:nvSpPr>
          <p:cNvPr id="46" name="正方形/長方形 45">
            <a:extLst>
              <a:ext uri="{FF2B5EF4-FFF2-40B4-BE49-F238E27FC236}">
                <a16:creationId xmlns:a16="http://schemas.microsoft.com/office/drawing/2014/main" id="{BDACCA56-B07C-0DB0-E960-CA66AE8D80A8}"/>
              </a:ext>
            </a:extLst>
          </p:cNvPr>
          <p:cNvSpPr/>
          <p:nvPr/>
        </p:nvSpPr>
        <p:spPr>
          <a:xfrm>
            <a:off x="5590185" y="548996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900" dirty="0">
              <a:solidFill>
                <a:schemeClr val="tx1"/>
              </a:solidFill>
            </a:endParaRPr>
          </a:p>
        </p:txBody>
      </p:sp>
      <p:sp>
        <p:nvSpPr>
          <p:cNvPr id="47" name="正方形/長方形 46">
            <a:extLst>
              <a:ext uri="{FF2B5EF4-FFF2-40B4-BE49-F238E27FC236}">
                <a16:creationId xmlns:a16="http://schemas.microsoft.com/office/drawing/2014/main" id="{CA610466-9F59-9734-8AF1-DBA04CA66413}"/>
              </a:ext>
            </a:extLst>
          </p:cNvPr>
          <p:cNvSpPr/>
          <p:nvPr/>
        </p:nvSpPr>
        <p:spPr>
          <a:xfrm>
            <a:off x="7081056" y="380566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600" dirty="0">
              <a:solidFill>
                <a:schemeClr val="tx1"/>
              </a:solidFill>
            </a:endParaRPr>
          </a:p>
        </p:txBody>
      </p:sp>
      <p:sp>
        <p:nvSpPr>
          <p:cNvPr id="53" name="正方形/長方形 52">
            <a:extLst>
              <a:ext uri="{FF2B5EF4-FFF2-40B4-BE49-F238E27FC236}">
                <a16:creationId xmlns:a16="http://schemas.microsoft.com/office/drawing/2014/main" id="{3C82734A-0483-D91A-FFF6-032A7B957A44}"/>
              </a:ext>
            </a:extLst>
          </p:cNvPr>
          <p:cNvSpPr/>
          <p:nvPr/>
        </p:nvSpPr>
        <p:spPr>
          <a:xfrm>
            <a:off x="7017456" y="514154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600" dirty="0">
              <a:solidFill>
                <a:schemeClr val="tx1"/>
              </a:solidFill>
            </a:endParaRPr>
          </a:p>
        </p:txBody>
      </p:sp>
      <p:sp>
        <p:nvSpPr>
          <p:cNvPr id="54" name="正方形/長方形 53">
            <a:extLst>
              <a:ext uri="{FF2B5EF4-FFF2-40B4-BE49-F238E27FC236}">
                <a16:creationId xmlns:a16="http://schemas.microsoft.com/office/drawing/2014/main" id="{A0AE59A1-6A09-5F44-8D9F-8C3FAEB6235F}"/>
              </a:ext>
            </a:extLst>
          </p:cNvPr>
          <p:cNvSpPr/>
          <p:nvPr/>
        </p:nvSpPr>
        <p:spPr>
          <a:xfrm rot="753467">
            <a:off x="4183464" y="324562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500" dirty="0">
                <a:solidFill>
                  <a:schemeClr val="tx1"/>
                </a:solidFill>
                <a:latin typeface="BIZ UDPゴシック" panose="020B0400000000000000" pitchFamily="50" charset="-128"/>
                <a:ea typeface="BIZ UDPゴシック" panose="020B0400000000000000" pitchFamily="50" charset="-128"/>
              </a:rPr>
              <a:t>けんこうほけんしょう</a:t>
            </a:r>
            <a:endParaRPr kumimoji="1" lang="ja-JP" altLang="en-US" sz="500" dirty="0">
              <a:solidFill>
                <a:schemeClr val="tx1"/>
              </a:solidFill>
            </a:endParaRPr>
          </a:p>
        </p:txBody>
      </p:sp>
      <p:sp>
        <p:nvSpPr>
          <p:cNvPr id="55" name="正方形/長方形 54">
            <a:extLst>
              <a:ext uri="{FF2B5EF4-FFF2-40B4-BE49-F238E27FC236}">
                <a16:creationId xmlns:a16="http://schemas.microsoft.com/office/drawing/2014/main" id="{456F29DC-FE17-2612-77A8-A788FEA6AFC6}"/>
              </a:ext>
            </a:extLst>
          </p:cNvPr>
          <p:cNvSpPr/>
          <p:nvPr/>
        </p:nvSpPr>
        <p:spPr>
          <a:xfrm>
            <a:off x="6291691" y="629097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600" dirty="0">
              <a:solidFill>
                <a:schemeClr val="tx1"/>
              </a:solidFill>
            </a:endParaRPr>
          </a:p>
        </p:txBody>
      </p:sp>
    </p:spTree>
    <p:extLst>
      <p:ext uri="{BB962C8B-B14F-4D97-AF65-F5344CB8AC3E}">
        <p14:creationId xmlns:p14="http://schemas.microsoft.com/office/powerpoint/2010/main" val="33247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8" grpId="0" animBg="1"/>
      <p:bldP spid="50" grpId="0" animBg="1"/>
      <p:bldP spid="11" grpId="0" animBg="1"/>
      <p:bldP spid="14"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１人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3" name="スライド番号プレースホルダー 1">
            <a:extLst>
              <a:ext uri="{FF2B5EF4-FFF2-40B4-BE49-F238E27FC236}">
                <a16:creationId xmlns:a16="http://schemas.microsoft.com/office/drawing/2014/main" id="{B1B85F8B-964A-4F48-CC80-35DF5573DFD8}"/>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21</a:t>
            </a:fld>
            <a:endParaRPr lang="ja-JP" altLang="en-US" sz="1800" dirty="0">
              <a:solidFill>
                <a:schemeClr val="tx1"/>
              </a:solidFill>
            </a:endParaRPr>
          </a:p>
        </p:txBody>
      </p:sp>
      <p:sp>
        <p:nvSpPr>
          <p:cNvPr id="8" name="正方形/長方形 7">
            <a:extLst>
              <a:ext uri="{FF2B5EF4-FFF2-40B4-BE49-F238E27FC236}">
                <a16:creationId xmlns:a16="http://schemas.microsoft.com/office/drawing/2014/main" id="{EBCF301D-50BC-561D-E84C-48B8FF8F72BD}"/>
              </a:ext>
            </a:extLst>
          </p:cNvPr>
          <p:cNvSpPr/>
          <p:nvPr/>
        </p:nvSpPr>
        <p:spPr>
          <a:xfrm>
            <a:off x="616723" y="-88033"/>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41" name="グループ化 40">
            <a:extLst>
              <a:ext uri="{FF2B5EF4-FFF2-40B4-BE49-F238E27FC236}">
                <a16:creationId xmlns:a16="http://schemas.microsoft.com/office/drawing/2014/main" id="{992A450D-9547-004F-6718-D3C98617FD0D}"/>
              </a:ext>
            </a:extLst>
          </p:cNvPr>
          <p:cNvGrpSpPr/>
          <p:nvPr/>
        </p:nvGrpSpPr>
        <p:grpSpPr>
          <a:xfrm>
            <a:off x="1080138" y="4042060"/>
            <a:ext cx="1338560" cy="885455"/>
            <a:chOff x="1080138" y="4042060"/>
            <a:chExt cx="1338560" cy="885455"/>
          </a:xfrm>
        </p:grpSpPr>
        <p:sp>
          <p:nvSpPr>
            <p:cNvPr id="20" name="正方形/長方形 19">
              <a:extLst>
                <a:ext uri="{FF2B5EF4-FFF2-40B4-BE49-F238E27FC236}">
                  <a16:creationId xmlns:a16="http://schemas.microsoft.com/office/drawing/2014/main" id="{98A6CD87-205C-1B03-FEBA-D3AD84951FAE}"/>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14EBF0F7-BF67-26E4-F6D1-4AFB06DB3AA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grpSp>
      <p:grpSp>
        <p:nvGrpSpPr>
          <p:cNvPr id="39" name="グループ化 38">
            <a:extLst>
              <a:ext uri="{FF2B5EF4-FFF2-40B4-BE49-F238E27FC236}">
                <a16:creationId xmlns:a16="http://schemas.microsoft.com/office/drawing/2014/main" id="{EFB28FE5-B34F-CBF0-D20E-6A801B0C4EBA}"/>
              </a:ext>
            </a:extLst>
          </p:cNvPr>
          <p:cNvGrpSpPr/>
          <p:nvPr/>
        </p:nvGrpSpPr>
        <p:grpSpPr>
          <a:xfrm>
            <a:off x="970167" y="1535975"/>
            <a:ext cx="1908319" cy="361765"/>
            <a:chOff x="970167" y="1535975"/>
            <a:chExt cx="1908319" cy="361765"/>
          </a:xfrm>
        </p:grpSpPr>
        <p:sp>
          <p:nvSpPr>
            <p:cNvPr id="9" name="正方形/長方形 8">
              <a:extLst>
                <a:ext uri="{FF2B5EF4-FFF2-40B4-BE49-F238E27FC236}">
                  <a16:creationId xmlns:a16="http://schemas.microsoft.com/office/drawing/2014/main" id="{A1A56470-83FD-0872-06B0-181835BD903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83A59ABD-474B-C210-4EBE-472CA62A206D}"/>
                </a:ext>
              </a:extLst>
            </p:cNvPr>
            <p:cNvSpPr/>
            <p:nvPr/>
          </p:nvSpPr>
          <p:spPr>
            <a:xfrm>
              <a:off x="97016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grpSp>
      <p:grpSp>
        <p:nvGrpSpPr>
          <p:cNvPr id="40" name="グループ化 39">
            <a:extLst>
              <a:ext uri="{FF2B5EF4-FFF2-40B4-BE49-F238E27FC236}">
                <a16:creationId xmlns:a16="http://schemas.microsoft.com/office/drawing/2014/main" id="{518B3449-2E71-BEB4-272B-AAE4AB854294}"/>
              </a:ext>
            </a:extLst>
          </p:cNvPr>
          <p:cNvGrpSpPr/>
          <p:nvPr/>
        </p:nvGrpSpPr>
        <p:grpSpPr>
          <a:xfrm>
            <a:off x="5399440" y="1015087"/>
            <a:ext cx="1865759" cy="1452833"/>
            <a:chOff x="5399440" y="1015087"/>
            <a:chExt cx="1865759" cy="1452833"/>
          </a:xfrm>
        </p:grpSpPr>
        <p:sp>
          <p:nvSpPr>
            <p:cNvPr id="17" name="正方形/長方形 16">
              <a:extLst>
                <a:ext uri="{FF2B5EF4-FFF2-40B4-BE49-F238E27FC236}">
                  <a16:creationId xmlns:a16="http://schemas.microsoft.com/office/drawing/2014/main" id="{D991669F-2142-44B2-76C2-53B8AA0E8F19}"/>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26B31D18-F1D3-6DCA-4D2B-3085508D8B58}"/>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0452A9D6-BEEE-AB2A-8248-6B4D8E02548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43D1EF0E-CD48-89D6-9343-0553E03203D3}"/>
                </a:ext>
              </a:extLst>
            </p:cNvPr>
            <p:cNvSpPr/>
            <p:nvPr/>
          </p:nvSpPr>
          <p:spPr>
            <a:xfrm>
              <a:off x="5399440" y="15475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35E3D680-2FD2-0DBC-4EEF-5D647077D0D8}"/>
              </a:ext>
            </a:extLst>
          </p:cNvPr>
          <p:cNvGrpSpPr/>
          <p:nvPr/>
        </p:nvGrpSpPr>
        <p:grpSpPr>
          <a:xfrm>
            <a:off x="5255784" y="4336830"/>
            <a:ext cx="3080398" cy="1477530"/>
            <a:chOff x="5255784" y="4336830"/>
            <a:chExt cx="3080398" cy="1477530"/>
          </a:xfrm>
        </p:grpSpPr>
        <p:sp>
          <p:nvSpPr>
            <p:cNvPr id="23" name="正方形/長方形 22">
              <a:extLst>
                <a:ext uri="{FF2B5EF4-FFF2-40B4-BE49-F238E27FC236}">
                  <a16:creationId xmlns:a16="http://schemas.microsoft.com/office/drawing/2014/main" id="{4DFC1532-106D-057C-4408-DF1DA03CF3CC}"/>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56CDE5E5-41CD-FFF3-2CF3-93F46BE91252}"/>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51DC8D44-428C-DC6F-F158-ADB7D9296160}"/>
                </a:ext>
              </a:extLst>
            </p:cNvPr>
            <p:cNvSpPr/>
            <p:nvPr/>
          </p:nvSpPr>
          <p:spPr>
            <a:xfrm>
              <a:off x="5776109" y="4859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A990ADEE-AF9D-ECBE-1766-FF529160FE8C}"/>
                </a:ext>
              </a:extLst>
            </p:cNvPr>
            <p:cNvSpPr/>
            <p:nvPr/>
          </p:nvSpPr>
          <p:spPr>
            <a:xfrm>
              <a:off x="5883936" y="5452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rPr>
                <a:t>いち</a:t>
              </a:r>
            </a:p>
          </p:txBody>
        </p:sp>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rPr>
              <a:t>10,000</a:t>
            </a:r>
            <a:r>
              <a:rPr lang="ja-JP" altLang="en-US" sz="3200" b="1" dirty="0">
                <a:solidFill>
                  <a:srgbClr val="FF0000"/>
                </a:solidFill>
                <a:latin typeface="Meiryo UI" panose="020B0604030504040204" pitchFamily="50" charset="-128"/>
                <a:ea typeface="Meiryo UI" panose="020B0604030504040204" pitchFamily="50" charset="-128"/>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5"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36931"/>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7511" y="4996555"/>
            <a:ext cx="2766591"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　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F992663-3CAC-D01B-0C50-6C7B88A16DDA}"/>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22</a:t>
            </a:fld>
            <a:endParaRPr lang="ja-JP" altLang="en-US" sz="1800" dirty="0">
              <a:solidFill>
                <a:schemeClr val="tx1"/>
              </a:solidFill>
            </a:endParaRPr>
          </a:p>
        </p:txBody>
      </p:sp>
      <p:sp>
        <p:nvSpPr>
          <p:cNvPr id="3" name="正方形/長方形 2">
            <a:extLst>
              <a:ext uri="{FF2B5EF4-FFF2-40B4-BE49-F238E27FC236}">
                <a16:creationId xmlns:a16="http://schemas.microsoft.com/office/drawing/2014/main" id="{3FDE3DE7-3C75-0099-E2EB-41F1FB84BBF0}"/>
              </a:ext>
            </a:extLst>
          </p:cNvPr>
          <p:cNvSpPr/>
          <p:nvPr/>
        </p:nvSpPr>
        <p:spPr>
          <a:xfrm>
            <a:off x="629028" y="-5240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34" name="グループ化 33">
            <a:extLst>
              <a:ext uri="{FF2B5EF4-FFF2-40B4-BE49-F238E27FC236}">
                <a16:creationId xmlns:a16="http://schemas.microsoft.com/office/drawing/2014/main" id="{08B5EA04-8CDC-1AF5-5582-AF15D8498288}"/>
              </a:ext>
            </a:extLst>
          </p:cNvPr>
          <p:cNvGrpSpPr/>
          <p:nvPr/>
        </p:nvGrpSpPr>
        <p:grpSpPr>
          <a:xfrm>
            <a:off x="492877" y="1241873"/>
            <a:ext cx="2196778" cy="918255"/>
            <a:chOff x="492877" y="1241873"/>
            <a:chExt cx="2196778" cy="918255"/>
          </a:xfrm>
        </p:grpSpPr>
        <p:sp>
          <p:nvSpPr>
            <p:cNvPr id="4" name="正方形/長方形 3">
              <a:extLst>
                <a:ext uri="{FF2B5EF4-FFF2-40B4-BE49-F238E27FC236}">
                  <a16:creationId xmlns:a16="http://schemas.microsoft.com/office/drawing/2014/main" id="{D95F75EE-E6FA-61C0-338C-81BC5D0272D6}"/>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3E896A5F-A5B4-545F-143C-E5E7C2BA6210}"/>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FCEC5EF9-D832-3A1D-856C-E8CDD6318D22}"/>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2D174472-913B-443F-D88D-09ACC59AD364}"/>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grpSp>
      <p:grpSp>
        <p:nvGrpSpPr>
          <p:cNvPr id="35" name="グループ化 34">
            <a:extLst>
              <a:ext uri="{FF2B5EF4-FFF2-40B4-BE49-F238E27FC236}">
                <a16:creationId xmlns:a16="http://schemas.microsoft.com/office/drawing/2014/main" id="{D13ED344-3554-E2C4-5A2F-CD185731884B}"/>
              </a:ext>
            </a:extLst>
          </p:cNvPr>
          <p:cNvGrpSpPr/>
          <p:nvPr/>
        </p:nvGrpSpPr>
        <p:grpSpPr>
          <a:xfrm>
            <a:off x="5222841" y="1016466"/>
            <a:ext cx="3623666" cy="1440761"/>
            <a:chOff x="5222841" y="1016466"/>
            <a:chExt cx="3623666" cy="1440761"/>
          </a:xfrm>
        </p:grpSpPr>
        <p:sp>
          <p:nvSpPr>
            <p:cNvPr id="8" name="正方形/長方形 7">
              <a:extLst>
                <a:ext uri="{FF2B5EF4-FFF2-40B4-BE49-F238E27FC236}">
                  <a16:creationId xmlns:a16="http://schemas.microsoft.com/office/drawing/2014/main" id="{2F136350-1F6F-47BC-DDDD-1798C885F4BE}"/>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C972C95A-6252-CCB1-E9A9-6C2E8824FC43}"/>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D2031DF6-A5F0-F4E9-41C8-AD2286C42316}"/>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27FBA66-1C82-A32A-B5C4-7D1091A5370B}"/>
                </a:ext>
              </a:extLst>
            </p:cNvPr>
            <p:cNvSpPr/>
            <p:nvPr/>
          </p:nvSpPr>
          <p:spPr>
            <a:xfrm>
              <a:off x="7829217" y="2095462"/>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grpSp>
      <p:sp>
        <p:nvSpPr>
          <p:cNvPr id="23" name="正方形/長方形 22">
            <a:extLst>
              <a:ext uri="{FF2B5EF4-FFF2-40B4-BE49-F238E27FC236}">
                <a16:creationId xmlns:a16="http://schemas.microsoft.com/office/drawing/2014/main" id="{B97EEAAA-762F-0658-AC8E-A054CAF736D1}"/>
              </a:ext>
            </a:extLst>
          </p:cNvPr>
          <p:cNvSpPr/>
          <p:nvPr/>
        </p:nvSpPr>
        <p:spPr>
          <a:xfrm>
            <a:off x="3243085" y="4234695"/>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grpSp>
        <p:nvGrpSpPr>
          <p:cNvPr id="37" name="グループ化 36">
            <a:extLst>
              <a:ext uri="{FF2B5EF4-FFF2-40B4-BE49-F238E27FC236}">
                <a16:creationId xmlns:a16="http://schemas.microsoft.com/office/drawing/2014/main" id="{33754232-4B63-15EE-D290-95C2CF1B3493}"/>
              </a:ext>
            </a:extLst>
          </p:cNvPr>
          <p:cNvGrpSpPr/>
          <p:nvPr/>
        </p:nvGrpSpPr>
        <p:grpSpPr>
          <a:xfrm>
            <a:off x="1165602" y="4875389"/>
            <a:ext cx="1434464" cy="1350378"/>
            <a:chOff x="1165602" y="4875389"/>
            <a:chExt cx="1434464" cy="1350378"/>
          </a:xfrm>
        </p:grpSpPr>
        <p:sp>
          <p:nvSpPr>
            <p:cNvPr id="24" name="正方形/長方形 23">
              <a:extLst>
                <a:ext uri="{FF2B5EF4-FFF2-40B4-BE49-F238E27FC236}">
                  <a16:creationId xmlns:a16="http://schemas.microsoft.com/office/drawing/2014/main" id="{A118DD4E-580E-AD46-070C-D8EA02CF1AB5}"/>
                </a:ext>
              </a:extLst>
            </p:cNvPr>
            <p:cNvSpPr/>
            <p:nvPr/>
          </p:nvSpPr>
          <p:spPr>
            <a:xfrm>
              <a:off x="1165602" y="4875389"/>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A66DC69C-12D4-F9DF-FA8B-AECEB173E979}"/>
                </a:ext>
              </a:extLst>
            </p:cNvPr>
            <p:cNvSpPr/>
            <p:nvPr/>
          </p:nvSpPr>
          <p:spPr>
            <a:xfrm>
              <a:off x="1710417" y="5864002"/>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grpSp>
      <p:sp>
        <p:nvSpPr>
          <p:cNvPr id="29" name="正方形/長方形 28">
            <a:extLst>
              <a:ext uri="{FF2B5EF4-FFF2-40B4-BE49-F238E27FC236}">
                <a16:creationId xmlns:a16="http://schemas.microsoft.com/office/drawing/2014/main" id="{B8FD74A2-54C2-FE00-5371-C8B26B785903}"/>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4BF4FCF4-BEF6-B947-B81B-9C59A653C82C}"/>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73982AA3-2535-9689-E7A6-E6F5BCE30634}"/>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28687B2-F7A1-2CEE-62F2-E6C1F392ABC8}"/>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DC8F8DA5-5E34-3338-A40B-66EFA2AD6F79}"/>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Tree>
    <p:extLst>
      <p:ext uri="{BB962C8B-B14F-4D97-AF65-F5344CB8AC3E}">
        <p14:creationId xmlns:p14="http://schemas.microsoft.com/office/powerpoint/2010/main" val="629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23"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2"/>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3"/>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7" name="スライド番号プレースホルダー 1">
            <a:extLst>
              <a:ext uri="{FF2B5EF4-FFF2-40B4-BE49-F238E27FC236}">
                <a16:creationId xmlns:a16="http://schemas.microsoft.com/office/drawing/2014/main" id="{675C531E-5174-B87F-DEA4-2B175A05AF9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23</a:t>
            </a:fld>
            <a:endParaRPr lang="ja-JP" altLang="en-US" sz="1800" dirty="0">
              <a:solidFill>
                <a:schemeClr val="tx1"/>
              </a:solidFill>
            </a:endParaRPr>
          </a:p>
        </p:txBody>
      </p:sp>
      <p:sp>
        <p:nvSpPr>
          <p:cNvPr id="4" name="正方形/長方形 3">
            <a:extLst>
              <a:ext uri="{FF2B5EF4-FFF2-40B4-BE49-F238E27FC236}">
                <a16:creationId xmlns:a16="http://schemas.microsoft.com/office/drawing/2014/main" id="{BC5DA8B5-701C-90C7-2501-C7B9E23E0269}"/>
              </a:ext>
            </a:extLst>
          </p:cNvPr>
          <p:cNvSpPr/>
          <p:nvPr/>
        </p:nvSpPr>
        <p:spPr>
          <a:xfrm>
            <a:off x="595623" y="-36971"/>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26" name="グループ化 25">
            <a:extLst>
              <a:ext uri="{FF2B5EF4-FFF2-40B4-BE49-F238E27FC236}">
                <a16:creationId xmlns:a16="http://schemas.microsoft.com/office/drawing/2014/main" id="{086E68B0-BA58-827C-46F5-ED9813943896}"/>
              </a:ext>
            </a:extLst>
          </p:cNvPr>
          <p:cNvGrpSpPr/>
          <p:nvPr/>
        </p:nvGrpSpPr>
        <p:grpSpPr>
          <a:xfrm>
            <a:off x="1024860" y="654045"/>
            <a:ext cx="2463542" cy="1671123"/>
            <a:chOff x="1024860" y="654045"/>
            <a:chExt cx="2463542" cy="1671123"/>
          </a:xfrm>
        </p:grpSpPr>
        <p:sp>
          <p:nvSpPr>
            <p:cNvPr id="8" name="正方形/長方形 7">
              <a:extLst>
                <a:ext uri="{FF2B5EF4-FFF2-40B4-BE49-F238E27FC236}">
                  <a16:creationId xmlns:a16="http://schemas.microsoft.com/office/drawing/2014/main" id="{12B75051-6F4F-C56F-1729-FFD6F8094EE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C2460FC8-BE62-75E8-0C7C-10F0BF45DD65}"/>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162D0ADF-AB55-0F2F-141F-1E353A178B99}"/>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F4F0DE26-6F39-1325-5290-3AC7851E0AE7}"/>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9E49CBE1-FA5D-4C4E-4074-58950B052B05}"/>
              </a:ext>
            </a:extLst>
          </p:cNvPr>
          <p:cNvSpPr/>
          <p:nvPr/>
        </p:nvSpPr>
        <p:spPr>
          <a:xfrm>
            <a:off x="6761036" y="293625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900" dirty="0">
              <a:solidFill>
                <a:schemeClr val="tx1"/>
              </a:solidFill>
            </a:endParaRPr>
          </a:p>
        </p:txBody>
      </p:sp>
      <p:sp>
        <p:nvSpPr>
          <p:cNvPr id="19" name="正方形/長方形 18">
            <a:extLst>
              <a:ext uri="{FF2B5EF4-FFF2-40B4-BE49-F238E27FC236}">
                <a16:creationId xmlns:a16="http://schemas.microsoft.com/office/drawing/2014/main" id="{2D68E71B-C601-C475-EBEE-9F48E5957C8D}"/>
              </a:ext>
            </a:extLst>
          </p:cNvPr>
          <p:cNvSpPr/>
          <p:nvPr/>
        </p:nvSpPr>
        <p:spPr>
          <a:xfrm>
            <a:off x="704388" y="5523495"/>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2363D4C-8097-DF7A-0491-32FC29EA0E05}"/>
              </a:ext>
            </a:extLst>
          </p:cNvPr>
          <p:cNvSpPr/>
          <p:nvPr/>
        </p:nvSpPr>
        <p:spPr>
          <a:xfrm>
            <a:off x="2556399" y="5561005"/>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E1C1BC7-3DF9-DCFF-7032-6EA161A8CD82}"/>
              </a:ext>
            </a:extLst>
          </p:cNvPr>
          <p:cNvSpPr/>
          <p:nvPr/>
        </p:nvSpPr>
        <p:spPr>
          <a:xfrm>
            <a:off x="6365429" y="5515782"/>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AB5E55A-3AF8-9F71-D37D-0CEEB8C11333}"/>
              </a:ext>
            </a:extLst>
          </p:cNvPr>
          <p:cNvSpPr/>
          <p:nvPr/>
        </p:nvSpPr>
        <p:spPr>
          <a:xfrm>
            <a:off x="7224412" y="550789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F1DFACC-6ADB-D700-B04E-BE4311BDF16C}"/>
              </a:ext>
            </a:extLst>
          </p:cNvPr>
          <p:cNvSpPr/>
          <p:nvPr/>
        </p:nvSpPr>
        <p:spPr>
          <a:xfrm>
            <a:off x="745965" y="6092286"/>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1D86C8E5-525B-F1CD-6949-F206B642855D}"/>
              </a:ext>
            </a:extLst>
          </p:cNvPr>
          <p:cNvSpPr/>
          <p:nvPr/>
        </p:nvSpPr>
        <p:spPr>
          <a:xfrm>
            <a:off x="2221759" y="6083784"/>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500"/>
                                        <p:tgtEl>
                                          <p:spTgt spid="119"/>
                                        </p:tgtEl>
                                      </p:cBhvr>
                                    </p:animEffect>
                                  </p:childTnLst>
                                </p:cTn>
                              </p:par>
                              <p:par>
                                <p:cTn id="25" presetID="10"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500"/>
                                        <p:tgtEl>
                                          <p:spTgt spid="1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17"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18989076"/>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9" name="スライド番号プレースホルダー 1">
            <a:extLst>
              <a:ext uri="{FF2B5EF4-FFF2-40B4-BE49-F238E27FC236}">
                <a16:creationId xmlns:a16="http://schemas.microsoft.com/office/drawing/2014/main" id="{BA6DBDB3-CE10-85E2-591A-A87872D4E86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24</a:t>
            </a:fld>
            <a:endParaRPr lang="ja-JP" altLang="en-US" sz="1800" dirty="0">
              <a:solidFill>
                <a:schemeClr val="tx1"/>
              </a:solidFill>
            </a:endParaRPr>
          </a:p>
        </p:txBody>
      </p:sp>
      <p:sp>
        <p:nvSpPr>
          <p:cNvPr id="8" name="正方形/長方形 7">
            <a:extLst>
              <a:ext uri="{FF2B5EF4-FFF2-40B4-BE49-F238E27FC236}">
                <a16:creationId xmlns:a16="http://schemas.microsoft.com/office/drawing/2014/main" id="{C97A3793-968D-2BC9-7673-83DF7C7A477A}"/>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77020C80-82C9-E452-C782-956E5A33414C}"/>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7" name="正方形/長方形 16">
            <a:extLst>
              <a:ext uri="{FF2B5EF4-FFF2-40B4-BE49-F238E27FC236}">
                <a16:creationId xmlns:a16="http://schemas.microsoft.com/office/drawing/2014/main" id="{34ADC0C7-20B7-D7B1-E93D-396BB064CF6D}"/>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18" name="正方形/長方形 17">
            <a:extLst>
              <a:ext uri="{FF2B5EF4-FFF2-40B4-BE49-F238E27FC236}">
                <a16:creationId xmlns:a16="http://schemas.microsoft.com/office/drawing/2014/main" id="{7CF29640-367E-F46D-1EC1-A9F8EE439183}"/>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19" name="正方形/長方形 18">
            <a:extLst>
              <a:ext uri="{FF2B5EF4-FFF2-40B4-BE49-F238E27FC236}">
                <a16:creationId xmlns:a16="http://schemas.microsoft.com/office/drawing/2014/main" id="{FC6954EC-DC48-942F-8CD5-D5BFE9435D3A}"/>
              </a:ext>
            </a:extLst>
          </p:cNvPr>
          <p:cNvSpPr/>
          <p:nvPr/>
        </p:nvSpPr>
        <p:spPr>
          <a:xfrm>
            <a:off x="421489" y="4777348"/>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61ECD8E4-E973-B2E8-9CB6-74CF9FE062C6}"/>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1" name="正方形/長方形 20">
            <a:extLst>
              <a:ext uri="{FF2B5EF4-FFF2-40B4-BE49-F238E27FC236}">
                <a16:creationId xmlns:a16="http://schemas.microsoft.com/office/drawing/2014/main" id="{0A1EA72E-01EE-F171-E9AA-032A1FDD4C23}"/>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2" name="正方形/長方形 21">
            <a:extLst>
              <a:ext uri="{FF2B5EF4-FFF2-40B4-BE49-F238E27FC236}">
                <a16:creationId xmlns:a16="http://schemas.microsoft.com/office/drawing/2014/main" id="{36A0DD4E-37B4-22D4-9E81-0A6734AAAE7B}"/>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C20F75E2-CAD6-1E36-9B1D-385129E0551C}"/>
              </a:ext>
            </a:extLst>
          </p:cNvPr>
          <p:cNvSpPr/>
          <p:nvPr/>
        </p:nvSpPr>
        <p:spPr>
          <a:xfrm>
            <a:off x="3617237" y="2452486"/>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9A26EAC7-0F36-ED9A-4FB5-5B042AB9C08C}"/>
              </a:ext>
            </a:extLst>
          </p:cNvPr>
          <p:cNvSpPr/>
          <p:nvPr/>
        </p:nvSpPr>
        <p:spPr>
          <a:xfrm>
            <a:off x="3182496" y="337785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3BF4B2FE-6071-3D16-25B5-91BC481819FA}"/>
              </a:ext>
            </a:extLst>
          </p:cNvPr>
          <p:cNvSpPr/>
          <p:nvPr/>
        </p:nvSpPr>
        <p:spPr>
          <a:xfrm>
            <a:off x="5667376" y="244176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B05A84F6-302F-8EA4-B908-01757C252171}"/>
              </a:ext>
            </a:extLst>
          </p:cNvPr>
          <p:cNvSpPr/>
          <p:nvPr/>
        </p:nvSpPr>
        <p:spPr>
          <a:xfrm>
            <a:off x="7218946" y="243146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863FA3EB-CB42-0555-1149-15C82D3EC63B}"/>
              </a:ext>
            </a:extLst>
          </p:cNvPr>
          <p:cNvSpPr/>
          <p:nvPr/>
        </p:nvSpPr>
        <p:spPr>
          <a:xfrm>
            <a:off x="6665826" y="3357541"/>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8D183455-0FEA-7194-FBDE-EACEE287934F}"/>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FBC528FC-C77B-360A-5F03-6DD46B5F1A24}"/>
              </a:ext>
            </a:extLst>
          </p:cNvPr>
          <p:cNvSpPr/>
          <p:nvPr/>
        </p:nvSpPr>
        <p:spPr>
          <a:xfrm>
            <a:off x="2282621" y="416973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305CDFB4-FCD9-7042-576F-E44D605E4A02}"/>
              </a:ext>
            </a:extLst>
          </p:cNvPr>
          <p:cNvSpPr/>
          <p:nvPr/>
        </p:nvSpPr>
        <p:spPr>
          <a:xfrm>
            <a:off x="2284917" y="459909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7C03C26D-3A80-31A0-E5E0-770598E4DB29}"/>
              </a:ext>
            </a:extLst>
          </p:cNvPr>
          <p:cNvSpPr/>
          <p:nvPr/>
        </p:nvSpPr>
        <p:spPr>
          <a:xfrm>
            <a:off x="2279192" y="503844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0B3FD791-FA1F-6D4C-1025-77B42C448AD0}"/>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AD458428-7822-AE7B-5AD6-FBCA898CE182}"/>
              </a:ext>
            </a:extLst>
          </p:cNvPr>
          <p:cNvSpPr/>
          <p:nvPr/>
        </p:nvSpPr>
        <p:spPr>
          <a:xfrm>
            <a:off x="5786426" y="417491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D2B71146-3F2F-1A89-3E6E-1E9842E2BABC}"/>
              </a:ext>
            </a:extLst>
          </p:cNvPr>
          <p:cNvSpPr/>
          <p:nvPr/>
        </p:nvSpPr>
        <p:spPr>
          <a:xfrm>
            <a:off x="5808901" y="460520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6F7A43E7-CF79-EA40-DDC1-C38B7FCC340E}"/>
              </a:ext>
            </a:extLst>
          </p:cNvPr>
          <p:cNvSpPr/>
          <p:nvPr/>
        </p:nvSpPr>
        <p:spPr>
          <a:xfrm>
            <a:off x="6795179" y="459727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25913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0029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0" y="4560928"/>
            <a:ext cx="4932477"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89.8</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　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268673" y="4628009"/>
            <a:ext cx="2709165"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sp>
        <p:nvSpPr>
          <p:cNvPr id="8" name="スライド番号プレースホルダー 1">
            <a:extLst>
              <a:ext uri="{FF2B5EF4-FFF2-40B4-BE49-F238E27FC236}">
                <a16:creationId xmlns:a16="http://schemas.microsoft.com/office/drawing/2014/main" id="{CAE4FA80-D6E0-08C4-48F5-ABD56363EEA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25</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436D162D-FC53-F935-2AF9-FB0999A2296C}"/>
              </a:ext>
            </a:extLst>
          </p:cNvPr>
          <p:cNvSpPr/>
          <p:nvPr/>
        </p:nvSpPr>
        <p:spPr>
          <a:xfrm>
            <a:off x="2090020" y="-38994"/>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47FD70F-0B8B-EB77-8A9F-BA343614694E}"/>
              </a:ext>
            </a:extLst>
          </p:cNvPr>
          <p:cNvSpPr/>
          <p:nvPr/>
        </p:nvSpPr>
        <p:spPr>
          <a:xfrm>
            <a:off x="3257488" y="-389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bg1"/>
              </a:solidFill>
            </a:endParaRPr>
          </a:p>
        </p:txBody>
      </p:sp>
      <p:grpSp>
        <p:nvGrpSpPr>
          <p:cNvPr id="26" name="グループ化 25">
            <a:extLst>
              <a:ext uri="{FF2B5EF4-FFF2-40B4-BE49-F238E27FC236}">
                <a16:creationId xmlns:a16="http://schemas.microsoft.com/office/drawing/2014/main" id="{0B5E2E02-0127-0E28-E294-541BE2261EDE}"/>
              </a:ext>
            </a:extLst>
          </p:cNvPr>
          <p:cNvGrpSpPr/>
          <p:nvPr/>
        </p:nvGrpSpPr>
        <p:grpSpPr>
          <a:xfrm>
            <a:off x="306937" y="993224"/>
            <a:ext cx="6206752" cy="1721326"/>
            <a:chOff x="306937" y="993224"/>
            <a:chExt cx="6206752" cy="1721326"/>
          </a:xfrm>
        </p:grpSpPr>
        <p:grpSp>
          <p:nvGrpSpPr>
            <p:cNvPr id="25" name="グループ化 24">
              <a:extLst>
                <a:ext uri="{FF2B5EF4-FFF2-40B4-BE49-F238E27FC236}">
                  <a16:creationId xmlns:a16="http://schemas.microsoft.com/office/drawing/2014/main" id="{3984F8CE-0F9D-2BF0-D153-60FDD655273A}"/>
                </a:ext>
              </a:extLst>
            </p:cNvPr>
            <p:cNvGrpSpPr/>
            <p:nvPr/>
          </p:nvGrpSpPr>
          <p:grpSpPr>
            <a:xfrm>
              <a:off x="1152879" y="1602574"/>
              <a:ext cx="5360810" cy="1111976"/>
              <a:chOff x="1152879" y="1602574"/>
              <a:chExt cx="5360810" cy="1111976"/>
            </a:xfrm>
          </p:grpSpPr>
          <p:sp>
            <p:nvSpPr>
              <p:cNvPr id="11" name="正方形/長方形 10">
                <a:extLst>
                  <a:ext uri="{FF2B5EF4-FFF2-40B4-BE49-F238E27FC236}">
                    <a16:creationId xmlns:a16="http://schemas.microsoft.com/office/drawing/2014/main" id="{705319A6-C740-377B-BF57-96BEFB4FAC5B}"/>
                  </a:ext>
                </a:extLst>
              </p:cNvPr>
              <p:cNvSpPr/>
              <p:nvPr/>
            </p:nvSpPr>
            <p:spPr>
              <a:xfrm>
                <a:off x="1152879" y="1634987"/>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こくない</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C2A72192-6C28-8730-9C16-5C68FB524881}"/>
                  </a:ext>
                </a:extLst>
              </p:cNvPr>
              <p:cNvSpPr/>
              <p:nvPr/>
            </p:nvSpPr>
            <p:spPr>
              <a:xfrm>
                <a:off x="3257488" y="1602574"/>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E4F81A18-369A-64D8-86A4-02ED5A24B977}"/>
                  </a:ext>
                </a:extLst>
              </p:cNvPr>
              <p:cNvSpPr/>
              <p:nvPr/>
            </p:nvSpPr>
            <p:spPr>
              <a:xfrm>
                <a:off x="5199177" y="1602574"/>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60E039ED-5C7C-BB17-CA6C-CB57627DF467}"/>
                  </a:ext>
                </a:extLst>
              </p:cNvPr>
              <p:cNvSpPr/>
              <p:nvPr/>
            </p:nvSpPr>
            <p:spPr>
              <a:xfrm>
                <a:off x="1942976" y="2351110"/>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E8E1AE28-3557-9CBD-5227-0671FB9D165A}"/>
                  </a:ext>
                </a:extLst>
              </p:cNvPr>
              <p:cNvSpPr/>
              <p:nvPr/>
            </p:nvSpPr>
            <p:spPr>
              <a:xfrm>
                <a:off x="3396080" y="2352785"/>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35F1CC7C-D13C-8F81-4992-F9EDAFEC62FE}"/>
                  </a:ext>
                </a:extLst>
              </p:cNvPr>
              <p:cNvSpPr/>
              <p:nvPr/>
            </p:nvSpPr>
            <p:spPr>
              <a:xfrm>
                <a:off x="5111431" y="2346589"/>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なん</a:t>
                </a:r>
                <a:endParaRPr kumimoji="1" lang="ja-JP" altLang="en-US" sz="1400" dirty="0">
                  <a:solidFill>
                    <a:schemeClr val="tx1"/>
                  </a:solidFill>
                </a:endParaRPr>
              </a:p>
            </p:txBody>
          </p:sp>
        </p:grpSp>
        <p:sp>
          <p:nvSpPr>
            <p:cNvPr id="18" name="正方形/長方形 17">
              <a:extLst>
                <a:ext uri="{FF2B5EF4-FFF2-40B4-BE49-F238E27FC236}">
                  <a16:creationId xmlns:a16="http://schemas.microsoft.com/office/drawing/2014/main" id="{AA7B6DEA-2CD7-C9A7-4F11-F0B8880DF025}"/>
                </a:ext>
              </a:extLst>
            </p:cNvPr>
            <p:cNvSpPr/>
            <p:nvPr/>
          </p:nvSpPr>
          <p:spPr>
            <a:xfrm>
              <a:off x="306937" y="993224"/>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kumimoji="1" lang="ja-JP" altLang="en-US" sz="1400" dirty="0">
                <a:solidFill>
                  <a:srgbClr val="339966"/>
                </a:solidFill>
              </a:endParaRPr>
            </a:p>
          </p:txBody>
        </p:sp>
      </p:grpSp>
      <p:sp>
        <p:nvSpPr>
          <p:cNvPr id="19" name="正方形/長方形 18">
            <a:extLst>
              <a:ext uri="{FF2B5EF4-FFF2-40B4-BE49-F238E27FC236}">
                <a16:creationId xmlns:a16="http://schemas.microsoft.com/office/drawing/2014/main" id="{1E4A526D-8A55-1374-A3F3-21F0738CEE83}"/>
              </a:ext>
            </a:extLst>
          </p:cNvPr>
          <p:cNvSpPr/>
          <p:nvPr/>
        </p:nvSpPr>
        <p:spPr>
          <a:xfrm>
            <a:off x="125298" y="4406337"/>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339966"/>
                </a:solidFill>
                <a:latin typeface="BIZ UDPゴシック" panose="020B0400000000000000" pitchFamily="50" charset="-128"/>
                <a:ea typeface="BIZ UDPゴシック" panose="020B0400000000000000" pitchFamily="50" charset="-128"/>
              </a:rPr>
              <a:t>こた</a:t>
            </a:r>
            <a:endParaRPr kumimoji="1" lang="ja-JP" altLang="en-US" sz="1400" dirty="0">
              <a:solidFill>
                <a:srgbClr val="339966"/>
              </a:solidFill>
            </a:endParaRPr>
          </a:p>
        </p:txBody>
      </p:sp>
      <p:grpSp>
        <p:nvGrpSpPr>
          <p:cNvPr id="27" name="グループ化 26">
            <a:extLst>
              <a:ext uri="{FF2B5EF4-FFF2-40B4-BE49-F238E27FC236}">
                <a16:creationId xmlns:a16="http://schemas.microsoft.com/office/drawing/2014/main" id="{BFB2F899-3882-9C37-5F52-03AEB137BF6C}"/>
              </a:ext>
            </a:extLst>
          </p:cNvPr>
          <p:cNvGrpSpPr/>
          <p:nvPr/>
        </p:nvGrpSpPr>
        <p:grpSpPr>
          <a:xfrm>
            <a:off x="5273995" y="4609672"/>
            <a:ext cx="2500016" cy="1019485"/>
            <a:chOff x="5273995" y="4609672"/>
            <a:chExt cx="2500016" cy="1019485"/>
          </a:xfrm>
        </p:grpSpPr>
        <p:sp>
          <p:nvSpPr>
            <p:cNvPr id="20" name="正方形/長方形 19">
              <a:extLst>
                <a:ext uri="{FF2B5EF4-FFF2-40B4-BE49-F238E27FC236}">
                  <a16:creationId xmlns:a16="http://schemas.microsoft.com/office/drawing/2014/main" id="{D77F3C84-BBA0-AAD7-AE8F-6EC8F9F8B40B}"/>
                </a:ext>
              </a:extLst>
            </p:cNvPr>
            <p:cNvSpPr/>
            <p:nvPr/>
          </p:nvSpPr>
          <p:spPr>
            <a:xfrm>
              <a:off x="6361707" y="4609672"/>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せいめいほ</a:t>
              </a:r>
              <a:endParaRPr kumimoji="1" lang="ja-JP" altLang="en-US" sz="800" dirty="0">
                <a:solidFill>
                  <a:schemeClr val="tx1"/>
                </a:solidFill>
              </a:endParaRPr>
            </a:p>
          </p:txBody>
        </p:sp>
        <p:sp>
          <p:nvSpPr>
            <p:cNvPr id="21" name="正方形/長方形 20">
              <a:extLst>
                <a:ext uri="{FF2B5EF4-FFF2-40B4-BE49-F238E27FC236}">
                  <a16:creationId xmlns:a16="http://schemas.microsoft.com/office/drawing/2014/main" id="{0192C70D-E876-D5C8-430F-385626BF7354}"/>
                </a:ext>
              </a:extLst>
            </p:cNvPr>
            <p:cNvSpPr/>
            <p:nvPr/>
          </p:nvSpPr>
          <p:spPr>
            <a:xfrm>
              <a:off x="5273995" y="4958543"/>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EA38D5E8-B682-50CC-066C-574B545C7125}"/>
                </a:ext>
              </a:extLst>
            </p:cNvPr>
            <p:cNvSpPr/>
            <p:nvPr/>
          </p:nvSpPr>
          <p:spPr>
            <a:xfrm>
              <a:off x="5876418" y="4953090"/>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かにゅう</a:t>
              </a: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AA083576-8D2E-84DD-9D6C-FD9FCC52696F}"/>
                </a:ext>
              </a:extLst>
            </p:cNvPr>
            <p:cNvSpPr/>
            <p:nvPr/>
          </p:nvSpPr>
          <p:spPr>
            <a:xfrm>
              <a:off x="5710218" y="5267392"/>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800" dirty="0">
                <a:solidFill>
                  <a:schemeClr val="tx1"/>
                </a:solidFill>
              </a:endParaRPr>
            </a:p>
          </p:txBody>
        </p:sp>
        <p:sp>
          <p:nvSpPr>
            <p:cNvPr id="24" name="正方形/長方形 23">
              <a:extLst>
                <a:ext uri="{FF2B5EF4-FFF2-40B4-BE49-F238E27FC236}">
                  <a16:creationId xmlns:a16="http://schemas.microsoft.com/office/drawing/2014/main" id="{A36AFFF6-AD49-4E4D-CA93-092B63837548}"/>
                </a:ext>
              </a:extLst>
            </p:cNvPr>
            <p:cNvSpPr/>
            <p:nvPr/>
          </p:nvSpPr>
          <p:spPr>
            <a:xfrm>
              <a:off x="6459499" y="5267034"/>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800" dirty="0">
                <a:solidFill>
                  <a:schemeClr val="tx1"/>
                </a:solidFill>
              </a:endParaRPr>
            </a:p>
          </p:txBody>
        </p:sp>
      </p:grpSp>
    </p:spTree>
    <p:extLst>
      <p:ext uri="{BB962C8B-B14F-4D97-AF65-F5344CB8AC3E}">
        <p14:creationId xmlns:p14="http://schemas.microsoft.com/office/powerpoint/2010/main" val="861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様々な「民間保険」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35" name="グループ化 34">
            <a:extLst>
              <a:ext uri="{FF2B5EF4-FFF2-40B4-BE49-F238E27FC236}">
                <a16:creationId xmlns:a16="http://schemas.microsoft.com/office/drawing/2014/main" id="{4DD1E665-F862-4A11-A974-231D9AB536D1}"/>
              </a:ext>
            </a:extLst>
          </p:cNvPr>
          <p:cNvGrpSpPr/>
          <p:nvPr/>
        </p:nvGrpSpPr>
        <p:grpSpPr>
          <a:xfrm>
            <a:off x="3310733" y="786704"/>
            <a:ext cx="2695523" cy="5823646"/>
            <a:chOff x="6036096" y="786704"/>
            <a:chExt cx="2695523" cy="5823646"/>
          </a:xfrm>
        </p:grpSpPr>
        <p:sp>
          <p:nvSpPr>
            <p:cNvPr id="42" name="正方形/長方形 41"/>
            <p:cNvSpPr/>
            <p:nvPr/>
          </p:nvSpPr>
          <p:spPr>
            <a:xfrm>
              <a:off x="6052745" y="786704"/>
              <a:ext cx="2629051" cy="5823646"/>
            </a:xfrm>
            <a:prstGeom prst="rect">
              <a:avLst/>
            </a:prstGeom>
            <a:solidFill>
              <a:schemeClr val="accent3">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69C8EAD8-00AF-40C4-A531-CFCAB6492E7A}"/>
                </a:ext>
              </a:extLst>
            </p:cNvPr>
            <p:cNvGrpSpPr/>
            <p:nvPr/>
          </p:nvGrpSpPr>
          <p:grpSpPr>
            <a:xfrm>
              <a:off x="6112804" y="944267"/>
              <a:ext cx="2493818" cy="518498"/>
              <a:chOff x="6112804" y="954014"/>
              <a:chExt cx="2493818" cy="518498"/>
            </a:xfrm>
          </p:grpSpPr>
          <p:sp>
            <p:nvSpPr>
              <p:cNvPr id="18" name="角丸四角形 17"/>
              <p:cNvSpPr/>
              <p:nvPr/>
            </p:nvSpPr>
            <p:spPr>
              <a:xfrm>
                <a:off x="6112804" y="954014"/>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6197615" y="988365"/>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医療保険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5" name="図 24"/>
            <p:cNvPicPr>
              <a:picLocks noChangeAspect="1"/>
            </p:cNvPicPr>
            <p:nvPr/>
          </p:nvPicPr>
          <p:blipFill>
            <a:blip r:embed="rId2"/>
            <a:stretch>
              <a:fillRect/>
            </a:stretch>
          </p:blipFill>
          <p:spPr>
            <a:xfrm>
              <a:off x="6036096" y="1687542"/>
              <a:ext cx="2695523" cy="2185169"/>
            </a:xfrm>
            <a:prstGeom prst="rect">
              <a:avLst/>
            </a:prstGeom>
          </p:spPr>
        </p:pic>
        <p:sp>
          <p:nvSpPr>
            <p:cNvPr id="28" name="テキスト ボックス 27"/>
            <p:cNvSpPr txBox="1"/>
            <p:nvPr/>
          </p:nvSpPr>
          <p:spPr>
            <a:xfrm>
              <a:off x="6158794" y="3777894"/>
              <a:ext cx="2488785" cy="2708434"/>
            </a:xfrm>
            <a:prstGeom prst="rect">
              <a:avLst/>
            </a:prstGeom>
            <a:noFill/>
          </p:spPr>
          <p:txBody>
            <a:bodyPr wrap="square" rtlCol="0">
              <a:spAutoFit/>
            </a:bodyPr>
            <a:lstStyle/>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病気やケガで</a:t>
              </a:r>
            </a:p>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入院や手術した場合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a:p>
              <a:pPr>
                <a:defRPr/>
              </a:pP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p>
          </p:txBody>
        </p:sp>
      </p:grpSp>
      <p:grpSp>
        <p:nvGrpSpPr>
          <p:cNvPr id="33" name="グループ化 32">
            <a:extLst>
              <a:ext uri="{FF2B5EF4-FFF2-40B4-BE49-F238E27FC236}">
                <a16:creationId xmlns:a16="http://schemas.microsoft.com/office/drawing/2014/main" id="{06990E7C-F0DA-47AF-B8CE-6C94FBCCDDCB}"/>
              </a:ext>
            </a:extLst>
          </p:cNvPr>
          <p:cNvGrpSpPr/>
          <p:nvPr/>
        </p:nvGrpSpPr>
        <p:grpSpPr>
          <a:xfrm>
            <a:off x="443757" y="786702"/>
            <a:ext cx="2682586" cy="5823648"/>
            <a:chOff x="443757" y="786702"/>
            <a:chExt cx="2682586" cy="5823648"/>
          </a:xfrm>
        </p:grpSpPr>
        <p:sp>
          <p:nvSpPr>
            <p:cNvPr id="40" name="正方形/長方形 39"/>
            <p:cNvSpPr/>
            <p:nvPr/>
          </p:nvSpPr>
          <p:spPr>
            <a:xfrm>
              <a:off x="497292" y="786702"/>
              <a:ext cx="2629051" cy="5823648"/>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3576062B-4E3F-46B5-A71E-708CE7000061}"/>
                </a:ext>
              </a:extLst>
            </p:cNvPr>
            <p:cNvGrpSpPr/>
            <p:nvPr/>
          </p:nvGrpSpPr>
          <p:grpSpPr>
            <a:xfrm>
              <a:off x="570636" y="944267"/>
              <a:ext cx="2493818" cy="518498"/>
              <a:chOff x="570636" y="934521"/>
              <a:chExt cx="2493818" cy="518498"/>
            </a:xfrm>
          </p:grpSpPr>
          <p:sp>
            <p:nvSpPr>
              <p:cNvPr id="22" name="角丸四角形 21"/>
              <p:cNvSpPr/>
              <p:nvPr/>
            </p:nvSpPr>
            <p:spPr>
              <a:xfrm>
                <a:off x="570636" y="934521"/>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4" name="正方形/長方形 23"/>
              <p:cNvSpPr/>
              <p:nvPr/>
            </p:nvSpPr>
            <p:spPr>
              <a:xfrm>
                <a:off x="655447" y="1012832"/>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死亡保険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9" name="テキスト ボックス 28"/>
            <p:cNvSpPr txBox="1"/>
            <p:nvPr/>
          </p:nvSpPr>
          <p:spPr>
            <a:xfrm>
              <a:off x="497292" y="3777894"/>
              <a:ext cx="2625625" cy="2185214"/>
            </a:xfrm>
            <a:prstGeom prst="rect">
              <a:avLst/>
            </a:prstGeom>
            <a:noFill/>
          </p:spPr>
          <p:txBody>
            <a:bodyPr wrap="square" rtlCol="0">
              <a:spAutoFit/>
            </a:bodyPr>
            <a:lstStyle/>
            <a:p>
              <a:pPr>
                <a:defRPr/>
              </a:pPr>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人が亡くなった場合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endParaRPr lang="en-US" altLang="ja-JP"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pic>
          <p:nvPicPr>
            <p:cNvPr id="30" name="図 29">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443757" y="1687542"/>
              <a:ext cx="2665173" cy="1693251"/>
            </a:xfrm>
            <a:prstGeom prst="rect">
              <a:avLst/>
            </a:prstGeom>
          </p:spPr>
        </p:pic>
      </p:grpSp>
      <p:sp>
        <p:nvSpPr>
          <p:cNvPr id="2" name="スライド番号プレースホルダー 1">
            <a:extLst>
              <a:ext uri="{FF2B5EF4-FFF2-40B4-BE49-F238E27FC236}">
                <a16:creationId xmlns:a16="http://schemas.microsoft.com/office/drawing/2014/main" id="{105E93AC-B8BC-2C0A-2DA6-3CE8F77C4C7C}"/>
              </a:ext>
            </a:extLst>
          </p:cNvPr>
          <p:cNvSpPr>
            <a:spLocks noGrp="1"/>
          </p:cNvSpPr>
          <p:nvPr>
            <p:ph type="sldNum" sz="quarter" idx="12"/>
          </p:nvPr>
        </p:nvSpPr>
        <p:spPr>
          <a:xfrm>
            <a:off x="7086600" y="6528758"/>
            <a:ext cx="2057400" cy="365125"/>
          </a:xfrm>
        </p:spPr>
        <p:txBody>
          <a:bodyPr/>
          <a:lstStyle/>
          <a:p>
            <a:fld id="{E1D7E502-7D6F-49F2-8D91-33EB17385912}" type="slidenum">
              <a:rPr lang="ja-JP" altLang="en-US" sz="1800" smtClean="0">
                <a:solidFill>
                  <a:schemeClr val="tx1"/>
                </a:solidFill>
              </a:rPr>
              <a:pPr/>
              <a:t>26</a:t>
            </a:fld>
            <a:endParaRPr lang="ja-JP" altLang="en-US" sz="1800" dirty="0">
              <a:solidFill>
                <a:schemeClr val="tx1"/>
              </a:solidFill>
            </a:endParaRPr>
          </a:p>
        </p:txBody>
      </p:sp>
      <p:grpSp>
        <p:nvGrpSpPr>
          <p:cNvPr id="3" name="グループ化 2">
            <a:extLst>
              <a:ext uri="{FF2B5EF4-FFF2-40B4-BE49-F238E27FC236}">
                <a16:creationId xmlns:a16="http://schemas.microsoft.com/office/drawing/2014/main" id="{B01AF424-3E66-1AD9-AC74-C5F117830D17}"/>
              </a:ext>
            </a:extLst>
          </p:cNvPr>
          <p:cNvGrpSpPr/>
          <p:nvPr/>
        </p:nvGrpSpPr>
        <p:grpSpPr>
          <a:xfrm>
            <a:off x="6190646" y="786701"/>
            <a:ext cx="2662288" cy="5823647"/>
            <a:chOff x="6190646" y="786701"/>
            <a:chExt cx="2662288" cy="5823647"/>
          </a:xfrm>
        </p:grpSpPr>
        <p:grpSp>
          <p:nvGrpSpPr>
            <p:cNvPr id="34" name="グループ化 33">
              <a:extLst>
                <a:ext uri="{FF2B5EF4-FFF2-40B4-BE49-F238E27FC236}">
                  <a16:creationId xmlns:a16="http://schemas.microsoft.com/office/drawing/2014/main" id="{F1F9A64F-D237-4DE8-BCF6-B04AD5452068}"/>
                </a:ext>
              </a:extLst>
            </p:cNvPr>
            <p:cNvGrpSpPr/>
            <p:nvPr/>
          </p:nvGrpSpPr>
          <p:grpSpPr>
            <a:xfrm>
              <a:off x="6190646" y="786701"/>
              <a:ext cx="2662288" cy="5823647"/>
              <a:chOff x="3271599" y="786701"/>
              <a:chExt cx="2662288" cy="5823647"/>
            </a:xfrm>
          </p:grpSpPr>
          <p:sp>
            <p:nvSpPr>
              <p:cNvPr id="41" name="正方形/長方形 40"/>
              <p:cNvSpPr/>
              <p:nvPr/>
            </p:nvSpPr>
            <p:spPr>
              <a:xfrm>
                <a:off x="3271599" y="786701"/>
                <a:ext cx="2629051" cy="582364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010BDACF-0DB4-4A7F-A731-D8F0B2582848}"/>
                  </a:ext>
                </a:extLst>
              </p:cNvPr>
              <p:cNvGrpSpPr/>
              <p:nvPr/>
            </p:nvGrpSpPr>
            <p:grpSpPr>
              <a:xfrm>
                <a:off x="3342502" y="944267"/>
                <a:ext cx="2493818" cy="518498"/>
                <a:chOff x="3342502" y="934521"/>
                <a:chExt cx="2493818" cy="518498"/>
              </a:xfrm>
            </p:grpSpPr>
            <p:sp>
              <p:nvSpPr>
                <p:cNvPr id="12" name="角丸四角形 11"/>
                <p:cNvSpPr/>
                <p:nvPr/>
              </p:nvSpPr>
              <p:spPr>
                <a:xfrm>
                  <a:off x="3342502" y="934521"/>
                  <a:ext cx="2493818" cy="518498"/>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3535410" y="970384"/>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自動車保険</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7" name="テキスト ボックス 26"/>
              <p:cNvSpPr txBox="1"/>
              <p:nvPr/>
            </p:nvSpPr>
            <p:spPr>
              <a:xfrm>
                <a:off x="3278438" y="3777894"/>
                <a:ext cx="2655449" cy="2185214"/>
              </a:xfrm>
              <a:prstGeom prst="rect">
                <a:avLst/>
              </a:prstGeom>
              <a:noFill/>
            </p:spPr>
            <p:txBody>
              <a:bodyPr wrap="square" rtlCol="0">
                <a:spAutoFit/>
              </a:bodyPr>
              <a:lstStyle/>
              <a:p>
                <a:r>
                  <a:rPr lang="ja-JP" altLang="en-US" sz="3400" b="1" dirty="0">
                    <a:solidFill>
                      <a:srgbClr val="FF0000"/>
                    </a:solidFill>
                    <a:latin typeface="Meiryo UI" panose="020B0604030504040204" pitchFamily="50" charset="-128"/>
                    <a:ea typeface="Meiryo UI" panose="020B0604030504040204" pitchFamily="50" charset="-128"/>
                    <a:cs typeface="ヒラギノ角ゴ Pro W6"/>
                  </a:rPr>
                  <a:t>自動車で事故を起こした場合</a:t>
                </a:r>
                <a:r>
                  <a:rPr lang="ja-JP" altLang="en-US"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、保険金が支払われる</a:t>
                </a:r>
                <a:endParaRPr lang="en-US" altLang="ja-JP" sz="3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pic>
          <p:nvPicPr>
            <p:cNvPr id="14" name="図 13" descr="ロゴ&#10;&#10;中程度の精度で自動的に生成された説明">
              <a:extLst>
                <a:ext uri="{FF2B5EF4-FFF2-40B4-BE49-F238E27FC236}">
                  <a16:creationId xmlns:a16="http://schemas.microsoft.com/office/drawing/2014/main" id="{2F9ED006-FBE5-BFA3-56DF-96C0E58CEDDA}"/>
                </a:ext>
              </a:extLst>
            </p:cNvPr>
            <p:cNvPicPr>
              <a:picLocks noChangeAspect="1"/>
            </p:cNvPicPr>
            <p:nvPr/>
          </p:nvPicPr>
          <p:blipFill>
            <a:blip r:embed="rId4"/>
            <a:stretch>
              <a:fillRect/>
            </a:stretch>
          </p:blipFill>
          <p:spPr>
            <a:xfrm>
              <a:off x="6261549" y="2028414"/>
              <a:ext cx="2445048" cy="1537745"/>
            </a:xfrm>
            <a:prstGeom prst="rect">
              <a:avLst/>
            </a:prstGeom>
          </p:spPr>
        </p:pic>
      </p:grpSp>
      <p:sp>
        <p:nvSpPr>
          <p:cNvPr id="4" name="正方形/長方形 3">
            <a:extLst>
              <a:ext uri="{FF2B5EF4-FFF2-40B4-BE49-F238E27FC236}">
                <a16:creationId xmlns:a16="http://schemas.microsoft.com/office/drawing/2014/main" id="{378AD178-A554-2891-59DF-7701A6D0F1DF}"/>
              </a:ext>
            </a:extLst>
          </p:cNvPr>
          <p:cNvSpPr/>
          <p:nvPr/>
        </p:nvSpPr>
        <p:spPr>
          <a:xfrm>
            <a:off x="184646" y="-7233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さまざま</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9CC4C721-CC0C-3287-80C0-04D40D09818A}"/>
              </a:ext>
            </a:extLst>
          </p:cNvPr>
          <p:cNvSpPr/>
          <p:nvPr/>
        </p:nvSpPr>
        <p:spPr>
          <a:xfrm>
            <a:off x="1960989" y="-76164"/>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D36BEBC3-5CB7-A30B-CD5E-B78E144DCCF1}"/>
              </a:ext>
            </a:extLst>
          </p:cNvPr>
          <p:cNvSpPr/>
          <p:nvPr/>
        </p:nvSpPr>
        <p:spPr>
          <a:xfrm>
            <a:off x="980494" y="1227348"/>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しぼうほけん</a:t>
            </a:r>
            <a:endParaRPr kumimoji="1" lang="ja-JP" altLang="en-US" sz="1000" dirty="0">
              <a:solidFill>
                <a:schemeClr val="bg1"/>
              </a:solidFill>
            </a:endParaRPr>
          </a:p>
        </p:txBody>
      </p:sp>
      <p:sp>
        <p:nvSpPr>
          <p:cNvPr id="7" name="正方形/長方形 6">
            <a:extLst>
              <a:ext uri="{FF2B5EF4-FFF2-40B4-BE49-F238E27FC236}">
                <a16:creationId xmlns:a16="http://schemas.microsoft.com/office/drawing/2014/main" id="{93A3555B-BE44-07D6-1351-6BDA368D4129}"/>
              </a:ext>
            </a:extLst>
          </p:cNvPr>
          <p:cNvSpPr/>
          <p:nvPr/>
        </p:nvSpPr>
        <p:spPr>
          <a:xfrm>
            <a:off x="3881974" y="1227348"/>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いりょうほけん</a:t>
            </a:r>
            <a:endParaRPr kumimoji="1" lang="ja-JP" altLang="en-US" sz="1000" dirty="0">
              <a:solidFill>
                <a:schemeClr val="bg1"/>
              </a:solidFill>
            </a:endParaRPr>
          </a:p>
        </p:txBody>
      </p:sp>
      <p:sp>
        <p:nvSpPr>
          <p:cNvPr id="8" name="正方形/長方形 7">
            <a:extLst>
              <a:ext uri="{FF2B5EF4-FFF2-40B4-BE49-F238E27FC236}">
                <a16:creationId xmlns:a16="http://schemas.microsoft.com/office/drawing/2014/main" id="{A2F9F54D-01C8-8F9A-F042-DFF146ADB7A8}"/>
              </a:ext>
            </a:extLst>
          </p:cNvPr>
          <p:cNvSpPr/>
          <p:nvPr/>
        </p:nvSpPr>
        <p:spPr>
          <a:xfrm>
            <a:off x="6709322" y="1229532"/>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じどうしゃほけん</a:t>
            </a:r>
            <a:endParaRPr kumimoji="1" lang="ja-JP" altLang="en-US" sz="1000" dirty="0">
              <a:solidFill>
                <a:schemeClr val="bg1"/>
              </a:solidFill>
            </a:endParaRPr>
          </a:p>
        </p:txBody>
      </p:sp>
      <p:grpSp>
        <p:nvGrpSpPr>
          <p:cNvPr id="51" name="グループ化 50">
            <a:extLst>
              <a:ext uri="{FF2B5EF4-FFF2-40B4-BE49-F238E27FC236}">
                <a16:creationId xmlns:a16="http://schemas.microsoft.com/office/drawing/2014/main" id="{B4B55FFF-F5C7-1CD1-AFA7-F757DEABC78A}"/>
              </a:ext>
            </a:extLst>
          </p:cNvPr>
          <p:cNvGrpSpPr/>
          <p:nvPr/>
        </p:nvGrpSpPr>
        <p:grpSpPr>
          <a:xfrm>
            <a:off x="0" y="3605570"/>
            <a:ext cx="3341236" cy="1438202"/>
            <a:chOff x="0" y="3605570"/>
            <a:chExt cx="3341236" cy="1438202"/>
          </a:xfrm>
        </p:grpSpPr>
        <p:sp>
          <p:nvSpPr>
            <p:cNvPr id="9" name="正方形/長方形 8">
              <a:extLst>
                <a:ext uri="{FF2B5EF4-FFF2-40B4-BE49-F238E27FC236}">
                  <a16:creationId xmlns:a16="http://schemas.microsoft.com/office/drawing/2014/main" id="{73CB7A5A-12C9-B95A-3A01-2FDE7414BD49}"/>
                </a:ext>
              </a:extLst>
            </p:cNvPr>
            <p:cNvSpPr/>
            <p:nvPr/>
          </p:nvSpPr>
          <p:spPr>
            <a:xfrm>
              <a:off x="847642" y="360557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な</a:t>
              </a:r>
              <a:endParaRPr kumimoji="1" lang="ja-JP" altLang="en-US" sz="1000" dirty="0">
                <a:solidFill>
                  <a:srgbClr val="FF0000"/>
                </a:solidFill>
              </a:endParaRPr>
            </a:p>
          </p:txBody>
        </p:sp>
        <p:sp>
          <p:nvSpPr>
            <p:cNvPr id="11" name="正方形/長方形 10">
              <a:extLst>
                <a:ext uri="{FF2B5EF4-FFF2-40B4-BE49-F238E27FC236}">
                  <a16:creationId xmlns:a16="http://schemas.microsoft.com/office/drawing/2014/main" id="{CAD43362-D73F-FB27-AF4E-F98C013510F0}"/>
                </a:ext>
              </a:extLst>
            </p:cNvPr>
            <p:cNvSpPr/>
            <p:nvPr/>
          </p:nvSpPr>
          <p:spPr>
            <a:xfrm>
              <a:off x="570636" y="416894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ばあい</a:t>
              </a:r>
              <a:endParaRPr kumimoji="1" lang="ja-JP" altLang="en-US" sz="1000" dirty="0">
                <a:solidFill>
                  <a:srgbClr val="FF0000"/>
                </a:solidFill>
              </a:endParaRPr>
            </a:p>
          </p:txBody>
        </p:sp>
        <p:sp>
          <p:nvSpPr>
            <p:cNvPr id="16" name="正方形/長方形 15">
              <a:extLst>
                <a:ext uri="{FF2B5EF4-FFF2-40B4-BE49-F238E27FC236}">
                  <a16:creationId xmlns:a16="http://schemas.microsoft.com/office/drawing/2014/main" id="{23EAD7A5-1BC0-90FC-2B0C-66A9224DD0D8}"/>
                </a:ext>
              </a:extLst>
            </p:cNvPr>
            <p:cNvSpPr/>
            <p:nvPr/>
          </p:nvSpPr>
          <p:spPr>
            <a:xfrm>
              <a:off x="1749539" y="417026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72885CCC-E506-53A5-C26F-F1EB632059B4}"/>
                </a:ext>
              </a:extLst>
            </p:cNvPr>
            <p:cNvSpPr/>
            <p:nvPr/>
          </p:nvSpPr>
          <p:spPr>
            <a:xfrm>
              <a:off x="0" y="4673449"/>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371ADD5-0DE3-B38C-D7D0-E9379FEE1FFF}"/>
                </a:ext>
              </a:extLst>
            </p:cNvPr>
            <p:cNvSpPr/>
            <p:nvPr/>
          </p:nvSpPr>
          <p:spPr>
            <a:xfrm>
              <a:off x="1042466" y="468200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grpSp>
      <p:grpSp>
        <p:nvGrpSpPr>
          <p:cNvPr id="52" name="グループ化 51">
            <a:extLst>
              <a:ext uri="{FF2B5EF4-FFF2-40B4-BE49-F238E27FC236}">
                <a16:creationId xmlns:a16="http://schemas.microsoft.com/office/drawing/2014/main" id="{E3293CD0-6632-C8AD-1F52-C12553060E6D}"/>
              </a:ext>
            </a:extLst>
          </p:cNvPr>
          <p:cNvGrpSpPr/>
          <p:nvPr/>
        </p:nvGrpSpPr>
        <p:grpSpPr>
          <a:xfrm>
            <a:off x="2908274" y="3615080"/>
            <a:ext cx="3337113" cy="2471068"/>
            <a:chOff x="2908274" y="3615080"/>
            <a:chExt cx="3337113" cy="2471068"/>
          </a:xfrm>
        </p:grpSpPr>
        <p:sp>
          <p:nvSpPr>
            <p:cNvPr id="21" name="正方形/長方形 20">
              <a:extLst>
                <a:ext uri="{FF2B5EF4-FFF2-40B4-BE49-F238E27FC236}">
                  <a16:creationId xmlns:a16="http://schemas.microsoft.com/office/drawing/2014/main" id="{9AF3D7A2-B6EF-15D4-E3E7-D07DDFA525DB}"/>
                </a:ext>
              </a:extLst>
            </p:cNvPr>
            <p:cNvSpPr/>
            <p:nvPr/>
          </p:nvSpPr>
          <p:spPr>
            <a:xfrm>
              <a:off x="3139566" y="361508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000" dirty="0">
                <a:solidFill>
                  <a:srgbClr val="FF0000"/>
                </a:solidFill>
              </a:endParaRPr>
            </a:p>
          </p:txBody>
        </p:sp>
        <p:sp>
          <p:nvSpPr>
            <p:cNvPr id="23" name="正方形/長方形 22">
              <a:extLst>
                <a:ext uri="{FF2B5EF4-FFF2-40B4-BE49-F238E27FC236}">
                  <a16:creationId xmlns:a16="http://schemas.microsoft.com/office/drawing/2014/main" id="{7FCFC41D-8CF2-ED97-1B0E-D4B5888258E7}"/>
                </a:ext>
              </a:extLst>
            </p:cNvPr>
            <p:cNvSpPr/>
            <p:nvPr/>
          </p:nvSpPr>
          <p:spPr>
            <a:xfrm>
              <a:off x="3179878" y="416170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rgbClr val="FF0000"/>
                </a:solidFill>
              </a:endParaRPr>
            </a:p>
          </p:txBody>
        </p:sp>
        <p:sp>
          <p:nvSpPr>
            <p:cNvPr id="36" name="正方形/長方形 35">
              <a:extLst>
                <a:ext uri="{FF2B5EF4-FFF2-40B4-BE49-F238E27FC236}">
                  <a16:creationId xmlns:a16="http://schemas.microsoft.com/office/drawing/2014/main" id="{3D5CA586-4256-04F5-17A4-B5F0D99316CA}"/>
                </a:ext>
              </a:extLst>
            </p:cNvPr>
            <p:cNvSpPr/>
            <p:nvPr/>
          </p:nvSpPr>
          <p:spPr>
            <a:xfrm>
              <a:off x="4355430" y="417110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しゅじゅつ</a:t>
              </a:r>
              <a:endParaRPr kumimoji="1" lang="ja-JP" altLang="en-US" sz="1000" dirty="0">
                <a:solidFill>
                  <a:srgbClr val="FF0000"/>
                </a:solidFill>
              </a:endParaRPr>
            </a:p>
          </p:txBody>
        </p:sp>
        <p:sp>
          <p:nvSpPr>
            <p:cNvPr id="37" name="正方形/長方形 36">
              <a:extLst>
                <a:ext uri="{FF2B5EF4-FFF2-40B4-BE49-F238E27FC236}">
                  <a16:creationId xmlns:a16="http://schemas.microsoft.com/office/drawing/2014/main" id="{B8F91FCA-DC61-C500-91EA-9660C856B834}"/>
                </a:ext>
              </a:extLst>
            </p:cNvPr>
            <p:cNvSpPr/>
            <p:nvPr/>
          </p:nvSpPr>
          <p:spPr>
            <a:xfrm>
              <a:off x="3862646" y="468200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ばあい</a:t>
              </a:r>
              <a:endParaRPr kumimoji="1" lang="ja-JP" altLang="en-US" sz="1000" dirty="0">
                <a:solidFill>
                  <a:srgbClr val="FF0000"/>
                </a:solidFill>
              </a:endParaRPr>
            </a:p>
          </p:txBody>
        </p:sp>
        <p:sp>
          <p:nvSpPr>
            <p:cNvPr id="38" name="正方形/長方形 37">
              <a:extLst>
                <a:ext uri="{FF2B5EF4-FFF2-40B4-BE49-F238E27FC236}">
                  <a16:creationId xmlns:a16="http://schemas.microsoft.com/office/drawing/2014/main" id="{C74CF3F9-C3F2-D630-1AAD-984C3D065038}"/>
                </a:ext>
              </a:extLst>
            </p:cNvPr>
            <p:cNvSpPr/>
            <p:nvPr/>
          </p:nvSpPr>
          <p:spPr>
            <a:xfrm>
              <a:off x="3399214" y="5199804"/>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0A86D4BD-C624-95EC-CD23-F82A384DA924}"/>
                </a:ext>
              </a:extLst>
            </p:cNvPr>
            <p:cNvSpPr/>
            <p:nvPr/>
          </p:nvSpPr>
          <p:spPr>
            <a:xfrm>
              <a:off x="4653690" y="518823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F8C95EBD-EBB2-B794-FFD0-752B912CB344}"/>
                </a:ext>
              </a:extLst>
            </p:cNvPr>
            <p:cNvSpPr/>
            <p:nvPr/>
          </p:nvSpPr>
          <p:spPr>
            <a:xfrm>
              <a:off x="2908274" y="572438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はら</a:t>
              </a:r>
              <a:endParaRPr kumimoji="1" lang="ja-JP" altLang="en-US" sz="1000" dirty="0">
                <a:solidFill>
                  <a:schemeClr val="tx1"/>
                </a:solidFill>
              </a:endParaRPr>
            </a:p>
          </p:txBody>
        </p:sp>
      </p:grpSp>
      <p:grpSp>
        <p:nvGrpSpPr>
          <p:cNvPr id="53" name="グループ化 52">
            <a:extLst>
              <a:ext uri="{FF2B5EF4-FFF2-40B4-BE49-F238E27FC236}">
                <a16:creationId xmlns:a16="http://schemas.microsoft.com/office/drawing/2014/main" id="{D9CC1130-0177-694B-6A4D-DF927D3B3B19}"/>
              </a:ext>
            </a:extLst>
          </p:cNvPr>
          <p:cNvGrpSpPr/>
          <p:nvPr/>
        </p:nvGrpSpPr>
        <p:grpSpPr>
          <a:xfrm>
            <a:off x="5725668" y="3626377"/>
            <a:ext cx="3278419" cy="1944311"/>
            <a:chOff x="5725668" y="3626377"/>
            <a:chExt cx="3278419" cy="1944311"/>
          </a:xfrm>
        </p:grpSpPr>
        <p:sp>
          <p:nvSpPr>
            <p:cNvPr id="44" name="正方形/長方形 43">
              <a:extLst>
                <a:ext uri="{FF2B5EF4-FFF2-40B4-BE49-F238E27FC236}">
                  <a16:creationId xmlns:a16="http://schemas.microsoft.com/office/drawing/2014/main" id="{047551A2-3213-4D0E-29F4-070B1F300CC0}"/>
                </a:ext>
              </a:extLst>
            </p:cNvPr>
            <p:cNvSpPr/>
            <p:nvPr/>
          </p:nvSpPr>
          <p:spPr>
            <a:xfrm>
              <a:off x="6140823" y="3626378"/>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じどうしゃ</a:t>
              </a:r>
              <a:endParaRPr kumimoji="1" lang="ja-JP" altLang="en-US" sz="1000" dirty="0">
                <a:solidFill>
                  <a:srgbClr val="FF0000"/>
                </a:solidFill>
              </a:endParaRPr>
            </a:p>
          </p:txBody>
        </p:sp>
        <p:sp>
          <p:nvSpPr>
            <p:cNvPr id="45" name="正方形/長方形 44">
              <a:extLst>
                <a:ext uri="{FF2B5EF4-FFF2-40B4-BE49-F238E27FC236}">
                  <a16:creationId xmlns:a16="http://schemas.microsoft.com/office/drawing/2014/main" id="{B107E8F0-17C1-644F-A538-1093799BE12E}"/>
                </a:ext>
              </a:extLst>
            </p:cNvPr>
            <p:cNvSpPr/>
            <p:nvPr/>
          </p:nvSpPr>
          <p:spPr>
            <a:xfrm>
              <a:off x="7412390" y="362637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じ</a:t>
              </a:r>
              <a:endParaRPr kumimoji="1" lang="ja-JP" altLang="en-US" sz="1000" dirty="0">
                <a:solidFill>
                  <a:srgbClr val="FF0000"/>
                </a:solidFill>
              </a:endParaRPr>
            </a:p>
          </p:txBody>
        </p:sp>
        <p:sp>
          <p:nvSpPr>
            <p:cNvPr id="46" name="正方形/長方形 45">
              <a:extLst>
                <a:ext uri="{FF2B5EF4-FFF2-40B4-BE49-F238E27FC236}">
                  <a16:creationId xmlns:a16="http://schemas.microsoft.com/office/drawing/2014/main" id="{A1FB80CE-A8B0-0406-2360-54CD1107C77B}"/>
                </a:ext>
              </a:extLst>
            </p:cNvPr>
            <p:cNvSpPr/>
            <p:nvPr/>
          </p:nvSpPr>
          <p:spPr>
            <a:xfrm>
              <a:off x="5725668" y="417026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a:solidFill>
                    <a:srgbClr val="FF0000"/>
                  </a:solidFill>
                  <a:latin typeface="BIZ UDPゴシック" panose="020B0400000000000000" pitchFamily="50" charset="-128"/>
                  <a:ea typeface="BIZ UDPゴシック" panose="020B0400000000000000" pitchFamily="50" charset="-128"/>
                </a:rPr>
                <a:t>こ</a:t>
              </a:r>
              <a:endParaRPr kumimoji="1" lang="ja-JP" altLang="en-US" sz="1000" dirty="0">
                <a:solidFill>
                  <a:srgbClr val="FF0000"/>
                </a:solidFill>
              </a:endParaRPr>
            </a:p>
          </p:txBody>
        </p:sp>
        <p:sp>
          <p:nvSpPr>
            <p:cNvPr id="47" name="正方形/長方形 46">
              <a:extLst>
                <a:ext uri="{FF2B5EF4-FFF2-40B4-BE49-F238E27FC236}">
                  <a16:creationId xmlns:a16="http://schemas.microsoft.com/office/drawing/2014/main" id="{A8293FD1-6962-65D1-B6B9-874D5B9D5EF6}"/>
                </a:ext>
              </a:extLst>
            </p:cNvPr>
            <p:cNvSpPr/>
            <p:nvPr/>
          </p:nvSpPr>
          <p:spPr>
            <a:xfrm>
              <a:off x="6481057" y="4170260"/>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お</a:t>
              </a:r>
              <a:endParaRPr kumimoji="1" lang="ja-JP" altLang="en-US" sz="1000" dirty="0">
                <a:solidFill>
                  <a:srgbClr val="FF0000"/>
                </a:solidFill>
              </a:endParaRPr>
            </a:p>
          </p:txBody>
        </p:sp>
        <p:sp>
          <p:nvSpPr>
            <p:cNvPr id="48" name="正方形/長方形 47">
              <a:extLst>
                <a:ext uri="{FF2B5EF4-FFF2-40B4-BE49-F238E27FC236}">
                  <a16:creationId xmlns:a16="http://schemas.microsoft.com/office/drawing/2014/main" id="{C00553C5-60B9-3955-00DD-7492F4E5BF0B}"/>
                </a:ext>
              </a:extLst>
            </p:cNvPr>
            <p:cNvSpPr/>
            <p:nvPr/>
          </p:nvSpPr>
          <p:spPr>
            <a:xfrm>
              <a:off x="5922216" y="4685672"/>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ばあい</a:t>
              </a:r>
              <a:endParaRPr kumimoji="1" lang="ja-JP" altLang="en-US" sz="1000" dirty="0">
                <a:solidFill>
                  <a:srgbClr val="FF0000"/>
                </a:solidFill>
              </a:endParaRPr>
            </a:p>
          </p:txBody>
        </p:sp>
        <p:sp>
          <p:nvSpPr>
            <p:cNvPr id="49" name="正方形/長方形 48">
              <a:extLst>
                <a:ext uri="{FF2B5EF4-FFF2-40B4-BE49-F238E27FC236}">
                  <a16:creationId xmlns:a16="http://schemas.microsoft.com/office/drawing/2014/main" id="{CF07EEBD-4F15-B97D-AF09-AD557DAC0790}"/>
                </a:ext>
              </a:extLst>
            </p:cNvPr>
            <p:cNvSpPr/>
            <p:nvPr/>
          </p:nvSpPr>
          <p:spPr>
            <a:xfrm>
              <a:off x="7303576" y="468457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B428A7A7-AEEE-4A83-DDD6-71B60DC70B06}"/>
                </a:ext>
              </a:extLst>
            </p:cNvPr>
            <p:cNvSpPr/>
            <p:nvPr/>
          </p:nvSpPr>
          <p:spPr>
            <a:xfrm>
              <a:off x="6329848" y="52089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grpSp>
    </p:spTree>
    <p:extLst>
      <p:ext uri="{BB962C8B-B14F-4D97-AF65-F5344CB8AC3E}">
        <p14:creationId xmlns:p14="http://schemas.microsoft.com/office/powerpoint/2010/main" val="21373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8" name="スライド番号プレースホルダー 1">
            <a:extLst>
              <a:ext uri="{FF2B5EF4-FFF2-40B4-BE49-F238E27FC236}">
                <a16:creationId xmlns:a16="http://schemas.microsoft.com/office/drawing/2014/main" id="{84DBEA37-061C-D760-3B86-F7A23E5E932B}"/>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27</a:t>
            </a:fld>
            <a:endParaRPr lang="ja-JP" altLang="en-US" sz="1800" dirty="0">
              <a:solidFill>
                <a:schemeClr val="tx1"/>
              </a:solidFill>
            </a:endParaRPr>
          </a:p>
        </p:txBody>
      </p:sp>
      <p:graphicFrame>
        <p:nvGraphicFramePr>
          <p:cNvPr id="17" name="表 16">
            <a:extLst>
              <a:ext uri="{FF2B5EF4-FFF2-40B4-BE49-F238E27FC236}">
                <a16:creationId xmlns:a16="http://schemas.microsoft.com/office/drawing/2014/main" id="{A0969A93-E46E-25F1-15C7-32D26406FB99}"/>
              </a:ext>
            </a:extLst>
          </p:cNvPr>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表 18">
            <a:extLst>
              <a:ext uri="{FF2B5EF4-FFF2-40B4-BE49-F238E27FC236}">
                <a16:creationId xmlns:a16="http://schemas.microsoft.com/office/drawing/2014/main" id="{1689EAA7-6056-E9B0-6B3F-4292B147465A}"/>
              </a:ext>
            </a:extLst>
          </p:cNvPr>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20" name="図 19">
            <a:extLst>
              <a:ext uri="{FF2B5EF4-FFF2-40B4-BE49-F238E27FC236}">
                <a16:creationId xmlns:a16="http://schemas.microsoft.com/office/drawing/2014/main" id="{5027D597-DCAE-FF4B-0691-4F82FDBC5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21" name="グループ化 20">
            <a:extLst>
              <a:ext uri="{FF2B5EF4-FFF2-40B4-BE49-F238E27FC236}">
                <a16:creationId xmlns:a16="http://schemas.microsoft.com/office/drawing/2014/main" id="{A1552638-351C-508D-935D-E58AB10A85F7}"/>
              </a:ext>
            </a:extLst>
          </p:cNvPr>
          <p:cNvGrpSpPr/>
          <p:nvPr/>
        </p:nvGrpSpPr>
        <p:grpSpPr>
          <a:xfrm>
            <a:off x="1465688" y="2558439"/>
            <a:ext cx="1597813" cy="914705"/>
            <a:chOff x="1465688" y="2558439"/>
            <a:chExt cx="1597813" cy="914705"/>
          </a:xfrm>
        </p:grpSpPr>
        <p:sp>
          <p:nvSpPr>
            <p:cNvPr id="22" name="右矢印 10">
              <a:extLst>
                <a:ext uri="{FF2B5EF4-FFF2-40B4-BE49-F238E27FC236}">
                  <a16:creationId xmlns:a16="http://schemas.microsoft.com/office/drawing/2014/main" id="{5AD72178-D36A-5615-0E0A-74452C6956F9}"/>
                </a:ext>
              </a:extLst>
            </p:cNvPr>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B8011C2-5EA5-29EE-3564-7557E55F9C75}"/>
                </a:ext>
              </a:extLst>
            </p:cNvPr>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24" name="グループ化 23">
            <a:extLst>
              <a:ext uri="{FF2B5EF4-FFF2-40B4-BE49-F238E27FC236}">
                <a16:creationId xmlns:a16="http://schemas.microsoft.com/office/drawing/2014/main" id="{2E17F38F-0E55-37D8-E25A-3AA604A43D59}"/>
              </a:ext>
            </a:extLst>
          </p:cNvPr>
          <p:cNvGrpSpPr/>
          <p:nvPr/>
        </p:nvGrpSpPr>
        <p:grpSpPr>
          <a:xfrm>
            <a:off x="1428601" y="4493423"/>
            <a:ext cx="1761318" cy="929642"/>
            <a:chOff x="1428601" y="4493423"/>
            <a:chExt cx="1761318" cy="929642"/>
          </a:xfrm>
        </p:grpSpPr>
        <p:sp>
          <p:nvSpPr>
            <p:cNvPr id="25" name="右矢印 12">
              <a:extLst>
                <a:ext uri="{FF2B5EF4-FFF2-40B4-BE49-F238E27FC236}">
                  <a16:creationId xmlns:a16="http://schemas.microsoft.com/office/drawing/2014/main" id="{83BAC5B4-4150-A522-39C8-777DC83B27DE}"/>
                </a:ext>
              </a:extLst>
            </p:cNvPr>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E6E0763-C294-B1B9-0227-2F6F234B9CF4}"/>
                </a:ext>
              </a:extLst>
            </p:cNvPr>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32" name="図 31">
            <a:extLst>
              <a:ext uri="{FF2B5EF4-FFF2-40B4-BE49-F238E27FC236}">
                <a16:creationId xmlns:a16="http://schemas.microsoft.com/office/drawing/2014/main" id="{A2336C1E-10D8-EFCD-AA83-A165847621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33" name="グループ化 32">
            <a:extLst>
              <a:ext uri="{FF2B5EF4-FFF2-40B4-BE49-F238E27FC236}">
                <a16:creationId xmlns:a16="http://schemas.microsoft.com/office/drawing/2014/main" id="{C44F30DA-DFB1-AD32-7234-DBFE4826F9B4}"/>
              </a:ext>
            </a:extLst>
          </p:cNvPr>
          <p:cNvGrpSpPr/>
          <p:nvPr/>
        </p:nvGrpSpPr>
        <p:grpSpPr>
          <a:xfrm rot="21250923">
            <a:off x="5990055" y="4342785"/>
            <a:ext cx="1910884" cy="904066"/>
            <a:chOff x="6138786" y="4287654"/>
            <a:chExt cx="1910884" cy="767104"/>
          </a:xfrm>
        </p:grpSpPr>
        <p:sp>
          <p:nvSpPr>
            <p:cNvPr id="34" name="右矢印 28">
              <a:extLst>
                <a:ext uri="{FF2B5EF4-FFF2-40B4-BE49-F238E27FC236}">
                  <a16:creationId xmlns:a16="http://schemas.microsoft.com/office/drawing/2014/main" id="{680BEE4C-96CC-AA0E-A877-BC2AAC4334C1}"/>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A34B8AE-97B1-2A0E-9D1C-40E2827EB472}"/>
                </a:ext>
              </a:extLst>
            </p:cNvPr>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8" name="図 37">
            <a:extLst>
              <a:ext uri="{FF2B5EF4-FFF2-40B4-BE49-F238E27FC236}">
                <a16:creationId xmlns:a16="http://schemas.microsoft.com/office/drawing/2014/main" id="{E6806302-AE55-564A-AFA9-FC153405F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39" name="図 38">
            <a:extLst>
              <a:ext uri="{FF2B5EF4-FFF2-40B4-BE49-F238E27FC236}">
                <a16:creationId xmlns:a16="http://schemas.microsoft.com/office/drawing/2014/main" id="{16D87711-5F41-901C-3110-AECB2F6205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1" name="図 40">
            <a:extLst>
              <a:ext uri="{FF2B5EF4-FFF2-40B4-BE49-F238E27FC236}">
                <a16:creationId xmlns:a16="http://schemas.microsoft.com/office/drawing/2014/main" id="{AACD050F-67A4-5AD4-6BFC-3E7271EC6C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5" name="図 44">
            <a:extLst>
              <a:ext uri="{FF2B5EF4-FFF2-40B4-BE49-F238E27FC236}">
                <a16:creationId xmlns:a16="http://schemas.microsoft.com/office/drawing/2014/main" id="{E8A74BCB-D749-4E0B-FD22-8C771AB1E9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7" name="図 46" descr="おもちゃ, 人形, 写真, 異なる が含まれている画像&#10;&#10;自動的に生成された説明">
            <a:extLst>
              <a:ext uri="{FF2B5EF4-FFF2-40B4-BE49-F238E27FC236}">
                <a16:creationId xmlns:a16="http://schemas.microsoft.com/office/drawing/2014/main" id="{79B0197A-18A9-1AF8-5C13-33660B0C0D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48" name="グループ化 47">
            <a:extLst>
              <a:ext uri="{FF2B5EF4-FFF2-40B4-BE49-F238E27FC236}">
                <a16:creationId xmlns:a16="http://schemas.microsoft.com/office/drawing/2014/main" id="{E166661E-90DD-997C-99CF-E750745C5226}"/>
              </a:ext>
            </a:extLst>
          </p:cNvPr>
          <p:cNvGrpSpPr/>
          <p:nvPr/>
        </p:nvGrpSpPr>
        <p:grpSpPr>
          <a:xfrm>
            <a:off x="6162685" y="2860509"/>
            <a:ext cx="1673736" cy="823030"/>
            <a:chOff x="6222848" y="3002696"/>
            <a:chExt cx="1673736" cy="823030"/>
          </a:xfrm>
        </p:grpSpPr>
        <p:sp>
          <p:nvSpPr>
            <p:cNvPr id="49" name="右矢印 26">
              <a:extLst>
                <a:ext uri="{FF2B5EF4-FFF2-40B4-BE49-F238E27FC236}">
                  <a16:creationId xmlns:a16="http://schemas.microsoft.com/office/drawing/2014/main" id="{064B1881-0BEE-FBA2-746D-25F03D5EC6BE}"/>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E2949827-765A-600D-B446-C8478BA74148}"/>
                </a:ext>
              </a:extLst>
            </p:cNvPr>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1" name="図 50">
            <a:extLst>
              <a:ext uri="{FF2B5EF4-FFF2-40B4-BE49-F238E27FC236}">
                <a16:creationId xmlns:a16="http://schemas.microsoft.com/office/drawing/2014/main" id="{3FC95603-A31E-5C9B-61C9-97C947B743AB}"/>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52" name="図 51" descr="ブラック, 時計, 立つ が含まれている画像&#10;&#10;自動的に生成された説明">
            <a:extLst>
              <a:ext uri="{FF2B5EF4-FFF2-40B4-BE49-F238E27FC236}">
                <a16:creationId xmlns:a16="http://schemas.microsoft.com/office/drawing/2014/main" id="{8CAE0700-2431-42B2-1F72-5FFB7421D1E6}"/>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53" name="テキスト ボックス 52">
            <a:extLst>
              <a:ext uri="{FF2B5EF4-FFF2-40B4-BE49-F238E27FC236}">
                <a16:creationId xmlns:a16="http://schemas.microsoft.com/office/drawing/2014/main" id="{96888BAC-E0DF-C42B-A4B1-E9110A472777}"/>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4" name="テキスト ボックス 53">
            <a:extLst>
              <a:ext uri="{FF2B5EF4-FFF2-40B4-BE49-F238E27FC236}">
                <a16:creationId xmlns:a16="http://schemas.microsoft.com/office/drawing/2014/main" id="{B734D6A8-EE0B-2A37-178C-ACFCA83E20C4}"/>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2" name="図 1" descr="ロゴ&#10;&#10;中程度の精度で自動的に生成された説明">
            <a:extLst>
              <a:ext uri="{FF2B5EF4-FFF2-40B4-BE49-F238E27FC236}">
                <a16:creationId xmlns:a16="http://schemas.microsoft.com/office/drawing/2014/main" id="{6C86A8C8-41A8-53EA-F0E9-6507064B4C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3" name="正方形/長方形 2">
            <a:extLst>
              <a:ext uri="{FF2B5EF4-FFF2-40B4-BE49-F238E27FC236}">
                <a16:creationId xmlns:a16="http://schemas.microsoft.com/office/drawing/2014/main" id="{FA66DCDA-3E51-92C8-C1E7-CE8684A96E92}"/>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5B29D81C-EF2F-A633-5C8F-152EA6533503}"/>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794A1693-06CB-76BA-29BB-A6FD3F243E21}"/>
              </a:ext>
            </a:extLst>
          </p:cNvPr>
          <p:cNvSpPr/>
          <p:nvPr/>
        </p:nvSpPr>
        <p:spPr>
          <a:xfrm>
            <a:off x="1728387" y="99169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6" name="正方形/長方形 5">
            <a:extLst>
              <a:ext uri="{FF2B5EF4-FFF2-40B4-BE49-F238E27FC236}">
                <a16:creationId xmlns:a16="http://schemas.microsoft.com/office/drawing/2014/main" id="{233E92F3-35FA-A9E8-C98F-84884D000DB8}"/>
              </a:ext>
            </a:extLst>
          </p:cNvPr>
          <p:cNvSpPr/>
          <p:nvPr/>
        </p:nvSpPr>
        <p:spPr>
          <a:xfrm>
            <a:off x="6018282" y="1004563"/>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7" name="正方形/長方形 6">
            <a:extLst>
              <a:ext uri="{FF2B5EF4-FFF2-40B4-BE49-F238E27FC236}">
                <a16:creationId xmlns:a16="http://schemas.microsoft.com/office/drawing/2014/main" id="{FDD0CEFD-1047-2035-A04B-384B0E416038}"/>
              </a:ext>
            </a:extLst>
          </p:cNvPr>
          <p:cNvSpPr/>
          <p:nvPr/>
        </p:nvSpPr>
        <p:spPr>
          <a:xfrm rot="1047104">
            <a:off x="1775813" y="2401467"/>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7B1D8420-AE6E-E3EA-3932-034F6F6F968B}"/>
              </a:ext>
            </a:extLst>
          </p:cNvPr>
          <p:cNvSpPr/>
          <p:nvPr/>
        </p:nvSpPr>
        <p:spPr>
          <a:xfrm rot="1026319">
            <a:off x="2059525" y="2547906"/>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あず</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F0C1EC9-C952-7B9A-CAF2-2C7762307AA6}"/>
              </a:ext>
            </a:extLst>
          </p:cNvPr>
          <p:cNvSpPr/>
          <p:nvPr/>
        </p:nvSpPr>
        <p:spPr>
          <a:xfrm rot="20243044">
            <a:off x="1794285" y="4525691"/>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9D4EEB2F-16B6-B7D7-3248-78BB484F4487}"/>
              </a:ext>
            </a:extLst>
          </p:cNvPr>
          <p:cNvSpPr/>
          <p:nvPr/>
        </p:nvSpPr>
        <p:spPr>
          <a:xfrm rot="20182880">
            <a:off x="2419581" y="4279467"/>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2DCC2A13-93B4-E8DF-6C36-875EAA922890}"/>
              </a:ext>
            </a:extLst>
          </p:cNvPr>
          <p:cNvSpPr/>
          <p:nvPr/>
        </p:nvSpPr>
        <p:spPr>
          <a:xfrm rot="20221235">
            <a:off x="2061578" y="4426853"/>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D5516DD9-9C4A-02CE-C8B1-E242329333FB}"/>
              </a:ext>
            </a:extLst>
          </p:cNvPr>
          <p:cNvSpPr/>
          <p:nvPr/>
        </p:nvSpPr>
        <p:spPr>
          <a:xfrm rot="1212742">
            <a:off x="6787945" y="2816772"/>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ほけんりょう</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00E9F046-0F43-5594-2645-0FEE7A5D2320}"/>
              </a:ext>
            </a:extLst>
          </p:cNvPr>
          <p:cNvSpPr/>
          <p:nvPr/>
        </p:nvSpPr>
        <p:spPr>
          <a:xfrm rot="1280445">
            <a:off x="6253807" y="33697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4E23747A-1059-3ACD-027C-02F17F4DA430}"/>
              </a:ext>
            </a:extLst>
          </p:cNvPr>
          <p:cNvSpPr/>
          <p:nvPr/>
        </p:nvSpPr>
        <p:spPr>
          <a:xfrm rot="1212742">
            <a:off x="6296552" y="2632906"/>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かね</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60E39E79-2B33-C546-F38D-D15C3E082EAE}"/>
              </a:ext>
            </a:extLst>
          </p:cNvPr>
          <p:cNvSpPr/>
          <p:nvPr/>
        </p:nvSpPr>
        <p:spPr>
          <a:xfrm rot="20419839">
            <a:off x="6586638" y="4242543"/>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ほけんきん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33D1494-2131-F714-229E-3BF4E27D24C9}"/>
              </a:ext>
            </a:extLst>
          </p:cNvPr>
          <p:cNvSpPr/>
          <p:nvPr/>
        </p:nvSpPr>
        <p:spPr>
          <a:xfrm rot="20476829">
            <a:off x="6473704" y="486371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うけと</a:t>
            </a:r>
            <a:endParaRPr kumimoji="1" lang="ja-JP" altLang="en-US" sz="600" dirty="0">
              <a:solidFill>
                <a:schemeClr val="tx1"/>
              </a:solidFill>
            </a:endParaRPr>
          </a:p>
        </p:txBody>
      </p:sp>
      <p:sp>
        <p:nvSpPr>
          <p:cNvPr id="28" name="正方形/長方形 27">
            <a:extLst>
              <a:ext uri="{FF2B5EF4-FFF2-40B4-BE49-F238E27FC236}">
                <a16:creationId xmlns:a16="http://schemas.microsoft.com/office/drawing/2014/main" id="{F1870252-2FF3-BE59-5991-DDC8F21476AC}"/>
              </a:ext>
            </a:extLst>
          </p:cNvPr>
          <p:cNvSpPr/>
          <p:nvPr/>
        </p:nvSpPr>
        <p:spPr>
          <a:xfrm rot="20243044">
            <a:off x="6416142" y="437879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かね</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08D6B92-0A9B-EF8F-7EF9-092E748E48B3}"/>
              </a:ext>
            </a:extLst>
          </p:cNvPr>
          <p:cNvSpPr/>
          <p:nvPr/>
        </p:nvSpPr>
        <p:spPr>
          <a:xfrm>
            <a:off x="7896303" y="3015790"/>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600" dirty="0">
              <a:solidFill>
                <a:schemeClr val="tx1"/>
              </a:solidFill>
            </a:endParaRPr>
          </a:p>
        </p:txBody>
      </p:sp>
      <p:sp>
        <p:nvSpPr>
          <p:cNvPr id="30" name="正方形/長方形 29">
            <a:extLst>
              <a:ext uri="{FF2B5EF4-FFF2-40B4-BE49-F238E27FC236}">
                <a16:creationId xmlns:a16="http://schemas.microsoft.com/office/drawing/2014/main" id="{4E90639F-52CD-2E71-0B18-D235344E7302}"/>
              </a:ext>
            </a:extLst>
          </p:cNvPr>
          <p:cNvSpPr/>
          <p:nvPr/>
        </p:nvSpPr>
        <p:spPr>
          <a:xfrm>
            <a:off x="3268484" y="301071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600" dirty="0">
              <a:solidFill>
                <a:schemeClr val="tx1"/>
              </a:solidFill>
            </a:endParaRPr>
          </a:p>
        </p:txBody>
      </p:sp>
      <p:sp>
        <p:nvSpPr>
          <p:cNvPr id="31" name="正方形/長方形 30">
            <a:extLst>
              <a:ext uri="{FF2B5EF4-FFF2-40B4-BE49-F238E27FC236}">
                <a16:creationId xmlns:a16="http://schemas.microsoft.com/office/drawing/2014/main" id="{094B2356-C137-79FD-25E0-0300FD4337BE}"/>
              </a:ext>
            </a:extLst>
          </p:cNvPr>
          <p:cNvSpPr/>
          <p:nvPr/>
        </p:nvSpPr>
        <p:spPr>
          <a:xfrm>
            <a:off x="4982953" y="3198113"/>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700" dirty="0">
              <a:solidFill>
                <a:schemeClr val="tx1"/>
              </a:solidFill>
            </a:endParaRPr>
          </a:p>
        </p:txBody>
      </p:sp>
      <p:sp>
        <p:nvSpPr>
          <p:cNvPr id="36" name="正方形/長方形 35">
            <a:extLst>
              <a:ext uri="{FF2B5EF4-FFF2-40B4-BE49-F238E27FC236}">
                <a16:creationId xmlns:a16="http://schemas.microsoft.com/office/drawing/2014/main" id="{EFF45A53-C7D5-3417-1D2F-F2223B47E778}"/>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40" name="正方形/長方形 39">
            <a:extLst>
              <a:ext uri="{FF2B5EF4-FFF2-40B4-BE49-F238E27FC236}">
                <a16:creationId xmlns:a16="http://schemas.microsoft.com/office/drawing/2014/main" id="{CD3CFAC5-15CF-CBED-4DF1-AE3C5D1DDBEF}"/>
              </a:ext>
            </a:extLst>
          </p:cNvPr>
          <p:cNvSpPr/>
          <p:nvPr/>
        </p:nvSpPr>
        <p:spPr>
          <a:xfrm>
            <a:off x="1893057" y="545736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050" dirty="0">
              <a:solidFill>
                <a:schemeClr val="tx1"/>
              </a:solidFill>
            </a:endParaRPr>
          </a:p>
        </p:txBody>
      </p:sp>
      <p:sp>
        <p:nvSpPr>
          <p:cNvPr id="42" name="正方形/長方形 41">
            <a:extLst>
              <a:ext uri="{FF2B5EF4-FFF2-40B4-BE49-F238E27FC236}">
                <a16:creationId xmlns:a16="http://schemas.microsoft.com/office/drawing/2014/main" id="{2686CDEB-FCCA-2EF5-6913-DBC8ED376D14}"/>
              </a:ext>
            </a:extLst>
          </p:cNvPr>
          <p:cNvSpPr/>
          <p:nvPr/>
        </p:nvSpPr>
        <p:spPr>
          <a:xfrm>
            <a:off x="2478408" y="545736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1906B482-4D4F-2938-0ED2-A4D0606D16EF}"/>
              </a:ext>
            </a:extLst>
          </p:cNvPr>
          <p:cNvSpPr/>
          <p:nvPr/>
        </p:nvSpPr>
        <p:spPr>
          <a:xfrm>
            <a:off x="7311370" y="545987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050" dirty="0">
              <a:solidFill>
                <a:schemeClr val="tx1"/>
              </a:solidFill>
            </a:endParaRPr>
          </a:p>
        </p:txBody>
      </p:sp>
    </p:spTree>
    <p:extLst>
      <p:ext uri="{BB962C8B-B14F-4D97-AF65-F5344CB8AC3E}">
        <p14:creationId xmlns:p14="http://schemas.microsoft.com/office/powerpoint/2010/main" val="3283139634"/>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376494" y="4966917"/>
            <a:ext cx="2874505"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4" name="スライド番号プレースホルダー 1">
            <a:extLst>
              <a:ext uri="{FF2B5EF4-FFF2-40B4-BE49-F238E27FC236}">
                <a16:creationId xmlns:a16="http://schemas.microsoft.com/office/drawing/2014/main" id="{D8602640-DCF4-599F-25E7-3AB6CC55C330}"/>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28</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1D7FBC42-D29B-A5DA-80CB-15D1B018E578}"/>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D203952F-174B-C6AA-4887-4735BE115E8B}"/>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5C4BDB8B-8F08-4027-8FFC-C2253CA37AE0}"/>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D1FC35D-7EB9-1A82-1F58-0EE4EF074328}"/>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4" name="正方形/長方形 13">
            <a:extLst>
              <a:ext uri="{FF2B5EF4-FFF2-40B4-BE49-F238E27FC236}">
                <a16:creationId xmlns:a16="http://schemas.microsoft.com/office/drawing/2014/main" id="{CD5594B0-758D-FB7F-2CDB-A62857A7D77F}"/>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5" name="正方形/長方形 14">
            <a:extLst>
              <a:ext uri="{FF2B5EF4-FFF2-40B4-BE49-F238E27FC236}">
                <a16:creationId xmlns:a16="http://schemas.microsoft.com/office/drawing/2014/main" id="{6C010F65-57EF-00CE-C6A4-AFD0AF6E8BF1}"/>
              </a:ext>
            </a:extLst>
          </p:cNvPr>
          <p:cNvSpPr/>
          <p:nvPr/>
        </p:nvSpPr>
        <p:spPr>
          <a:xfrm>
            <a:off x="3564436" y="2828840"/>
            <a:ext cx="235778" cy="93534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ょ</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が</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AFE02F6-B676-EE25-CF04-5C8DAA370292}"/>
              </a:ext>
            </a:extLst>
          </p:cNvPr>
          <p:cNvSpPr/>
          <p:nvPr/>
        </p:nvSpPr>
        <p:spPr>
          <a:xfrm>
            <a:off x="6924463" y="2588727"/>
            <a:ext cx="399127" cy="96321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ょ</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が</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tx1"/>
                </a:solidFill>
                <a:latin typeface="BIZ UDPゴシック" panose="020B0400000000000000" pitchFamily="50" charset="-128"/>
                <a:ea typeface="BIZ UDPゴシック" panose="020B0400000000000000" pitchFamily="50" charset="-128"/>
              </a:rPr>
              <a:t>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27C7A446-1013-7D6C-58B7-0C8C3D97C5CE}"/>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C00ACAB9-A066-524D-5AED-96C0C0774D72}"/>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8AB2F4CF-4B5B-25B2-0C2D-B193F9E2872E}"/>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40F7D1EC-5599-E716-18D9-266B64741ADE}"/>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2F95D67E-F0F3-0BDA-B0F8-39EEC547BE6A}"/>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DC185909-DFA9-B1E1-245C-B6373B6F6A4C}"/>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FF7E46CA-970E-47F9-29D1-3204C736CA49}"/>
              </a:ext>
            </a:extLst>
          </p:cNvPr>
          <p:cNvSpPr/>
          <p:nvPr/>
        </p:nvSpPr>
        <p:spPr>
          <a:xfrm>
            <a:off x="189331" y="448779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4CB66513-3DAA-D18A-1BC0-AC6C31D7573A}"/>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0" name="テキスト ボックス 39">
            <a:extLst>
              <a:ext uri="{FF2B5EF4-FFF2-40B4-BE49-F238E27FC236}">
                <a16:creationId xmlns:a16="http://schemas.microsoft.com/office/drawing/2014/main" id="{305AACFB-8D2D-48AF-5905-AEFBC59145D8}"/>
              </a:ext>
            </a:extLst>
          </p:cNvPr>
          <p:cNvSpPr txBox="1"/>
          <p:nvPr/>
        </p:nvSpPr>
        <p:spPr>
          <a:xfrm>
            <a:off x="380572" y="1598036"/>
            <a:ext cx="261610" cy="525144"/>
          </a:xfrm>
          <a:prstGeom prst="rect">
            <a:avLst/>
          </a:prstGeom>
          <a:noFill/>
        </p:spPr>
        <p:txBody>
          <a:bodyPr vert="eaVert" wrap="none" rtlCol="0">
            <a:spAutoFit/>
          </a:bodyPr>
          <a:lstStyle/>
          <a:p>
            <a:r>
              <a:rPr kumimoji="1" lang="ja-JP" altLang="en-US" sz="500" dirty="0">
                <a:latin typeface="BIZ UDPゴシック" panose="020B0400000000000000" pitchFamily="50" charset="-128"/>
                <a:ea typeface="BIZ UDPゴシック" panose="020B0400000000000000" pitchFamily="50" charset="-128"/>
              </a:rPr>
              <a:t>もくひょうがく</a:t>
            </a:r>
          </a:p>
        </p:txBody>
      </p:sp>
      <p:sp>
        <p:nvSpPr>
          <p:cNvPr id="41" name="正方形/長方形 40">
            <a:extLst>
              <a:ext uri="{FF2B5EF4-FFF2-40B4-BE49-F238E27FC236}">
                <a16:creationId xmlns:a16="http://schemas.microsoft.com/office/drawing/2014/main" id="{5CDC0813-97B0-E6EA-5EAE-115FF88434A7}"/>
              </a:ext>
            </a:extLst>
          </p:cNvPr>
          <p:cNvSpPr/>
          <p:nvPr/>
        </p:nvSpPr>
        <p:spPr>
          <a:xfrm>
            <a:off x="-2285" y="378353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2" name="正方形/長方形 41">
            <a:extLst>
              <a:ext uri="{FF2B5EF4-FFF2-40B4-BE49-F238E27FC236}">
                <a16:creationId xmlns:a16="http://schemas.microsoft.com/office/drawing/2014/main" id="{AC0ABE92-D63A-AD2C-2D95-96037383ECF1}"/>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FB29C87C-52D7-93E0-11F2-434FAD4733BA}"/>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86A7784B-0A26-DDE8-F523-3E416C6AE72A}"/>
              </a:ext>
            </a:extLst>
          </p:cNvPr>
          <p:cNvSpPr/>
          <p:nvPr/>
        </p:nvSpPr>
        <p:spPr>
          <a:xfrm>
            <a:off x="8186719" y="376256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grpSp>
        <p:nvGrpSpPr>
          <p:cNvPr id="47" name="グループ化 46">
            <a:extLst>
              <a:ext uri="{FF2B5EF4-FFF2-40B4-BE49-F238E27FC236}">
                <a16:creationId xmlns:a16="http://schemas.microsoft.com/office/drawing/2014/main" id="{8074CCDE-D186-AC36-B96A-164B3219AB59}"/>
              </a:ext>
            </a:extLst>
          </p:cNvPr>
          <p:cNvGrpSpPr/>
          <p:nvPr/>
        </p:nvGrpSpPr>
        <p:grpSpPr>
          <a:xfrm>
            <a:off x="2324099" y="4835930"/>
            <a:ext cx="1540421" cy="1095439"/>
            <a:chOff x="2324099" y="4835930"/>
            <a:chExt cx="1540421" cy="1095439"/>
          </a:xfrm>
        </p:grpSpPr>
        <p:sp>
          <p:nvSpPr>
            <p:cNvPr id="45" name="正方形/長方形 44">
              <a:extLst>
                <a:ext uri="{FF2B5EF4-FFF2-40B4-BE49-F238E27FC236}">
                  <a16:creationId xmlns:a16="http://schemas.microsoft.com/office/drawing/2014/main" id="{F0902CA0-9CE3-9992-F817-3B84844264A6}"/>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3E58132-F419-25F8-FEEF-EBA995DA7E5D}"/>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50" name="グループ化 49">
            <a:extLst>
              <a:ext uri="{FF2B5EF4-FFF2-40B4-BE49-F238E27FC236}">
                <a16:creationId xmlns:a16="http://schemas.microsoft.com/office/drawing/2014/main" id="{8BEC6CFD-B4D6-1184-52BA-D6E06C516753}"/>
              </a:ext>
            </a:extLst>
          </p:cNvPr>
          <p:cNvGrpSpPr/>
          <p:nvPr/>
        </p:nvGrpSpPr>
        <p:grpSpPr>
          <a:xfrm>
            <a:off x="5442694" y="4838155"/>
            <a:ext cx="1511971" cy="1095037"/>
            <a:chOff x="5442694" y="4838155"/>
            <a:chExt cx="1511971" cy="1095037"/>
          </a:xfrm>
        </p:grpSpPr>
        <p:sp>
          <p:nvSpPr>
            <p:cNvPr id="48" name="正方形/長方形 47">
              <a:extLst>
                <a:ext uri="{FF2B5EF4-FFF2-40B4-BE49-F238E27FC236}">
                  <a16:creationId xmlns:a16="http://schemas.microsoft.com/office/drawing/2014/main" id="{938CDD55-39C8-FF30-BA3E-DC465445320F}"/>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9" name="正方形/長方形 48">
              <a:extLst>
                <a:ext uri="{FF2B5EF4-FFF2-40B4-BE49-F238E27FC236}">
                  <a16:creationId xmlns:a16="http://schemas.microsoft.com/office/drawing/2014/main" id="{05EE2DCB-6871-3339-8F15-1C483FF7539D}"/>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Tree>
    <p:custDataLst>
      <p:tags r:id="rId1"/>
    </p:custDataLst>
    <p:extLst>
      <p:ext uri="{BB962C8B-B14F-4D97-AF65-F5344CB8AC3E}">
        <p14:creationId xmlns:p14="http://schemas.microsoft.com/office/powerpoint/2010/main" val="23839270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1352806" y="763574"/>
          <a:ext cx="3682827" cy="5797648"/>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91650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546285">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33485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nvGraphicFramePr>
        <p:xfrm>
          <a:off x="5121658" y="777044"/>
          <a:ext cx="3986846" cy="5784314"/>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900230">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552105">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331979">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537608">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5642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25781" y="1580914"/>
            <a:ext cx="3791046" cy="2734210"/>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endParaRPr lang="ja-JP" altLang="en-US" sz="2000" spc="-5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13" name="テキスト ボックス 12"/>
          <p:cNvSpPr txBox="1"/>
          <p:nvPr/>
        </p:nvSpPr>
        <p:spPr>
          <a:xfrm>
            <a:off x="1361143" y="4423238"/>
            <a:ext cx="3636000" cy="1846724"/>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8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8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143721" y="1929669"/>
            <a:ext cx="3996000" cy="2295565"/>
          </a:xfrm>
          <a:prstGeom prst="rect">
            <a:avLst/>
          </a:prstGeom>
          <a:noFill/>
        </p:spPr>
        <p:txBody>
          <a:bodyPr wrap="square" rtlCol="0">
            <a:spAutoFit/>
          </a:bodyPr>
          <a:lstStyle/>
          <a:p>
            <a:pPr>
              <a:lnSpc>
                <a:spcPts val="3500"/>
              </a:lnSpc>
            </a:pPr>
            <a:r>
              <a:rPr lang="ja-JP" altLang="en-US" sz="20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29677" y="4418752"/>
            <a:ext cx="3996000" cy="1387688"/>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8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スライド番号プレースホルダー 1">
            <a:extLst>
              <a:ext uri="{FF2B5EF4-FFF2-40B4-BE49-F238E27FC236}">
                <a16:creationId xmlns:a16="http://schemas.microsoft.com/office/drawing/2014/main" id="{4483545C-A36A-3D68-3F96-F79924BA90F1}"/>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29</a:t>
            </a:fld>
            <a:endParaRPr lang="ja-JP" altLang="en-US" sz="1800" dirty="0">
              <a:solidFill>
                <a:schemeClr val="tx1"/>
              </a:solidFill>
            </a:endParaRPr>
          </a:p>
        </p:txBody>
      </p:sp>
      <p:sp>
        <p:nvSpPr>
          <p:cNvPr id="3" name="正方形/長方形 2">
            <a:extLst>
              <a:ext uri="{FF2B5EF4-FFF2-40B4-BE49-F238E27FC236}">
                <a16:creationId xmlns:a16="http://schemas.microsoft.com/office/drawing/2014/main" id="{97763EF5-0D01-5821-8B2A-0289078EBFEA}"/>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FDE9888C-1C38-1FD9-AE58-006C4A07835F}"/>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A2798441-FE96-E800-276B-ACE9657879A7}"/>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55" name="正方形/長方形 54">
            <a:extLst>
              <a:ext uri="{FF2B5EF4-FFF2-40B4-BE49-F238E27FC236}">
                <a16:creationId xmlns:a16="http://schemas.microsoft.com/office/drawing/2014/main" id="{8003D5F2-597E-7AB5-04A6-9F6F9A51ACB5}"/>
              </a:ext>
            </a:extLst>
          </p:cNvPr>
          <p:cNvSpPr/>
          <p:nvPr/>
        </p:nvSpPr>
        <p:spPr>
          <a:xfrm>
            <a:off x="2625875" y="6816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56" name="正方形/長方形 55">
            <a:extLst>
              <a:ext uri="{FF2B5EF4-FFF2-40B4-BE49-F238E27FC236}">
                <a16:creationId xmlns:a16="http://schemas.microsoft.com/office/drawing/2014/main" id="{1BACC671-7886-61CE-9D93-A40CD7BBD00A}"/>
              </a:ext>
            </a:extLst>
          </p:cNvPr>
          <p:cNvSpPr/>
          <p:nvPr/>
        </p:nvSpPr>
        <p:spPr>
          <a:xfrm>
            <a:off x="6308702" y="69735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grpSp>
        <p:nvGrpSpPr>
          <p:cNvPr id="9" name="グループ化 8">
            <a:extLst>
              <a:ext uri="{FF2B5EF4-FFF2-40B4-BE49-F238E27FC236}">
                <a16:creationId xmlns:a16="http://schemas.microsoft.com/office/drawing/2014/main" id="{6C050EB3-F2D5-6081-2D5F-0E4378BE1F3C}"/>
              </a:ext>
            </a:extLst>
          </p:cNvPr>
          <p:cNvGrpSpPr/>
          <p:nvPr/>
        </p:nvGrpSpPr>
        <p:grpSpPr>
          <a:xfrm>
            <a:off x="1265704" y="1863838"/>
            <a:ext cx="3731439" cy="2151597"/>
            <a:chOff x="1265704" y="1863838"/>
            <a:chExt cx="3731439" cy="2151597"/>
          </a:xfrm>
        </p:grpSpPr>
        <p:sp>
          <p:nvSpPr>
            <p:cNvPr id="57" name="正方形/長方形 56">
              <a:extLst>
                <a:ext uri="{FF2B5EF4-FFF2-40B4-BE49-F238E27FC236}">
                  <a16:creationId xmlns:a16="http://schemas.microsoft.com/office/drawing/2014/main" id="{18DD4DFD-FF61-5F28-9970-3AAA1804348B}"/>
                </a:ext>
              </a:extLst>
            </p:cNvPr>
            <p:cNvSpPr/>
            <p:nvPr/>
          </p:nvSpPr>
          <p:spPr>
            <a:xfrm>
              <a:off x="1266650" y="186383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EF8F605F-815E-2540-756D-5AA864A8EBEB}"/>
                </a:ext>
              </a:extLst>
            </p:cNvPr>
            <p:cNvSpPr/>
            <p:nvPr/>
          </p:nvSpPr>
          <p:spPr>
            <a:xfrm>
              <a:off x="2306515" y="186744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D5B55766-8C70-0366-6B20-1BA33296466A}"/>
                </a:ext>
              </a:extLst>
            </p:cNvPr>
            <p:cNvSpPr/>
            <p:nvPr/>
          </p:nvSpPr>
          <p:spPr>
            <a:xfrm>
              <a:off x="3030694" y="18748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60" name="正方形/長方形 59">
              <a:extLst>
                <a:ext uri="{FF2B5EF4-FFF2-40B4-BE49-F238E27FC236}">
                  <a16:creationId xmlns:a16="http://schemas.microsoft.com/office/drawing/2014/main" id="{1B9BD79B-C8D3-C5A9-2309-046E6FE97159}"/>
                </a:ext>
              </a:extLst>
            </p:cNvPr>
            <p:cNvSpPr/>
            <p:nvPr/>
          </p:nvSpPr>
          <p:spPr>
            <a:xfrm>
              <a:off x="3739595" y="187976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endParaRPr>
            </a:p>
          </p:txBody>
        </p:sp>
        <p:sp>
          <p:nvSpPr>
            <p:cNvPr id="61" name="正方形/長方形 60">
              <a:extLst>
                <a:ext uri="{FF2B5EF4-FFF2-40B4-BE49-F238E27FC236}">
                  <a16:creationId xmlns:a16="http://schemas.microsoft.com/office/drawing/2014/main" id="{87B73D74-20FC-A3E5-840B-3A62C916E766}"/>
                </a:ext>
              </a:extLst>
            </p:cNvPr>
            <p:cNvSpPr/>
            <p:nvPr/>
          </p:nvSpPr>
          <p:spPr>
            <a:xfrm>
              <a:off x="1443840" y="234133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4C4678AE-35CF-3E14-10E4-493C990C8F35}"/>
                </a:ext>
              </a:extLst>
            </p:cNvPr>
            <p:cNvSpPr/>
            <p:nvPr/>
          </p:nvSpPr>
          <p:spPr>
            <a:xfrm>
              <a:off x="2493950" y="2348969"/>
              <a:ext cx="9609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DCBF52CE-C097-FFDA-7144-2CAB1B2EB458}"/>
                </a:ext>
              </a:extLst>
            </p:cNvPr>
            <p:cNvSpPr/>
            <p:nvPr/>
          </p:nvSpPr>
          <p:spPr>
            <a:xfrm>
              <a:off x="3158487" y="2348969"/>
              <a:ext cx="6447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22DCF08-5208-BDBD-5927-12C67929DA38}"/>
                </a:ext>
              </a:extLst>
            </p:cNvPr>
            <p:cNvSpPr/>
            <p:nvPr/>
          </p:nvSpPr>
          <p:spPr>
            <a:xfrm>
              <a:off x="3607352" y="23467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4CF9E148-0E72-BDAA-62EE-C23401ABFBCF}"/>
                </a:ext>
              </a:extLst>
            </p:cNvPr>
            <p:cNvSpPr/>
            <p:nvPr/>
          </p:nvSpPr>
          <p:spPr>
            <a:xfrm>
              <a:off x="2077468" y="27930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66" name="正方形/長方形 65">
              <a:extLst>
                <a:ext uri="{FF2B5EF4-FFF2-40B4-BE49-F238E27FC236}">
                  <a16:creationId xmlns:a16="http://schemas.microsoft.com/office/drawing/2014/main" id="{74A21BDD-73D8-697F-049E-899B917CA03A}"/>
                </a:ext>
              </a:extLst>
            </p:cNvPr>
            <p:cNvSpPr/>
            <p:nvPr/>
          </p:nvSpPr>
          <p:spPr>
            <a:xfrm>
              <a:off x="1265704" y="36529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9EA0E4D0-C800-8313-AB46-DDAE591FAF53}"/>
                </a:ext>
              </a:extLst>
            </p:cNvPr>
            <p:cNvSpPr/>
            <p:nvPr/>
          </p:nvSpPr>
          <p:spPr>
            <a:xfrm>
              <a:off x="2191819" y="36536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E140C25A-9A20-936A-DCE6-BB1F112AFC8F}"/>
                </a:ext>
              </a:extLst>
            </p:cNvPr>
            <p:cNvSpPr/>
            <p:nvPr/>
          </p:nvSpPr>
          <p:spPr>
            <a:xfrm>
              <a:off x="2866371" y="36536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5AD383BB-B28A-880B-0541-68CE04731573}"/>
                </a:ext>
              </a:extLst>
            </p:cNvPr>
            <p:cNvSpPr/>
            <p:nvPr/>
          </p:nvSpPr>
          <p:spPr>
            <a:xfrm>
              <a:off x="3776055" y="365047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りし</a:t>
              </a:r>
              <a:endParaRPr kumimoji="1" lang="ja-JP" altLang="en-US" sz="1000" dirty="0">
                <a:solidFill>
                  <a:schemeClr val="tx1"/>
                </a:solidFill>
              </a:endParaRPr>
            </a:p>
          </p:txBody>
        </p:sp>
      </p:grpSp>
      <p:grpSp>
        <p:nvGrpSpPr>
          <p:cNvPr id="10" name="グループ化 9">
            <a:extLst>
              <a:ext uri="{FF2B5EF4-FFF2-40B4-BE49-F238E27FC236}">
                <a16:creationId xmlns:a16="http://schemas.microsoft.com/office/drawing/2014/main" id="{441919A0-C56C-7EB3-06E6-926D1433C537}"/>
              </a:ext>
            </a:extLst>
          </p:cNvPr>
          <p:cNvGrpSpPr/>
          <p:nvPr/>
        </p:nvGrpSpPr>
        <p:grpSpPr>
          <a:xfrm>
            <a:off x="1261541" y="4230411"/>
            <a:ext cx="3895883" cy="1729425"/>
            <a:chOff x="1261541" y="4230411"/>
            <a:chExt cx="3895883" cy="1729425"/>
          </a:xfrm>
        </p:grpSpPr>
        <p:sp>
          <p:nvSpPr>
            <p:cNvPr id="71" name="正方形/長方形 70">
              <a:extLst>
                <a:ext uri="{FF2B5EF4-FFF2-40B4-BE49-F238E27FC236}">
                  <a16:creationId xmlns:a16="http://schemas.microsoft.com/office/drawing/2014/main" id="{5223E2EE-51CA-9DCF-6468-A01AE3BD58D4}"/>
                </a:ext>
              </a:extLst>
            </p:cNvPr>
            <p:cNvSpPr/>
            <p:nvPr/>
          </p:nvSpPr>
          <p:spPr>
            <a:xfrm>
              <a:off x="1596240" y="423041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53DB17E-05F2-DBF5-6C7E-DCF9A54179D3}"/>
                </a:ext>
              </a:extLst>
            </p:cNvPr>
            <p:cNvSpPr/>
            <p:nvPr/>
          </p:nvSpPr>
          <p:spPr>
            <a:xfrm>
              <a:off x="2547943" y="42473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448D22BA-548C-8D92-B541-1A44AE354C00}"/>
                </a:ext>
              </a:extLst>
            </p:cNvPr>
            <p:cNvSpPr/>
            <p:nvPr/>
          </p:nvSpPr>
          <p:spPr>
            <a:xfrm>
              <a:off x="3936336" y="42473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rPr>
                <a:t>など</a:t>
              </a:r>
            </a:p>
          </p:txBody>
        </p:sp>
        <p:sp>
          <p:nvSpPr>
            <p:cNvPr id="74" name="正方形/長方形 73">
              <a:extLst>
                <a:ext uri="{FF2B5EF4-FFF2-40B4-BE49-F238E27FC236}">
                  <a16:creationId xmlns:a16="http://schemas.microsoft.com/office/drawing/2014/main" id="{FDC24806-3161-37DF-DE5F-752FF2D23F4F}"/>
                </a:ext>
              </a:extLst>
            </p:cNvPr>
            <p:cNvSpPr/>
            <p:nvPr/>
          </p:nvSpPr>
          <p:spPr>
            <a:xfrm>
              <a:off x="2233764" y="471347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1EEF00E5-2751-E10B-2CEB-C6208AC6C060}"/>
                </a:ext>
              </a:extLst>
            </p:cNvPr>
            <p:cNvSpPr/>
            <p:nvPr/>
          </p:nvSpPr>
          <p:spPr>
            <a:xfrm>
              <a:off x="3487487" y="471015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5399F093-2F3A-7E53-2881-5DAF6E58E86E}"/>
                </a:ext>
              </a:extLst>
            </p:cNvPr>
            <p:cNvSpPr/>
            <p:nvPr/>
          </p:nvSpPr>
          <p:spPr>
            <a:xfrm>
              <a:off x="2240340" y="515577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78" name="正方形/長方形 77">
              <a:extLst>
                <a:ext uri="{FF2B5EF4-FFF2-40B4-BE49-F238E27FC236}">
                  <a16:creationId xmlns:a16="http://schemas.microsoft.com/office/drawing/2014/main" id="{5351F597-6C93-08AD-ABBF-B42593B62676}"/>
                </a:ext>
              </a:extLst>
            </p:cNvPr>
            <p:cNvSpPr/>
            <p:nvPr/>
          </p:nvSpPr>
          <p:spPr>
            <a:xfrm>
              <a:off x="1261541" y="517077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rPr>
                <a:t>ひつよう</a:t>
              </a:r>
            </a:p>
          </p:txBody>
        </p:sp>
        <p:sp>
          <p:nvSpPr>
            <p:cNvPr id="79" name="正方形/長方形 78">
              <a:extLst>
                <a:ext uri="{FF2B5EF4-FFF2-40B4-BE49-F238E27FC236}">
                  <a16:creationId xmlns:a16="http://schemas.microsoft.com/office/drawing/2014/main" id="{11823680-0BA2-7F74-7813-E2933CF934D5}"/>
                </a:ext>
              </a:extLst>
            </p:cNvPr>
            <p:cNvSpPr/>
            <p:nvPr/>
          </p:nvSpPr>
          <p:spPr>
            <a:xfrm>
              <a:off x="3057486" y="515848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た</a:t>
              </a:r>
              <a:endParaRPr kumimoji="1" lang="ja-JP" altLang="en-US" sz="1000" dirty="0">
                <a:solidFill>
                  <a:srgbClr val="FF0000"/>
                </a:solidFill>
              </a:endParaRPr>
            </a:p>
          </p:txBody>
        </p:sp>
        <p:sp>
          <p:nvSpPr>
            <p:cNvPr id="80" name="正方形/長方形 79">
              <a:extLst>
                <a:ext uri="{FF2B5EF4-FFF2-40B4-BE49-F238E27FC236}">
                  <a16:creationId xmlns:a16="http://schemas.microsoft.com/office/drawing/2014/main" id="{F3BDA490-8841-A0D7-F720-127A8931143C}"/>
                </a:ext>
              </a:extLst>
            </p:cNvPr>
            <p:cNvSpPr/>
            <p:nvPr/>
          </p:nvSpPr>
          <p:spPr>
            <a:xfrm>
              <a:off x="2152969" y="55980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かぎ</a:t>
              </a:r>
              <a:endParaRPr kumimoji="1" lang="ja-JP" altLang="en-US" sz="1000" dirty="0">
                <a:solidFill>
                  <a:srgbClr val="FF0000"/>
                </a:solidFill>
              </a:endParaRPr>
            </a:p>
          </p:txBody>
        </p:sp>
      </p:grpSp>
      <p:grpSp>
        <p:nvGrpSpPr>
          <p:cNvPr id="11" name="グループ化 10">
            <a:extLst>
              <a:ext uri="{FF2B5EF4-FFF2-40B4-BE49-F238E27FC236}">
                <a16:creationId xmlns:a16="http://schemas.microsoft.com/office/drawing/2014/main" id="{6D34798E-AA10-24C4-CE02-50989BD65670}"/>
              </a:ext>
            </a:extLst>
          </p:cNvPr>
          <p:cNvGrpSpPr/>
          <p:nvPr/>
        </p:nvGrpSpPr>
        <p:grpSpPr>
          <a:xfrm>
            <a:off x="4997064" y="1749339"/>
            <a:ext cx="3706180" cy="1724904"/>
            <a:chOff x="4997064" y="1749339"/>
            <a:chExt cx="3706180" cy="1724904"/>
          </a:xfrm>
        </p:grpSpPr>
        <p:sp>
          <p:nvSpPr>
            <p:cNvPr id="81" name="正方形/長方形 80">
              <a:extLst>
                <a:ext uri="{FF2B5EF4-FFF2-40B4-BE49-F238E27FC236}">
                  <a16:creationId xmlns:a16="http://schemas.microsoft.com/office/drawing/2014/main" id="{A387881F-9D3A-F35C-4096-0A9679265E94}"/>
                </a:ext>
              </a:extLst>
            </p:cNvPr>
            <p:cNvSpPr/>
            <p:nvPr/>
          </p:nvSpPr>
          <p:spPr>
            <a:xfrm>
              <a:off x="5235932" y="176181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82" name="正方形/長方形 81">
              <a:extLst>
                <a:ext uri="{FF2B5EF4-FFF2-40B4-BE49-F238E27FC236}">
                  <a16:creationId xmlns:a16="http://schemas.microsoft.com/office/drawing/2014/main" id="{FAE406A4-B944-DD3D-4CC4-6CC7E0678DF2}"/>
                </a:ext>
              </a:extLst>
            </p:cNvPr>
            <p:cNvSpPr/>
            <p:nvPr/>
          </p:nvSpPr>
          <p:spPr>
            <a:xfrm>
              <a:off x="7325529" y="174933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83" name="正方形/長方形 82">
              <a:extLst>
                <a:ext uri="{FF2B5EF4-FFF2-40B4-BE49-F238E27FC236}">
                  <a16:creationId xmlns:a16="http://schemas.microsoft.com/office/drawing/2014/main" id="{C87402DB-9209-6825-1079-B73EDDD82530}"/>
                </a:ext>
              </a:extLst>
            </p:cNvPr>
            <p:cNvSpPr/>
            <p:nvPr/>
          </p:nvSpPr>
          <p:spPr>
            <a:xfrm>
              <a:off x="5360553" y="22215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sp>
          <p:nvSpPr>
            <p:cNvPr id="84" name="正方形/長方形 83">
              <a:extLst>
                <a:ext uri="{FF2B5EF4-FFF2-40B4-BE49-F238E27FC236}">
                  <a16:creationId xmlns:a16="http://schemas.microsoft.com/office/drawing/2014/main" id="{0D4D09B7-4DBE-4680-6E25-E6305B626283}"/>
                </a:ext>
              </a:extLst>
            </p:cNvPr>
            <p:cNvSpPr/>
            <p:nvPr/>
          </p:nvSpPr>
          <p:spPr>
            <a:xfrm>
              <a:off x="7205817" y="221761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85" name="正方形/長方形 84">
              <a:extLst>
                <a:ext uri="{FF2B5EF4-FFF2-40B4-BE49-F238E27FC236}">
                  <a16:creationId xmlns:a16="http://schemas.microsoft.com/office/drawing/2014/main" id="{7AACDCCF-9FF4-8E43-BC95-9417E42F80FC}"/>
                </a:ext>
              </a:extLst>
            </p:cNvPr>
            <p:cNvSpPr/>
            <p:nvPr/>
          </p:nvSpPr>
          <p:spPr>
            <a:xfrm>
              <a:off x="4997064" y="266315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86" name="正方形/長方形 85">
              <a:extLst>
                <a:ext uri="{FF2B5EF4-FFF2-40B4-BE49-F238E27FC236}">
                  <a16:creationId xmlns:a16="http://schemas.microsoft.com/office/drawing/2014/main" id="{41F85F8A-67A0-D721-7B09-39C4E09845A5}"/>
                </a:ext>
              </a:extLst>
            </p:cNvPr>
            <p:cNvSpPr/>
            <p:nvPr/>
          </p:nvSpPr>
          <p:spPr>
            <a:xfrm>
              <a:off x="7482156" y="265500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き</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28A6E4B2-73C8-5D59-742A-992799017B49}"/>
                </a:ext>
              </a:extLst>
            </p:cNvPr>
            <p:cNvSpPr/>
            <p:nvPr/>
          </p:nvSpPr>
          <p:spPr>
            <a:xfrm>
              <a:off x="5565203" y="309799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88" name="正方形/長方形 87">
              <a:extLst>
                <a:ext uri="{FF2B5EF4-FFF2-40B4-BE49-F238E27FC236}">
                  <a16:creationId xmlns:a16="http://schemas.microsoft.com/office/drawing/2014/main" id="{4E9648DC-977F-7705-895C-C8636864D52B}"/>
                </a:ext>
              </a:extLst>
            </p:cNvPr>
            <p:cNvSpPr/>
            <p:nvPr/>
          </p:nvSpPr>
          <p:spPr>
            <a:xfrm>
              <a:off x="6367425" y="310476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000" dirty="0">
                <a:solidFill>
                  <a:schemeClr val="tx1"/>
                </a:solidFill>
              </a:endParaRPr>
            </a:p>
          </p:txBody>
        </p:sp>
        <p:sp>
          <p:nvSpPr>
            <p:cNvPr id="89" name="正方形/長方形 88">
              <a:extLst>
                <a:ext uri="{FF2B5EF4-FFF2-40B4-BE49-F238E27FC236}">
                  <a16:creationId xmlns:a16="http://schemas.microsoft.com/office/drawing/2014/main" id="{CE8B893E-47AD-91D9-EF68-E1F67D725134}"/>
                </a:ext>
              </a:extLst>
            </p:cNvPr>
            <p:cNvSpPr/>
            <p:nvPr/>
          </p:nvSpPr>
          <p:spPr>
            <a:xfrm>
              <a:off x="7013465" y="311247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000" dirty="0">
                <a:solidFill>
                  <a:schemeClr val="tx1"/>
                </a:solidFill>
              </a:endParaRPr>
            </a:p>
          </p:txBody>
        </p:sp>
      </p:grpSp>
      <p:grpSp>
        <p:nvGrpSpPr>
          <p:cNvPr id="16" name="グループ化 15">
            <a:extLst>
              <a:ext uri="{FF2B5EF4-FFF2-40B4-BE49-F238E27FC236}">
                <a16:creationId xmlns:a16="http://schemas.microsoft.com/office/drawing/2014/main" id="{E7809453-A474-73A8-A9CD-2BD7A9D42526}"/>
              </a:ext>
            </a:extLst>
          </p:cNvPr>
          <p:cNvGrpSpPr/>
          <p:nvPr/>
        </p:nvGrpSpPr>
        <p:grpSpPr>
          <a:xfrm>
            <a:off x="4791420" y="4199916"/>
            <a:ext cx="4647608" cy="1327929"/>
            <a:chOff x="4791420" y="4199916"/>
            <a:chExt cx="4647608" cy="1327929"/>
          </a:xfrm>
        </p:grpSpPr>
        <p:sp>
          <p:nvSpPr>
            <p:cNvPr id="90" name="正方形/長方形 89">
              <a:extLst>
                <a:ext uri="{FF2B5EF4-FFF2-40B4-BE49-F238E27FC236}">
                  <a16:creationId xmlns:a16="http://schemas.microsoft.com/office/drawing/2014/main" id="{59444937-8C6B-C2C5-BB12-4A9C60B2A450}"/>
                </a:ext>
              </a:extLst>
            </p:cNvPr>
            <p:cNvSpPr/>
            <p:nvPr/>
          </p:nvSpPr>
          <p:spPr>
            <a:xfrm>
              <a:off x="5338302" y="41999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000" dirty="0">
                <a:solidFill>
                  <a:schemeClr val="tx1"/>
                </a:solidFill>
              </a:endParaRPr>
            </a:p>
          </p:txBody>
        </p:sp>
        <p:sp>
          <p:nvSpPr>
            <p:cNvPr id="91" name="正方形/長方形 90">
              <a:extLst>
                <a:ext uri="{FF2B5EF4-FFF2-40B4-BE49-F238E27FC236}">
                  <a16:creationId xmlns:a16="http://schemas.microsoft.com/office/drawing/2014/main" id="{3667E0D1-E276-8002-B3F9-16FF4AC57DEE}"/>
                </a:ext>
              </a:extLst>
            </p:cNvPr>
            <p:cNvSpPr/>
            <p:nvPr/>
          </p:nvSpPr>
          <p:spPr>
            <a:xfrm>
              <a:off x="6326672" y="422101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1000" dirty="0">
                <a:solidFill>
                  <a:schemeClr val="tx1"/>
                </a:solidFill>
              </a:endParaRPr>
            </a:p>
          </p:txBody>
        </p:sp>
        <p:sp>
          <p:nvSpPr>
            <p:cNvPr id="92" name="正方形/長方形 91">
              <a:extLst>
                <a:ext uri="{FF2B5EF4-FFF2-40B4-BE49-F238E27FC236}">
                  <a16:creationId xmlns:a16="http://schemas.microsoft.com/office/drawing/2014/main" id="{0F68FA65-DEBD-AFDB-8319-3118E45B530E}"/>
                </a:ext>
              </a:extLst>
            </p:cNvPr>
            <p:cNvSpPr/>
            <p:nvPr/>
          </p:nvSpPr>
          <p:spPr>
            <a:xfrm>
              <a:off x="8217940" y="424744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かい</a:t>
              </a:r>
              <a:endParaRPr kumimoji="1" lang="ja-JP" altLang="en-US" sz="1000" dirty="0">
                <a:solidFill>
                  <a:schemeClr val="tx1"/>
                </a:solidFill>
              </a:endParaRPr>
            </a:p>
          </p:txBody>
        </p:sp>
        <p:sp>
          <p:nvSpPr>
            <p:cNvPr id="93" name="正方形/長方形 92">
              <a:extLst>
                <a:ext uri="{FF2B5EF4-FFF2-40B4-BE49-F238E27FC236}">
                  <a16:creationId xmlns:a16="http://schemas.microsoft.com/office/drawing/2014/main" id="{DB3F61C9-388B-CFEC-F260-5013A62931A8}"/>
                </a:ext>
              </a:extLst>
            </p:cNvPr>
            <p:cNvSpPr/>
            <p:nvPr/>
          </p:nvSpPr>
          <p:spPr>
            <a:xfrm>
              <a:off x="4791420" y="469364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
          <p:nvSpPr>
            <p:cNvPr id="94" name="正方形/長方形 93">
              <a:extLst>
                <a:ext uri="{FF2B5EF4-FFF2-40B4-BE49-F238E27FC236}">
                  <a16:creationId xmlns:a16="http://schemas.microsoft.com/office/drawing/2014/main" id="{9169B482-CCDF-7908-7AAE-195807933683}"/>
                </a:ext>
              </a:extLst>
            </p:cNvPr>
            <p:cNvSpPr/>
            <p:nvPr/>
          </p:nvSpPr>
          <p:spPr>
            <a:xfrm>
              <a:off x="6117406" y="470525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tx1"/>
                </a:solidFill>
              </a:endParaRPr>
            </a:p>
          </p:txBody>
        </p:sp>
        <p:sp>
          <p:nvSpPr>
            <p:cNvPr id="95" name="正方形/長方形 94">
              <a:extLst>
                <a:ext uri="{FF2B5EF4-FFF2-40B4-BE49-F238E27FC236}">
                  <a16:creationId xmlns:a16="http://schemas.microsoft.com/office/drawing/2014/main" id="{4589B8C6-CB02-D3DD-07E6-40B726AD273A}"/>
                </a:ext>
              </a:extLst>
            </p:cNvPr>
            <p:cNvSpPr/>
            <p:nvPr/>
          </p:nvSpPr>
          <p:spPr>
            <a:xfrm>
              <a:off x="7547760" y="469700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96" name="正方形/長方形 95">
              <a:extLst>
                <a:ext uri="{FF2B5EF4-FFF2-40B4-BE49-F238E27FC236}">
                  <a16:creationId xmlns:a16="http://schemas.microsoft.com/office/drawing/2014/main" id="{EB91C459-B0B3-C934-0EC2-9B3DEE8F17EE}"/>
                </a:ext>
              </a:extLst>
            </p:cNvPr>
            <p:cNvSpPr/>
            <p:nvPr/>
          </p:nvSpPr>
          <p:spPr>
            <a:xfrm>
              <a:off x="4997064" y="51660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rPr>
                <a:t>ぜんがく</a:t>
              </a:r>
              <a:endParaRPr kumimoji="1" lang="ja-JP" altLang="en-US" sz="1000" dirty="0">
                <a:solidFill>
                  <a:schemeClr val="tx1"/>
                </a:solidFill>
              </a:endParaRPr>
            </a:p>
          </p:txBody>
        </p:sp>
        <p:sp>
          <p:nvSpPr>
            <p:cNvPr id="97" name="正方形/長方形 96">
              <a:extLst>
                <a:ext uri="{FF2B5EF4-FFF2-40B4-BE49-F238E27FC236}">
                  <a16:creationId xmlns:a16="http://schemas.microsoft.com/office/drawing/2014/main" id="{23660E3C-7B42-CEC1-DA71-2D20E3728968}"/>
                </a:ext>
              </a:extLst>
            </p:cNvPr>
            <p:cNvSpPr/>
            <p:nvPr/>
          </p:nvSpPr>
          <p:spPr>
            <a:xfrm>
              <a:off x="5764284" y="513997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もど</a:t>
              </a:r>
              <a:endParaRPr kumimoji="1" lang="ja-JP" altLang="en-US" sz="1000" dirty="0">
                <a:solidFill>
                  <a:schemeClr val="tx1"/>
                </a:solidFill>
              </a:endParaRPr>
            </a:p>
          </p:txBody>
        </p:sp>
      </p:gr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9828" y="30760"/>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さまざまなライフイベントがあるよ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p:cNvGrpSpPr/>
          <p:nvPr/>
        </p:nvGrpSpPr>
        <p:grpSpPr>
          <a:xfrm>
            <a:off x="127213" y="626199"/>
            <a:ext cx="2786709" cy="2376693"/>
            <a:chOff x="5867670" y="725196"/>
            <a:chExt cx="3220077" cy="2900500"/>
          </a:xfrm>
        </p:grpSpPr>
        <p:pic>
          <p:nvPicPr>
            <p:cNvPr id="45" name="図 44"/>
            <p:cNvPicPr>
              <a:picLocks noChangeAspect="1"/>
            </p:cNvPicPr>
            <p:nvPr/>
          </p:nvPicPr>
          <p:blipFill rotWithShape="1">
            <a:blip r:embed="rId2"/>
            <a:srcRect b="30888"/>
            <a:stretch/>
          </p:blipFill>
          <p:spPr>
            <a:xfrm>
              <a:off x="5867670" y="725196"/>
              <a:ext cx="3220077" cy="2504368"/>
            </a:xfrm>
            <a:prstGeom prst="rect">
              <a:avLst/>
            </a:prstGeom>
          </p:spPr>
        </p:pic>
        <p:sp>
          <p:nvSpPr>
            <p:cNvPr id="49" name="角丸四角形 48"/>
            <p:cNvSpPr/>
            <p:nvPr/>
          </p:nvSpPr>
          <p:spPr>
            <a:xfrm>
              <a:off x="6187537" y="3197185"/>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0" name="角丸四角形 49"/>
            <p:cNvSpPr/>
            <p:nvPr/>
          </p:nvSpPr>
          <p:spPr>
            <a:xfrm>
              <a:off x="6215822" y="3212775"/>
              <a:ext cx="2439669" cy="389554"/>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6387431" y="3208331"/>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7" name="グループ化 16"/>
          <p:cNvGrpSpPr/>
          <p:nvPr/>
        </p:nvGrpSpPr>
        <p:grpSpPr>
          <a:xfrm>
            <a:off x="3450799" y="2643415"/>
            <a:ext cx="2158193" cy="370841"/>
            <a:chOff x="1806789" y="5637511"/>
            <a:chExt cx="2493818" cy="428511"/>
          </a:xfrm>
        </p:grpSpPr>
        <p:sp>
          <p:nvSpPr>
            <p:cNvPr id="55" name="角丸四角形 54"/>
            <p:cNvSpPr/>
            <p:nvPr/>
          </p:nvSpPr>
          <p:spPr>
            <a:xfrm>
              <a:off x="1806789" y="5637511"/>
              <a:ext cx="2493818"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a:xfrm>
              <a:off x="1835075" y="5663339"/>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2022532" y="5648204"/>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43"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647" y="5083543"/>
            <a:ext cx="977353" cy="1066571"/>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吹き出し 46"/>
          <p:cNvSpPr/>
          <p:nvPr/>
        </p:nvSpPr>
        <p:spPr>
          <a:xfrm>
            <a:off x="104868" y="4518950"/>
            <a:ext cx="8026283" cy="1605306"/>
          </a:xfrm>
          <a:prstGeom prst="wedgeRoundRectCallout">
            <a:avLst>
              <a:gd name="adj1" fmla="val 50832"/>
              <a:gd name="adj2" fmla="val 13210"/>
              <a:gd name="adj3" fmla="val 16667"/>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ライフイベントとは、「人生の中の大きな出来事」</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endPar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endParaRPr>
          </a:p>
          <a:p>
            <a:pPr>
              <a:lnSpc>
                <a:spcPct val="110000"/>
              </a:lnSpc>
            </a:pP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お金が必要になる場面があるので、自分の将来について考えておくこと</a:t>
            </a:r>
            <a:r>
              <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生活設計</a:t>
            </a:r>
            <a:r>
              <a:rPr lang="en-US" altLang="ja-JP"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2">
                    <a:lumMod val="50000"/>
                  </a:schemeClr>
                </a:solidFill>
                <a:latin typeface="Meiryo UI" panose="020B0604030504040204" pitchFamily="50" charset="-128"/>
                <a:ea typeface="Meiryo UI" panose="020B0604030504040204" pitchFamily="50" charset="-128"/>
                <a:cs typeface="ヒラギノ丸ゴ Pro W4"/>
              </a:rPr>
              <a:t>が大切なんだね。</a:t>
            </a:r>
          </a:p>
        </p:txBody>
      </p:sp>
      <p:sp>
        <p:nvSpPr>
          <p:cNvPr id="58" name="テキスト ボックス 57"/>
          <p:cNvSpPr txBox="1"/>
          <p:nvPr/>
        </p:nvSpPr>
        <p:spPr>
          <a:xfrm>
            <a:off x="3001847" y="3063292"/>
            <a:ext cx="2448273" cy="701923"/>
          </a:xfrm>
          <a:prstGeom prst="rect">
            <a:avLst/>
          </a:prstGeom>
          <a:noFill/>
        </p:spPr>
        <p:txBody>
          <a:bodyPr wrap="square" rtlCol="0">
            <a:spAutoFit/>
          </a:bodyPr>
          <a:lstStyle/>
          <a:p>
            <a:pPr algn="r">
              <a:lnSpc>
                <a:spcPct val="110000"/>
              </a:lnSpc>
            </a:pP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980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8" name="角丸四角形 7"/>
          <p:cNvSpPr/>
          <p:nvPr/>
        </p:nvSpPr>
        <p:spPr>
          <a:xfrm>
            <a:off x="169828" y="786257"/>
            <a:ext cx="2832019" cy="3362988"/>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3139558" y="804982"/>
            <a:ext cx="2832019" cy="3362988"/>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6118520" y="801869"/>
            <a:ext cx="2832019" cy="3378639"/>
          </a:xfrm>
          <a:prstGeom prst="round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269994" y="3042623"/>
            <a:ext cx="2711895" cy="701923"/>
          </a:xfrm>
          <a:prstGeom prst="rect">
            <a:avLst/>
          </a:prstGeom>
          <a:noFill/>
        </p:spPr>
        <p:txBody>
          <a:bodyPr wrap="square" rtlCol="0">
            <a:spAutoFit/>
          </a:bodyPr>
          <a:lstStyle/>
          <a:p>
            <a:pPr>
              <a:lnSpc>
                <a:spcPct val="110000"/>
              </a:lnSpc>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4,700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62" name="テキスト ボックス 61"/>
          <p:cNvSpPr txBox="1"/>
          <p:nvPr/>
        </p:nvSpPr>
        <p:spPr>
          <a:xfrm>
            <a:off x="52950" y="3085587"/>
            <a:ext cx="2448273" cy="701923"/>
          </a:xfrm>
          <a:prstGeom prst="rect">
            <a:avLst/>
          </a:prstGeom>
          <a:noFill/>
        </p:spPr>
        <p:txBody>
          <a:bodyPr wrap="square" rtlCol="0">
            <a:spAutoFit/>
          </a:bodyPr>
          <a:lstStyle/>
          <a:p>
            <a:pPr algn="r">
              <a:lnSpc>
                <a:spcPct val="110000"/>
              </a:lnSpc>
            </a:pP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420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63" name="テキスト ボックス 62"/>
          <p:cNvSpPr txBox="1"/>
          <p:nvPr/>
        </p:nvSpPr>
        <p:spPr>
          <a:xfrm>
            <a:off x="6294323" y="3673941"/>
            <a:ext cx="2656216" cy="275204"/>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（土地付き注文</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住宅</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新築の場合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3266673" y="3633188"/>
            <a:ext cx="4267856" cy="495520"/>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年間、小学校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高校は公立、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大学は私立文系に通った場合）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462826" y="3679738"/>
            <a:ext cx="3039645" cy="478336"/>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（結納・婚約～新婚旅行までに</a:t>
            </a:r>
          </a:p>
          <a:p>
            <a:pPr>
              <a:lnSpc>
                <a:spcPct val="11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かかった総額</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9828" y="6222110"/>
            <a:ext cx="8678558" cy="584775"/>
          </a:xfrm>
          <a:prstGeom prst="rect">
            <a:avLst/>
          </a:prstGeom>
        </p:spPr>
        <p:txBody>
          <a:bodyPr wrap="square">
            <a:spAutoFit/>
          </a:bodyPr>
          <a:lstStyle/>
          <a:p>
            <a:pPr>
              <a:defRPr/>
            </a:pPr>
            <a:r>
              <a:rPr lang="ja-JP" altLang="en-US" sz="800" dirty="0">
                <a:latin typeface="Meiryo UI" panose="020B0604030504040204" pitchFamily="50" charset="-128"/>
                <a:ea typeface="Meiryo UI" panose="020B0604030504040204" pitchFamily="50" charset="-128"/>
                <a:cs typeface="ヒラギノ角ゴ Pro W6"/>
              </a:rPr>
              <a:t> ＊ </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結婚費用</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800" dirty="0">
                <a:latin typeface="Meiryo UI" panose="020B0604030504040204" pitchFamily="50" charset="-128"/>
                <a:ea typeface="Meiryo UI" panose="020B0604030504040204" pitchFamily="50" charset="-128"/>
                <a:cs typeface="ヒラギノ角ゴ Pro W6"/>
              </a:rPr>
              <a:t>2023</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上記数値は結納・婚約、挙式・披露宴、新婚旅行などにかかった費用の合計より四捨五入にて算出</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教育費用</a:t>
            </a:r>
            <a:r>
              <a:rPr lang="en-US" altLang="ja-JP" sz="800" dirty="0">
                <a:latin typeface="Meiryo UI" panose="020B0604030504040204" pitchFamily="50" charset="-128"/>
                <a:ea typeface="Meiryo UI" panose="020B0604030504040204" pitchFamily="50" charset="-128"/>
                <a:cs typeface="ヒラギノ角ゴ Pro W6"/>
              </a:rPr>
              <a:t>】1.</a:t>
            </a:r>
            <a:r>
              <a:rPr lang="ja-JP" altLang="en-US" sz="800" dirty="0">
                <a:latin typeface="Meiryo UI" panose="020B0604030504040204" pitchFamily="50" charset="-128"/>
                <a:ea typeface="Meiryo UI" panose="020B0604030504040204" pitchFamily="50" charset="-128"/>
                <a:cs typeface="ヒラギノ角ゴ Pro W6"/>
              </a:rPr>
              <a:t>幼稚園から高校までの費用は、文部科学省「子供の学習費調査」</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令和</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2.</a:t>
            </a:r>
            <a:r>
              <a:rPr lang="ja-JP" altLang="en-US" sz="800" dirty="0">
                <a:latin typeface="Meiryo UI" panose="020B0604030504040204" pitchFamily="50" charset="-128"/>
                <a:ea typeface="Meiryo UI" panose="020B0604030504040204" pitchFamily="50" charset="-128"/>
                <a:cs typeface="ヒラギノ角ゴ Pro W6"/>
              </a:rPr>
              <a:t>大学の費用は、文部科学省「私立大学入学者に係る初年度学生納付金平均額調査」</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令和</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をもとに生命保険文化センターが作成、</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金額はすべて千円以下四捨五入</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上記数値は幼稚園</a:t>
            </a:r>
            <a:r>
              <a:rPr lang="en-US" altLang="ja-JP" sz="800" dirty="0">
                <a:latin typeface="Meiryo UI" panose="020B0604030504040204" pitchFamily="50" charset="-128"/>
                <a:ea typeface="Meiryo UI" panose="020B0604030504040204" pitchFamily="50" charset="-128"/>
                <a:cs typeface="ヒラギノ角ゴ Pro W6"/>
              </a:rPr>
              <a:t>3</a:t>
            </a:r>
            <a:r>
              <a:rPr lang="ja-JP" altLang="en-US" sz="800" dirty="0">
                <a:latin typeface="Meiryo UI" panose="020B0604030504040204" pitchFamily="50" charset="-128"/>
                <a:ea typeface="Meiryo UI" panose="020B0604030504040204" pitchFamily="50" charset="-128"/>
                <a:cs typeface="ヒラギノ角ゴ Pro W6"/>
              </a:rPr>
              <a:t>年間、小学校</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高校は公立、大学は私立文系似通った場合</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住宅購入費用</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住宅金融支援機構「フラット</a:t>
            </a:r>
            <a:r>
              <a:rPr lang="en-US" altLang="ja-JP" sz="800" dirty="0">
                <a:latin typeface="Meiryo UI" panose="020B0604030504040204" pitchFamily="50" charset="-128"/>
                <a:ea typeface="Meiryo UI" panose="020B0604030504040204" pitchFamily="50" charset="-128"/>
                <a:cs typeface="ヒラギノ角ゴ Pro W6"/>
              </a:rPr>
              <a:t>35</a:t>
            </a:r>
            <a:r>
              <a:rPr lang="ja-JP" altLang="en-US" sz="800" dirty="0">
                <a:latin typeface="Meiryo UI" panose="020B0604030504040204" pitchFamily="50" charset="-128"/>
                <a:ea typeface="Meiryo UI" panose="020B0604030504040204" pitchFamily="50" charset="-128"/>
                <a:cs typeface="ヒラギノ角ゴ Pro W6"/>
              </a:rPr>
              <a:t>利用者調査」</a:t>
            </a:r>
            <a:r>
              <a:rPr lang="en-US" altLang="ja-JP" sz="800" dirty="0">
                <a:latin typeface="Meiryo UI" panose="020B0604030504040204" pitchFamily="50" charset="-128"/>
                <a:ea typeface="Meiryo UI" panose="020B0604030504040204" pitchFamily="50" charset="-128"/>
                <a:cs typeface="ヒラギノ角ゴ Pro W6"/>
              </a:rPr>
              <a:t>(2022</a:t>
            </a:r>
            <a:r>
              <a:rPr lang="ja-JP" altLang="en-US" sz="800" dirty="0">
                <a:latin typeface="Meiryo UI" panose="020B0604030504040204" pitchFamily="50" charset="-128"/>
                <a:ea typeface="Meiryo UI" panose="020B0604030504040204" pitchFamily="50" charset="-128"/>
                <a:cs typeface="ヒラギノ角ゴ Pro W6"/>
              </a:rPr>
              <a:t>年度</a:t>
            </a:r>
            <a:r>
              <a:rPr lang="en-US" altLang="ja-JP" sz="800" dirty="0">
                <a:latin typeface="Meiryo UI" panose="020B0604030504040204" pitchFamily="50" charset="-128"/>
                <a:ea typeface="Meiryo UI" panose="020B0604030504040204" pitchFamily="50" charset="-128"/>
                <a:cs typeface="ヒラギノ角ゴ Pro W6"/>
              </a:rPr>
              <a:t>)(</a:t>
            </a:r>
            <a:r>
              <a:rPr lang="ja-JP" altLang="en-US" sz="800" dirty="0">
                <a:latin typeface="Meiryo UI" panose="020B0604030504040204" pitchFamily="50" charset="-128"/>
                <a:ea typeface="Meiryo UI" panose="020B0604030504040204" pitchFamily="50" charset="-128"/>
                <a:cs typeface="ヒラギノ角ゴ Pro W6"/>
              </a:rPr>
              <a:t>上記数値は土地付注文住宅の建設費・土地取得費の平均金額）</a:t>
            </a:r>
          </a:p>
        </p:txBody>
      </p:sp>
      <p:pic>
        <p:nvPicPr>
          <p:cNvPr id="34" name="図 33"/>
          <p:cNvPicPr>
            <a:picLocks noChangeAspect="1"/>
          </p:cNvPicPr>
          <p:nvPr/>
        </p:nvPicPr>
        <p:blipFill>
          <a:blip r:embed="rId4"/>
          <a:stretch>
            <a:fillRect/>
          </a:stretch>
        </p:blipFill>
        <p:spPr>
          <a:xfrm>
            <a:off x="3028753" y="1163406"/>
            <a:ext cx="2957235" cy="1368152"/>
          </a:xfrm>
          <a:prstGeom prst="rect">
            <a:avLst/>
          </a:prstGeom>
        </p:spPr>
      </p:pic>
      <p:grpSp>
        <p:nvGrpSpPr>
          <p:cNvPr id="5" name="グループ化 4">
            <a:extLst>
              <a:ext uri="{FF2B5EF4-FFF2-40B4-BE49-F238E27FC236}">
                <a16:creationId xmlns:a16="http://schemas.microsoft.com/office/drawing/2014/main" id="{14FFCA04-AE90-A55F-86A7-47A8E1EFC51C}"/>
              </a:ext>
            </a:extLst>
          </p:cNvPr>
          <p:cNvGrpSpPr/>
          <p:nvPr/>
        </p:nvGrpSpPr>
        <p:grpSpPr>
          <a:xfrm>
            <a:off x="6519205" y="1076324"/>
            <a:ext cx="2158093" cy="1967306"/>
            <a:chOff x="451892" y="4413617"/>
            <a:chExt cx="2267107" cy="2036524"/>
          </a:xfrm>
        </p:grpSpPr>
        <p:pic>
          <p:nvPicPr>
            <p:cNvPr id="7" name="図 6">
              <a:extLst>
                <a:ext uri="{FF2B5EF4-FFF2-40B4-BE49-F238E27FC236}">
                  <a16:creationId xmlns:a16="http://schemas.microsoft.com/office/drawing/2014/main" id="{973AC785-0B4B-7BD1-0CA0-7F209FD496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971" y="4413617"/>
              <a:ext cx="1751916" cy="1472908"/>
            </a:xfrm>
            <a:prstGeom prst="rect">
              <a:avLst/>
            </a:prstGeom>
          </p:spPr>
        </p:pic>
        <p:sp>
          <p:nvSpPr>
            <p:cNvPr id="12" name="角丸四角形 30">
              <a:extLst>
                <a:ext uri="{FF2B5EF4-FFF2-40B4-BE49-F238E27FC236}">
                  <a16:creationId xmlns:a16="http://schemas.microsoft.com/office/drawing/2014/main" id="{BC65F4BF-7A14-9378-A354-7080818DB83F}"/>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角丸四角形 31">
              <a:extLst>
                <a:ext uri="{FF2B5EF4-FFF2-40B4-BE49-F238E27FC236}">
                  <a16:creationId xmlns:a16="http://schemas.microsoft.com/office/drawing/2014/main" id="{799055D4-01E8-059B-3531-91D23000561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28715CC-472A-B044-D372-AF0D3CE589B2}"/>
                </a:ext>
              </a:extLst>
            </p:cNvPr>
            <p:cNvSpPr/>
            <p:nvPr/>
          </p:nvSpPr>
          <p:spPr bwMode="gray">
            <a:xfrm>
              <a:off x="646415" y="5982375"/>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住宅購入費用</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9" name="スライド番号プレースホルダー 1">
            <a:extLst>
              <a:ext uri="{FF2B5EF4-FFF2-40B4-BE49-F238E27FC236}">
                <a16:creationId xmlns:a16="http://schemas.microsoft.com/office/drawing/2014/main" id="{32849441-AEC3-8E7D-CCBE-996E0FEC875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E75F90E9-5893-E72F-928C-CC6A775B989B}"/>
              </a:ext>
            </a:extLst>
          </p:cNvPr>
          <p:cNvSpPr/>
          <p:nvPr/>
        </p:nvSpPr>
        <p:spPr>
          <a:xfrm>
            <a:off x="851949" y="2910161"/>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けっこんひよう</a:t>
            </a:r>
            <a:endParaRPr kumimoji="1" lang="ja-JP" altLang="en-US" sz="1000" dirty="0">
              <a:solidFill>
                <a:schemeClr val="tx1"/>
              </a:solidFill>
            </a:endParaRPr>
          </a:p>
        </p:txBody>
      </p:sp>
      <p:sp>
        <p:nvSpPr>
          <p:cNvPr id="3" name="正方形/長方形 2">
            <a:extLst>
              <a:ext uri="{FF2B5EF4-FFF2-40B4-BE49-F238E27FC236}">
                <a16:creationId xmlns:a16="http://schemas.microsoft.com/office/drawing/2014/main" id="{6190196E-9614-80AC-F5F5-2101E47FBC0B}"/>
              </a:ext>
            </a:extLst>
          </p:cNvPr>
          <p:cNvSpPr/>
          <p:nvPr/>
        </p:nvSpPr>
        <p:spPr>
          <a:xfrm>
            <a:off x="3900844" y="2919129"/>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きょういくひよう</a:t>
            </a:r>
            <a:endParaRPr kumimoji="1" lang="ja-JP" altLang="en-US" sz="1000" dirty="0">
              <a:solidFill>
                <a:schemeClr val="tx1"/>
              </a:solidFill>
            </a:endParaRPr>
          </a:p>
        </p:txBody>
      </p:sp>
      <p:sp>
        <p:nvSpPr>
          <p:cNvPr id="6" name="正方形/長方形 5">
            <a:extLst>
              <a:ext uri="{FF2B5EF4-FFF2-40B4-BE49-F238E27FC236}">
                <a16:creationId xmlns:a16="http://schemas.microsoft.com/office/drawing/2014/main" id="{84C770C7-A5F9-427E-CFF3-7404DCC42C42}"/>
              </a:ext>
            </a:extLst>
          </p:cNvPr>
          <p:cNvSpPr/>
          <p:nvPr/>
        </p:nvSpPr>
        <p:spPr>
          <a:xfrm>
            <a:off x="6617269" y="2937352"/>
            <a:ext cx="1978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じゅうたくこうにゅうひよう</a:t>
            </a:r>
            <a:endParaRPr kumimoji="1" lang="ja-JP" altLang="en-US" sz="1000" dirty="0">
              <a:solidFill>
                <a:schemeClr val="tx1"/>
              </a:solidFill>
            </a:endParaRPr>
          </a:p>
        </p:txBody>
      </p:sp>
      <p:grpSp>
        <p:nvGrpSpPr>
          <p:cNvPr id="32" name="グループ化 31">
            <a:extLst>
              <a:ext uri="{FF2B5EF4-FFF2-40B4-BE49-F238E27FC236}">
                <a16:creationId xmlns:a16="http://schemas.microsoft.com/office/drawing/2014/main" id="{B292F022-A079-42BC-6002-6E3C87F06524}"/>
              </a:ext>
            </a:extLst>
          </p:cNvPr>
          <p:cNvGrpSpPr/>
          <p:nvPr/>
        </p:nvGrpSpPr>
        <p:grpSpPr>
          <a:xfrm>
            <a:off x="428237" y="3522600"/>
            <a:ext cx="2052193" cy="879684"/>
            <a:chOff x="428237" y="3522600"/>
            <a:chExt cx="2052193" cy="879684"/>
          </a:xfrm>
        </p:grpSpPr>
        <p:sp>
          <p:nvSpPr>
            <p:cNvPr id="13" name="正方形/長方形 12">
              <a:extLst>
                <a:ext uri="{FF2B5EF4-FFF2-40B4-BE49-F238E27FC236}">
                  <a16:creationId xmlns:a16="http://schemas.microsoft.com/office/drawing/2014/main" id="{F5253CDE-AE7E-C7DE-9947-07AED9C5E6CE}"/>
                </a:ext>
              </a:extLst>
            </p:cNvPr>
            <p:cNvSpPr/>
            <p:nvPr/>
          </p:nvSpPr>
          <p:spPr>
            <a:xfrm>
              <a:off x="428237" y="3522600"/>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ゆいのう・こんやく</a:t>
              </a:r>
              <a:endParaRPr kumimoji="1" lang="ja-JP" altLang="en-US" sz="700" dirty="0">
                <a:solidFill>
                  <a:schemeClr val="tx1"/>
                </a:solidFill>
              </a:endParaRPr>
            </a:p>
          </p:txBody>
        </p:sp>
        <p:sp>
          <p:nvSpPr>
            <p:cNvPr id="16" name="正方形/長方形 15">
              <a:extLst>
                <a:ext uri="{FF2B5EF4-FFF2-40B4-BE49-F238E27FC236}">
                  <a16:creationId xmlns:a16="http://schemas.microsoft.com/office/drawing/2014/main" id="{23C66FC3-E885-4529-B9A0-B146039B03C2}"/>
                </a:ext>
              </a:extLst>
            </p:cNvPr>
            <p:cNvSpPr/>
            <p:nvPr/>
          </p:nvSpPr>
          <p:spPr>
            <a:xfrm>
              <a:off x="1228110" y="3523584"/>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しんこんりょこう</a:t>
              </a:r>
              <a:endParaRPr kumimoji="1" lang="ja-JP" altLang="en-US" sz="700" dirty="0">
                <a:solidFill>
                  <a:schemeClr val="tx1"/>
                </a:solidFill>
              </a:endParaRPr>
            </a:p>
          </p:txBody>
        </p:sp>
        <p:sp>
          <p:nvSpPr>
            <p:cNvPr id="18" name="正方形/長方形 17">
              <a:extLst>
                <a:ext uri="{FF2B5EF4-FFF2-40B4-BE49-F238E27FC236}">
                  <a16:creationId xmlns:a16="http://schemas.microsoft.com/office/drawing/2014/main" id="{24234305-E1CB-16CF-5737-1FC113D4D4C3}"/>
                </a:ext>
              </a:extLst>
            </p:cNvPr>
            <p:cNvSpPr/>
            <p:nvPr/>
          </p:nvSpPr>
          <p:spPr>
            <a:xfrm>
              <a:off x="674224" y="4040519"/>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700" dirty="0">
                <a:solidFill>
                  <a:schemeClr val="tx1"/>
                </a:solidFill>
              </a:endParaRPr>
            </a:p>
          </p:txBody>
        </p:sp>
      </p:grpSp>
      <p:grpSp>
        <p:nvGrpSpPr>
          <p:cNvPr id="53" name="グループ化 52">
            <a:extLst>
              <a:ext uri="{FF2B5EF4-FFF2-40B4-BE49-F238E27FC236}">
                <a16:creationId xmlns:a16="http://schemas.microsoft.com/office/drawing/2014/main" id="{6D3E06D5-CF8D-26B0-B0E3-570F26CA3CBE}"/>
              </a:ext>
            </a:extLst>
          </p:cNvPr>
          <p:cNvGrpSpPr/>
          <p:nvPr/>
        </p:nvGrpSpPr>
        <p:grpSpPr>
          <a:xfrm>
            <a:off x="2988827" y="3484622"/>
            <a:ext cx="3313993" cy="803816"/>
            <a:chOff x="2988827" y="3484622"/>
            <a:chExt cx="3313993" cy="803816"/>
          </a:xfrm>
        </p:grpSpPr>
        <p:sp>
          <p:nvSpPr>
            <p:cNvPr id="19" name="正方形/長方形 18">
              <a:extLst>
                <a:ext uri="{FF2B5EF4-FFF2-40B4-BE49-F238E27FC236}">
                  <a16:creationId xmlns:a16="http://schemas.microsoft.com/office/drawing/2014/main" id="{7F1CED2B-8124-A0F9-65F3-8FC0BD72F034}"/>
                </a:ext>
              </a:extLst>
            </p:cNvPr>
            <p:cNvSpPr/>
            <p:nvPr/>
          </p:nvSpPr>
          <p:spPr>
            <a:xfrm>
              <a:off x="3103927" y="3490319"/>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ようちえん　　</a:t>
              </a:r>
              <a:endParaRPr kumimoji="1" lang="ja-JP" altLang="en-US" sz="700" dirty="0">
                <a:solidFill>
                  <a:schemeClr val="tx1"/>
                </a:solidFill>
              </a:endParaRPr>
            </a:p>
          </p:txBody>
        </p:sp>
        <p:sp>
          <p:nvSpPr>
            <p:cNvPr id="22" name="正方形/長方形 21">
              <a:extLst>
                <a:ext uri="{FF2B5EF4-FFF2-40B4-BE49-F238E27FC236}">
                  <a16:creationId xmlns:a16="http://schemas.microsoft.com/office/drawing/2014/main" id="{8E0FB916-D015-0E0B-4C3F-C44B19864A7A}"/>
                </a:ext>
              </a:extLst>
            </p:cNvPr>
            <p:cNvSpPr/>
            <p:nvPr/>
          </p:nvSpPr>
          <p:spPr>
            <a:xfrm>
              <a:off x="3590344" y="3490319"/>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ねんかん</a:t>
              </a:r>
              <a:endParaRPr kumimoji="1" lang="ja-JP" altLang="en-US" sz="700" dirty="0">
                <a:solidFill>
                  <a:schemeClr val="tx1"/>
                </a:solidFill>
              </a:endParaRPr>
            </a:p>
          </p:txBody>
        </p:sp>
        <p:sp>
          <p:nvSpPr>
            <p:cNvPr id="23" name="正方形/長方形 22">
              <a:extLst>
                <a:ext uri="{FF2B5EF4-FFF2-40B4-BE49-F238E27FC236}">
                  <a16:creationId xmlns:a16="http://schemas.microsoft.com/office/drawing/2014/main" id="{A483F55B-A11C-1C24-74FB-C13D6B314A43}"/>
                </a:ext>
              </a:extLst>
            </p:cNvPr>
            <p:cNvSpPr/>
            <p:nvPr/>
          </p:nvSpPr>
          <p:spPr>
            <a:xfrm>
              <a:off x="4073493" y="3484622"/>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700" dirty="0">
                <a:solidFill>
                  <a:schemeClr val="tx1"/>
                </a:solidFill>
              </a:endParaRPr>
            </a:p>
          </p:txBody>
        </p:sp>
        <p:sp>
          <p:nvSpPr>
            <p:cNvPr id="24" name="正方形/長方形 23">
              <a:extLst>
                <a:ext uri="{FF2B5EF4-FFF2-40B4-BE49-F238E27FC236}">
                  <a16:creationId xmlns:a16="http://schemas.microsoft.com/office/drawing/2014/main" id="{8138A6E9-6991-A939-EC55-8A82A22455D6}"/>
                </a:ext>
              </a:extLst>
            </p:cNvPr>
            <p:cNvSpPr/>
            <p:nvPr/>
          </p:nvSpPr>
          <p:spPr>
            <a:xfrm>
              <a:off x="4611706" y="3490870"/>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こうこう</a:t>
              </a:r>
              <a:endParaRPr kumimoji="1" lang="ja-JP" altLang="en-US" sz="700" dirty="0">
                <a:solidFill>
                  <a:schemeClr val="tx1"/>
                </a:solidFill>
              </a:endParaRPr>
            </a:p>
          </p:txBody>
        </p:sp>
        <p:sp>
          <p:nvSpPr>
            <p:cNvPr id="25" name="正方形/長方形 24">
              <a:extLst>
                <a:ext uri="{FF2B5EF4-FFF2-40B4-BE49-F238E27FC236}">
                  <a16:creationId xmlns:a16="http://schemas.microsoft.com/office/drawing/2014/main" id="{16599955-DDC2-2148-70CC-4FCA99D0D6C8}"/>
                </a:ext>
              </a:extLst>
            </p:cNvPr>
            <p:cNvSpPr/>
            <p:nvPr/>
          </p:nvSpPr>
          <p:spPr>
            <a:xfrm>
              <a:off x="5050500" y="3491062"/>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こうりつ</a:t>
              </a:r>
              <a:endParaRPr kumimoji="1" lang="ja-JP" altLang="en-US" sz="700" dirty="0">
                <a:solidFill>
                  <a:schemeClr val="tx1"/>
                </a:solidFill>
              </a:endParaRPr>
            </a:p>
          </p:txBody>
        </p:sp>
        <p:sp>
          <p:nvSpPr>
            <p:cNvPr id="26" name="正方形/長方形 25">
              <a:extLst>
                <a:ext uri="{FF2B5EF4-FFF2-40B4-BE49-F238E27FC236}">
                  <a16:creationId xmlns:a16="http://schemas.microsoft.com/office/drawing/2014/main" id="{FF5F6C65-E207-EB51-3F94-2D0AA96AEBDC}"/>
                </a:ext>
              </a:extLst>
            </p:cNvPr>
            <p:cNvSpPr/>
            <p:nvPr/>
          </p:nvSpPr>
          <p:spPr>
            <a:xfrm>
              <a:off x="2988827" y="3925306"/>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だいがく</a:t>
              </a:r>
              <a:endParaRPr kumimoji="1" lang="ja-JP" altLang="en-US" sz="700" dirty="0">
                <a:solidFill>
                  <a:schemeClr val="tx1"/>
                </a:solidFill>
              </a:endParaRPr>
            </a:p>
          </p:txBody>
        </p:sp>
        <p:sp>
          <p:nvSpPr>
            <p:cNvPr id="27" name="正方形/長方形 26">
              <a:extLst>
                <a:ext uri="{FF2B5EF4-FFF2-40B4-BE49-F238E27FC236}">
                  <a16:creationId xmlns:a16="http://schemas.microsoft.com/office/drawing/2014/main" id="{9E33B54F-E600-E5FE-0066-E3A7BBD10431}"/>
                </a:ext>
              </a:extLst>
            </p:cNvPr>
            <p:cNvSpPr/>
            <p:nvPr/>
          </p:nvSpPr>
          <p:spPr>
            <a:xfrm>
              <a:off x="3579421" y="3921172"/>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しりつぶんけい</a:t>
              </a:r>
              <a:endParaRPr kumimoji="1" lang="ja-JP" altLang="en-US" sz="700" dirty="0">
                <a:solidFill>
                  <a:schemeClr val="tx1"/>
                </a:solidFill>
              </a:endParaRPr>
            </a:p>
          </p:txBody>
        </p:sp>
        <p:sp>
          <p:nvSpPr>
            <p:cNvPr id="28" name="正方形/長方形 27">
              <a:extLst>
                <a:ext uri="{FF2B5EF4-FFF2-40B4-BE49-F238E27FC236}">
                  <a16:creationId xmlns:a16="http://schemas.microsoft.com/office/drawing/2014/main" id="{D96F1E64-7499-09AD-F277-3285CC36C5EF}"/>
                </a:ext>
              </a:extLst>
            </p:cNvPr>
            <p:cNvSpPr/>
            <p:nvPr/>
          </p:nvSpPr>
          <p:spPr>
            <a:xfrm>
              <a:off x="4079227" y="3924606"/>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かよ</a:t>
              </a:r>
              <a:endParaRPr kumimoji="1" lang="ja-JP" altLang="en-US" sz="700" dirty="0">
                <a:solidFill>
                  <a:schemeClr val="tx1"/>
                </a:solidFill>
              </a:endParaRPr>
            </a:p>
          </p:txBody>
        </p:sp>
        <p:sp>
          <p:nvSpPr>
            <p:cNvPr id="29" name="正方形/長方形 28">
              <a:extLst>
                <a:ext uri="{FF2B5EF4-FFF2-40B4-BE49-F238E27FC236}">
                  <a16:creationId xmlns:a16="http://schemas.microsoft.com/office/drawing/2014/main" id="{E029B4A5-C672-E6D4-32EE-BF4816631591}"/>
                </a:ext>
              </a:extLst>
            </p:cNvPr>
            <p:cNvSpPr/>
            <p:nvPr/>
          </p:nvSpPr>
          <p:spPr>
            <a:xfrm>
              <a:off x="4543248" y="3926673"/>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700" dirty="0">
                <a:solidFill>
                  <a:schemeClr val="tx1"/>
                </a:solidFill>
              </a:endParaRPr>
            </a:p>
          </p:txBody>
        </p:sp>
      </p:grpSp>
      <p:grpSp>
        <p:nvGrpSpPr>
          <p:cNvPr id="54" name="グループ化 53">
            <a:extLst>
              <a:ext uri="{FF2B5EF4-FFF2-40B4-BE49-F238E27FC236}">
                <a16:creationId xmlns:a16="http://schemas.microsoft.com/office/drawing/2014/main" id="{396211B0-4004-9410-82B7-504442457A74}"/>
              </a:ext>
            </a:extLst>
          </p:cNvPr>
          <p:cNvGrpSpPr/>
          <p:nvPr/>
        </p:nvGrpSpPr>
        <p:grpSpPr>
          <a:xfrm>
            <a:off x="6154893" y="3509241"/>
            <a:ext cx="2647066" cy="612334"/>
            <a:chOff x="6154893" y="3509241"/>
            <a:chExt cx="2647066" cy="612334"/>
          </a:xfrm>
        </p:grpSpPr>
        <p:sp>
          <p:nvSpPr>
            <p:cNvPr id="30" name="正方形/長方形 29">
              <a:extLst>
                <a:ext uri="{FF2B5EF4-FFF2-40B4-BE49-F238E27FC236}">
                  <a16:creationId xmlns:a16="http://schemas.microsoft.com/office/drawing/2014/main" id="{35B05216-74B1-7A8B-4E2D-509084F70DB8}"/>
                </a:ext>
              </a:extLst>
            </p:cNvPr>
            <p:cNvSpPr/>
            <p:nvPr/>
          </p:nvSpPr>
          <p:spPr>
            <a:xfrm>
              <a:off x="6154893" y="3509241"/>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とち　　つ</a:t>
              </a:r>
              <a:endParaRPr kumimoji="1" lang="ja-JP" altLang="en-US" sz="700" dirty="0">
                <a:solidFill>
                  <a:schemeClr val="tx1"/>
                </a:solidFill>
              </a:endParaRPr>
            </a:p>
          </p:txBody>
        </p:sp>
        <p:sp>
          <p:nvSpPr>
            <p:cNvPr id="31" name="正方形/長方形 30">
              <a:extLst>
                <a:ext uri="{FF2B5EF4-FFF2-40B4-BE49-F238E27FC236}">
                  <a16:creationId xmlns:a16="http://schemas.microsoft.com/office/drawing/2014/main" id="{6B8DE295-ED23-6E65-D329-258133DDB508}"/>
                </a:ext>
              </a:extLst>
            </p:cNvPr>
            <p:cNvSpPr/>
            <p:nvPr/>
          </p:nvSpPr>
          <p:spPr>
            <a:xfrm>
              <a:off x="6818659" y="3517220"/>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ちゅうもんじゅうたく</a:t>
              </a:r>
              <a:endParaRPr kumimoji="1" lang="ja-JP" altLang="en-US" sz="700" dirty="0">
                <a:solidFill>
                  <a:schemeClr val="tx1"/>
                </a:solidFill>
              </a:endParaRPr>
            </a:p>
          </p:txBody>
        </p:sp>
        <p:sp>
          <p:nvSpPr>
            <p:cNvPr id="33" name="正方形/長方形 32">
              <a:extLst>
                <a:ext uri="{FF2B5EF4-FFF2-40B4-BE49-F238E27FC236}">
                  <a16:creationId xmlns:a16="http://schemas.microsoft.com/office/drawing/2014/main" id="{9F1265F0-5183-FAA6-81E1-7E2B5E78DD17}"/>
                </a:ext>
              </a:extLst>
            </p:cNvPr>
            <p:cNvSpPr/>
            <p:nvPr/>
          </p:nvSpPr>
          <p:spPr>
            <a:xfrm>
              <a:off x="7549639" y="3759810"/>
              <a:ext cx="12523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しんちく　 ばあい</a:t>
              </a:r>
              <a:endParaRPr kumimoji="1" lang="ja-JP" altLang="en-US" sz="700" dirty="0">
                <a:solidFill>
                  <a:schemeClr val="tx1"/>
                </a:solidFill>
              </a:endParaRPr>
            </a:p>
          </p:txBody>
        </p:sp>
      </p:grpSp>
      <p:grpSp>
        <p:nvGrpSpPr>
          <p:cNvPr id="57" name="グループ化 56">
            <a:extLst>
              <a:ext uri="{FF2B5EF4-FFF2-40B4-BE49-F238E27FC236}">
                <a16:creationId xmlns:a16="http://schemas.microsoft.com/office/drawing/2014/main" id="{C6D35B29-FF45-118D-9D90-80A39F71B57E}"/>
              </a:ext>
            </a:extLst>
          </p:cNvPr>
          <p:cNvGrpSpPr/>
          <p:nvPr/>
        </p:nvGrpSpPr>
        <p:grpSpPr>
          <a:xfrm>
            <a:off x="309954" y="4438870"/>
            <a:ext cx="6907222" cy="1313885"/>
            <a:chOff x="309954" y="4438870"/>
            <a:chExt cx="6907222" cy="1313885"/>
          </a:xfrm>
        </p:grpSpPr>
        <p:sp>
          <p:nvSpPr>
            <p:cNvPr id="35" name="正方形/長方形 34">
              <a:extLst>
                <a:ext uri="{FF2B5EF4-FFF2-40B4-BE49-F238E27FC236}">
                  <a16:creationId xmlns:a16="http://schemas.microsoft.com/office/drawing/2014/main" id="{B219A507-9036-6CA2-E6A7-6F8CFB0BB065}"/>
                </a:ext>
              </a:extLst>
            </p:cNvPr>
            <p:cNvSpPr/>
            <p:nvPr/>
          </p:nvSpPr>
          <p:spPr>
            <a:xfrm>
              <a:off x="3115062" y="4438870"/>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じんせい</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7178DECC-161B-1EBE-DEBC-E4011D4D6AF5}"/>
                </a:ext>
              </a:extLst>
            </p:cNvPr>
            <p:cNvSpPr/>
            <p:nvPr/>
          </p:nvSpPr>
          <p:spPr>
            <a:xfrm>
              <a:off x="3966708" y="4439043"/>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なか</a:t>
              </a:r>
              <a:endParaRPr kumimoji="1" lang="ja-JP" altLang="en-US" sz="1400" dirty="0">
                <a:solidFill>
                  <a:srgbClr val="FF0000"/>
                </a:solidFill>
              </a:endParaRPr>
            </a:p>
          </p:txBody>
        </p:sp>
        <p:sp>
          <p:nvSpPr>
            <p:cNvPr id="38" name="正方形/長方形 37">
              <a:extLst>
                <a:ext uri="{FF2B5EF4-FFF2-40B4-BE49-F238E27FC236}">
                  <a16:creationId xmlns:a16="http://schemas.microsoft.com/office/drawing/2014/main" id="{170644DA-BEA9-A8FC-647F-6A01F88F1384}"/>
                </a:ext>
              </a:extLst>
            </p:cNvPr>
            <p:cNvSpPr/>
            <p:nvPr/>
          </p:nvSpPr>
          <p:spPr>
            <a:xfrm>
              <a:off x="4639408" y="4441248"/>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おお</a:t>
              </a:r>
              <a:endParaRPr kumimoji="1" lang="ja-JP" altLang="en-US" sz="1400" dirty="0">
                <a:solidFill>
                  <a:srgbClr val="FF0000"/>
                </a:solidFill>
              </a:endParaRPr>
            </a:p>
          </p:txBody>
        </p:sp>
        <p:sp>
          <p:nvSpPr>
            <p:cNvPr id="39" name="正方形/長方形 38">
              <a:extLst>
                <a:ext uri="{FF2B5EF4-FFF2-40B4-BE49-F238E27FC236}">
                  <a16:creationId xmlns:a16="http://schemas.microsoft.com/office/drawing/2014/main" id="{0B0C87A6-99B9-06B0-7430-67129A4A6861}"/>
                </a:ext>
              </a:extLst>
            </p:cNvPr>
            <p:cNvSpPr/>
            <p:nvPr/>
          </p:nvSpPr>
          <p:spPr>
            <a:xfrm>
              <a:off x="5959641" y="4439043"/>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できごと</a:t>
              </a:r>
              <a:endParaRPr kumimoji="1" lang="ja-JP" altLang="en-US" sz="1400" dirty="0">
                <a:solidFill>
                  <a:srgbClr val="FF0000"/>
                </a:solidFill>
              </a:endParaRPr>
            </a:p>
          </p:txBody>
        </p:sp>
        <p:sp>
          <p:nvSpPr>
            <p:cNvPr id="40" name="正方形/長方形 39">
              <a:extLst>
                <a:ext uri="{FF2B5EF4-FFF2-40B4-BE49-F238E27FC236}">
                  <a16:creationId xmlns:a16="http://schemas.microsoft.com/office/drawing/2014/main" id="{831BCF67-608E-213D-6D72-042650E8256B}"/>
                </a:ext>
              </a:extLst>
            </p:cNvPr>
            <p:cNvSpPr/>
            <p:nvPr/>
          </p:nvSpPr>
          <p:spPr>
            <a:xfrm>
              <a:off x="309954" y="4912243"/>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EB8BE7-39C4-173D-268F-A04FD8313262}"/>
                </a:ext>
              </a:extLst>
            </p:cNvPr>
            <p:cNvSpPr/>
            <p:nvPr/>
          </p:nvSpPr>
          <p:spPr>
            <a:xfrm>
              <a:off x="1227359" y="4912242"/>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2675B42C-EF47-4D1C-5A24-EA4AD2182AC1}"/>
                </a:ext>
              </a:extLst>
            </p:cNvPr>
            <p:cNvSpPr/>
            <p:nvPr/>
          </p:nvSpPr>
          <p:spPr>
            <a:xfrm>
              <a:off x="2742345" y="489038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ばめん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94F6521A-BEF0-B38C-11E4-013A48407CA4}"/>
                </a:ext>
              </a:extLst>
            </p:cNvPr>
            <p:cNvSpPr/>
            <p:nvPr/>
          </p:nvSpPr>
          <p:spPr>
            <a:xfrm>
              <a:off x="5313155" y="491477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C978E10C-554E-B4B5-8161-DB361CFFEB88}"/>
                </a:ext>
              </a:extLst>
            </p:cNvPr>
            <p:cNvSpPr/>
            <p:nvPr/>
          </p:nvSpPr>
          <p:spPr>
            <a:xfrm>
              <a:off x="6322014" y="4912012"/>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ADCE808A-EC35-5523-737F-764266054146}"/>
                </a:ext>
              </a:extLst>
            </p:cNvPr>
            <p:cNvSpPr/>
            <p:nvPr/>
          </p:nvSpPr>
          <p:spPr>
            <a:xfrm>
              <a:off x="592699" y="5382601"/>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51" name="正方形/長方形 50">
              <a:extLst>
                <a:ext uri="{FF2B5EF4-FFF2-40B4-BE49-F238E27FC236}">
                  <a16:creationId xmlns:a16="http://schemas.microsoft.com/office/drawing/2014/main" id="{F33196F6-5EBD-D2A9-C4A2-2DACF691C946}"/>
                </a:ext>
              </a:extLst>
            </p:cNvPr>
            <p:cNvSpPr/>
            <p:nvPr/>
          </p:nvSpPr>
          <p:spPr>
            <a:xfrm>
              <a:off x="3010236" y="5378823"/>
              <a:ext cx="13431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7FC6F98B-4596-2111-343D-58C9B86C483A}"/>
                </a:ext>
              </a:extLst>
            </p:cNvPr>
            <p:cNvSpPr/>
            <p:nvPr/>
          </p:nvSpPr>
          <p:spPr>
            <a:xfrm>
              <a:off x="4829709" y="5390990"/>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1"/>
                </a:solidFill>
              </a:endParaRPr>
            </a:p>
          </p:txBody>
        </p:sp>
      </p:grpSp>
    </p:spTree>
    <p:extLst>
      <p:ext uri="{BB962C8B-B14F-4D97-AF65-F5344CB8AC3E}">
        <p14:creationId xmlns:p14="http://schemas.microsoft.com/office/powerpoint/2010/main" val="192785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8" grpId="0"/>
      <p:bldP spid="61" grpId="0"/>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a:xfrm>
            <a:off x="304800" y="352205"/>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73002" y="2813583"/>
            <a:ext cx="2797996" cy="923330"/>
          </a:xfrm>
          <a:prstGeom prst="rect">
            <a:avLst/>
          </a:prstGeom>
          <a:noFill/>
        </p:spPr>
        <p:txBody>
          <a:bodyPr wrap="square" rtlCol="0">
            <a:spAutoFit/>
          </a:bodyPr>
          <a:lstStyle/>
          <a:p>
            <a:pPr algn="ctr"/>
            <a:r>
              <a:rPr lang="en-US" altLang="ja-JP" sz="5400" b="1" dirty="0">
                <a:solidFill>
                  <a:schemeClr val="accent2"/>
                </a:solidFill>
                <a:latin typeface="Meiryo UI" panose="020B0604030504040204" pitchFamily="50" charset="-128"/>
                <a:ea typeface="Meiryo UI" panose="020B0604030504040204" pitchFamily="50" charset="-128"/>
              </a:rPr>
              <a:t>4. </a:t>
            </a:r>
            <a:r>
              <a:rPr kumimoji="1" lang="ja-JP" altLang="en-US" sz="5400" b="1" dirty="0">
                <a:solidFill>
                  <a:schemeClr val="accent2"/>
                </a:solidFill>
                <a:latin typeface="Meiryo UI" panose="020B0604030504040204" pitchFamily="50" charset="-128"/>
                <a:ea typeface="Meiryo UI" panose="020B0604030504040204" pitchFamily="50" charset="-128"/>
              </a:rPr>
              <a:t>まとめ</a:t>
            </a:r>
          </a:p>
        </p:txBody>
      </p:sp>
      <p:sp>
        <p:nvSpPr>
          <p:cNvPr id="4" name="スライド番号プレースホルダー 1">
            <a:extLst>
              <a:ext uri="{FF2B5EF4-FFF2-40B4-BE49-F238E27FC236}">
                <a16:creationId xmlns:a16="http://schemas.microsoft.com/office/drawing/2014/main" id="{3D58D1CF-4770-B92A-D471-BF8E3D340FE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30</a:t>
            </a:fld>
            <a:endParaRPr lang="ja-JP" altLang="en-US" sz="1800" dirty="0">
              <a:solidFill>
                <a:schemeClr val="tx1"/>
              </a:solidFill>
            </a:endParaRPr>
          </a:p>
        </p:txBody>
      </p:sp>
    </p:spTree>
    <p:extLst>
      <p:ext uri="{BB962C8B-B14F-4D97-AF65-F5344CB8AC3E}">
        <p14:creationId xmlns:p14="http://schemas.microsoft.com/office/powerpoint/2010/main" val="179626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826001"/>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ja-JP" sz="4800" b="1" dirty="0">
                <a:solidFill>
                  <a:schemeClr val="tx1"/>
                </a:solidFill>
                <a:latin typeface="Meiryo UI" panose="020B0604030504040204" pitchFamily="50" charset="-128"/>
                <a:ea typeface="Meiryo UI" panose="020B0604030504040204" pitchFamily="50" charset="-128"/>
                <a:cs typeface="ヒラギノ角ゴ Pro W6"/>
              </a:rPr>
              <a:t>C</a:t>
            </a:r>
            <a:r>
              <a:rPr lang="en-US" altLang="zh-CN" sz="4800" b="1" dirty="0">
                <a:solidFill>
                  <a:schemeClr val="tx1"/>
                </a:solidFill>
                <a:latin typeface="Meiryo UI" panose="020B0604030504040204" pitchFamily="50" charset="-128"/>
                <a:ea typeface="Meiryo UI" panose="020B0604030504040204" pitchFamily="50" charset="-128"/>
                <a:cs typeface="ヒラギノ角ゴ Pro W6"/>
              </a:rPr>
              <a:t>.</a:t>
            </a:r>
            <a:r>
              <a:rPr lang="zh-CN" altLang="en-US" sz="4800" b="1" dirty="0">
                <a:solidFill>
                  <a:schemeClr val="tx1"/>
                </a:solidFill>
                <a:latin typeface="Meiryo UI" panose="020B0604030504040204" pitchFamily="50" charset="-128"/>
                <a:ea typeface="Meiryo UI" panose="020B0604030504040204" pitchFamily="50" charset="-128"/>
                <a:cs typeface="ヒラギノ角ゴ Pro W6"/>
              </a:rPr>
              <a:t>社会</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保険</a:t>
            </a:r>
            <a:r>
              <a:rPr lang="zh-CN" altLang="en-US" sz="4800" b="1" dirty="0">
                <a:solidFill>
                  <a:schemeClr val="tx1"/>
                </a:solidFill>
                <a:latin typeface="Meiryo UI" panose="020B0604030504040204" pitchFamily="50" charset="-128"/>
                <a:ea typeface="Meiryo UI" panose="020B0604030504040204" pitchFamily="50" charset="-128"/>
                <a:cs typeface="ヒラギノ角ゴ Pro W6"/>
              </a:rPr>
              <a:t>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defRPr/>
            </a:pPr>
            <a:endParaRPr lang="en-US" altLang="ja-JP" sz="3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2438F9D2-130E-46BE-B1B1-6E052D78B814}"/>
              </a:ext>
            </a:extLst>
          </p:cNvPr>
          <p:cNvGrpSpPr/>
          <p:nvPr/>
        </p:nvGrpSpPr>
        <p:grpSpPr>
          <a:xfrm>
            <a:off x="266699" y="801559"/>
            <a:ext cx="8778874" cy="3856560"/>
            <a:chOff x="266699" y="801559"/>
            <a:chExt cx="8778874" cy="3856560"/>
          </a:xfrm>
        </p:grpSpPr>
        <p:sp>
          <p:nvSpPr>
            <p:cNvPr id="4" name="コンテンツ プレースホルダー 1"/>
            <p:cNvSpPr txBox="1">
              <a:spLocks/>
            </p:cNvSpPr>
            <p:nvPr/>
          </p:nvSpPr>
          <p:spPr bwMode="auto">
            <a:xfrm>
              <a:off x="273050" y="801559"/>
              <a:ext cx="8597900" cy="3032822"/>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1】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国などが支えてくれる社会保障制度。</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その中の、リスクが発生した時に支えて</a:t>
              </a: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くれる保険はどれでしょうか？</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699" y="4011788"/>
              <a:ext cx="8778874" cy="646331"/>
            </a:xfrm>
            <a:prstGeom prst="rect">
              <a:avLst/>
            </a:prstGeom>
            <a:noFill/>
          </p:spPr>
          <p:txBody>
            <a:bodyPr wrap="square" rtlCol="0">
              <a:spAutoFit/>
            </a:bodyPr>
            <a:lstStyle/>
            <a:p>
              <a:pPr algn="ctr"/>
              <a:r>
                <a:rPr kumimoji="1"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生命保険</a:t>
              </a:r>
              <a:r>
                <a:rPr kumimoji="1"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損害保険 　　</a:t>
              </a:r>
              <a:r>
                <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社会保険</a:t>
              </a:r>
              <a:endParaRPr lang="en-US" altLang="ja-JP" sz="3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1">
            <a:extLst>
              <a:ext uri="{FF2B5EF4-FFF2-40B4-BE49-F238E27FC236}">
                <a16:creationId xmlns:a16="http://schemas.microsoft.com/office/drawing/2014/main" id="{0FC9CC9A-2EC1-42D1-E24B-D1276E02F871}"/>
              </a:ext>
            </a:extLst>
          </p:cNvPr>
          <p:cNvSpPr>
            <a:spLocks noGrp="1"/>
          </p:cNvSpPr>
          <p:nvPr>
            <p:ph type="sldNum" sz="quarter" idx="12"/>
          </p:nvPr>
        </p:nvSpPr>
        <p:spPr>
          <a:xfrm>
            <a:off x="7086600" y="6514393"/>
            <a:ext cx="2057400" cy="365125"/>
          </a:xfrm>
        </p:spPr>
        <p:txBody>
          <a:bodyPr/>
          <a:lstStyle/>
          <a:p>
            <a:fld id="{E1D7E502-7D6F-49F2-8D91-33EB17385912}" type="slidenum">
              <a:rPr lang="ja-JP" altLang="en-US" sz="1800" smtClean="0">
                <a:solidFill>
                  <a:schemeClr val="tx1"/>
                </a:solidFill>
              </a:rPr>
              <a:pPr/>
              <a:t>31</a:t>
            </a:fld>
            <a:endParaRPr lang="ja-JP" altLang="en-US" sz="1800" dirty="0">
              <a:solidFill>
                <a:schemeClr val="tx1"/>
              </a:solidFill>
            </a:endParaRPr>
          </a:p>
        </p:txBody>
      </p:sp>
      <p:grpSp>
        <p:nvGrpSpPr>
          <p:cNvPr id="23" name="グループ化 22">
            <a:extLst>
              <a:ext uri="{FF2B5EF4-FFF2-40B4-BE49-F238E27FC236}">
                <a16:creationId xmlns:a16="http://schemas.microsoft.com/office/drawing/2014/main" id="{2420493F-00D8-47AC-0C59-A8447D077F2A}"/>
              </a:ext>
            </a:extLst>
          </p:cNvPr>
          <p:cNvGrpSpPr/>
          <p:nvPr/>
        </p:nvGrpSpPr>
        <p:grpSpPr>
          <a:xfrm>
            <a:off x="306937" y="821660"/>
            <a:ext cx="7769828" cy="2438825"/>
            <a:chOff x="306937" y="821660"/>
            <a:chExt cx="7769828" cy="2438825"/>
          </a:xfrm>
        </p:grpSpPr>
        <p:sp>
          <p:nvSpPr>
            <p:cNvPr id="3" name="正方形/長方形 2">
              <a:extLst>
                <a:ext uri="{FF2B5EF4-FFF2-40B4-BE49-F238E27FC236}">
                  <a16:creationId xmlns:a16="http://schemas.microsoft.com/office/drawing/2014/main" id="{374D0731-1D48-C624-0B82-F551AA6C5E08}"/>
                </a:ext>
              </a:extLst>
            </p:cNvPr>
            <p:cNvSpPr/>
            <p:nvPr/>
          </p:nvSpPr>
          <p:spPr>
            <a:xfrm>
              <a:off x="306937" y="821660"/>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C0504D"/>
                  </a:solidFill>
                  <a:latin typeface="BIZ UDPゴシック" panose="020B0400000000000000" pitchFamily="50" charset="-128"/>
                  <a:ea typeface="BIZ UDPゴシック" panose="020B0400000000000000" pitchFamily="50" charset="-128"/>
                </a:rPr>
                <a:t>もんだい</a:t>
              </a:r>
              <a:endParaRPr kumimoji="1" lang="ja-JP" altLang="en-US" sz="1400" dirty="0">
                <a:solidFill>
                  <a:srgbClr val="C0504D"/>
                </a:solidFill>
              </a:endParaRPr>
            </a:p>
          </p:txBody>
        </p:sp>
        <p:sp>
          <p:nvSpPr>
            <p:cNvPr id="8" name="正方形/長方形 7">
              <a:extLst>
                <a:ext uri="{FF2B5EF4-FFF2-40B4-BE49-F238E27FC236}">
                  <a16:creationId xmlns:a16="http://schemas.microsoft.com/office/drawing/2014/main" id="{F251382D-2AB6-4B96-45BE-A9D4E39D246F}"/>
                </a:ext>
              </a:extLst>
            </p:cNvPr>
            <p:cNvSpPr/>
            <p:nvPr/>
          </p:nvSpPr>
          <p:spPr>
            <a:xfrm>
              <a:off x="351256" y="1435719"/>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9F0138E4-0A29-5F3F-40F3-53E53497EA9A}"/>
                </a:ext>
              </a:extLst>
            </p:cNvPr>
            <p:cNvSpPr/>
            <p:nvPr/>
          </p:nvSpPr>
          <p:spPr>
            <a:xfrm>
              <a:off x="2114342" y="1435719"/>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ささ</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32F88C05-4912-564E-DA37-52A67101798F}"/>
                </a:ext>
              </a:extLst>
            </p:cNvPr>
            <p:cNvSpPr/>
            <p:nvPr/>
          </p:nvSpPr>
          <p:spPr>
            <a:xfrm>
              <a:off x="5544041" y="1427329"/>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98C07C0B-BDEA-927C-12E2-D1923DF78FCB}"/>
                </a:ext>
              </a:extLst>
            </p:cNvPr>
            <p:cNvSpPr/>
            <p:nvPr/>
          </p:nvSpPr>
          <p:spPr>
            <a:xfrm>
              <a:off x="1067235" y="2151186"/>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DC937910-2487-7125-DF32-E67C3E580C63}"/>
                </a:ext>
              </a:extLst>
            </p:cNvPr>
            <p:cNvSpPr/>
            <p:nvPr/>
          </p:nvSpPr>
          <p:spPr>
            <a:xfrm>
              <a:off x="4311836" y="2137087"/>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7116FD38-8966-BD85-06FE-8845DB447BC2}"/>
                </a:ext>
              </a:extLst>
            </p:cNvPr>
            <p:cNvSpPr/>
            <p:nvPr/>
          </p:nvSpPr>
          <p:spPr>
            <a:xfrm>
              <a:off x="5818507" y="2151186"/>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とき</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0118E44A-B79B-634F-C181-3F5B56ABAF09}"/>
                </a:ext>
              </a:extLst>
            </p:cNvPr>
            <p:cNvSpPr/>
            <p:nvPr/>
          </p:nvSpPr>
          <p:spPr>
            <a:xfrm>
              <a:off x="6762253" y="2155432"/>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ささ</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DFE7B59-0230-C72B-519E-5769AD00E726}"/>
                </a:ext>
              </a:extLst>
            </p:cNvPr>
            <p:cNvSpPr/>
            <p:nvPr/>
          </p:nvSpPr>
          <p:spPr>
            <a:xfrm>
              <a:off x="2591117" y="2898720"/>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grpSp>
        <p:nvGrpSpPr>
          <p:cNvPr id="24" name="グループ化 23">
            <a:extLst>
              <a:ext uri="{FF2B5EF4-FFF2-40B4-BE49-F238E27FC236}">
                <a16:creationId xmlns:a16="http://schemas.microsoft.com/office/drawing/2014/main" id="{5E49A88D-708B-9501-185E-2CAE2B2698C8}"/>
              </a:ext>
            </a:extLst>
          </p:cNvPr>
          <p:cNvGrpSpPr/>
          <p:nvPr/>
        </p:nvGrpSpPr>
        <p:grpSpPr>
          <a:xfrm>
            <a:off x="1125958" y="3830487"/>
            <a:ext cx="7461082" cy="393856"/>
            <a:chOff x="1125958" y="3830487"/>
            <a:chExt cx="7461082" cy="393856"/>
          </a:xfrm>
        </p:grpSpPr>
        <p:sp>
          <p:nvSpPr>
            <p:cNvPr id="18" name="正方形/長方形 17">
              <a:extLst>
                <a:ext uri="{FF2B5EF4-FFF2-40B4-BE49-F238E27FC236}">
                  <a16:creationId xmlns:a16="http://schemas.microsoft.com/office/drawing/2014/main" id="{109367E2-7F46-0BC4-5BC8-CC6F7738A8C7}"/>
                </a:ext>
              </a:extLst>
            </p:cNvPr>
            <p:cNvSpPr/>
            <p:nvPr/>
          </p:nvSpPr>
          <p:spPr>
            <a:xfrm>
              <a:off x="1125958" y="3862578"/>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rgbClr val="C00000"/>
                </a:solidFill>
              </a:endParaRPr>
            </a:p>
          </p:txBody>
        </p:sp>
        <p:sp>
          <p:nvSpPr>
            <p:cNvPr id="19" name="正方形/長方形 18">
              <a:extLst>
                <a:ext uri="{FF2B5EF4-FFF2-40B4-BE49-F238E27FC236}">
                  <a16:creationId xmlns:a16="http://schemas.microsoft.com/office/drawing/2014/main" id="{4ECE0590-C14F-3F5B-6E03-FA5EF7D8395B}"/>
                </a:ext>
              </a:extLst>
            </p:cNvPr>
            <p:cNvSpPr/>
            <p:nvPr/>
          </p:nvSpPr>
          <p:spPr>
            <a:xfrm>
              <a:off x="4189338" y="3845756"/>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rgbClr val="C00000"/>
                </a:solidFill>
              </a:endParaRPr>
            </a:p>
          </p:txBody>
        </p:sp>
        <p:sp>
          <p:nvSpPr>
            <p:cNvPr id="20" name="正方形/長方形 19">
              <a:extLst>
                <a:ext uri="{FF2B5EF4-FFF2-40B4-BE49-F238E27FC236}">
                  <a16:creationId xmlns:a16="http://schemas.microsoft.com/office/drawing/2014/main" id="{DB3EC4B1-44BE-E278-3536-39F954EA0C21}"/>
                </a:ext>
              </a:extLst>
            </p:cNvPr>
            <p:cNvSpPr/>
            <p:nvPr/>
          </p:nvSpPr>
          <p:spPr>
            <a:xfrm>
              <a:off x="7272528" y="3830487"/>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しゃかいほけん</a:t>
              </a:r>
              <a:endParaRPr kumimoji="1" lang="ja-JP" altLang="en-US" sz="1400" dirty="0">
                <a:solidFill>
                  <a:srgbClr val="C00000"/>
                </a:solidFill>
              </a:endParaRPr>
            </a:p>
          </p:txBody>
        </p:sp>
      </p:grpSp>
      <p:grpSp>
        <p:nvGrpSpPr>
          <p:cNvPr id="25" name="グループ化 24">
            <a:extLst>
              <a:ext uri="{FF2B5EF4-FFF2-40B4-BE49-F238E27FC236}">
                <a16:creationId xmlns:a16="http://schemas.microsoft.com/office/drawing/2014/main" id="{CBD6950C-14B6-98AD-E6F1-5253FA2D76DF}"/>
              </a:ext>
            </a:extLst>
          </p:cNvPr>
          <p:cNvGrpSpPr/>
          <p:nvPr/>
        </p:nvGrpSpPr>
        <p:grpSpPr>
          <a:xfrm>
            <a:off x="107976" y="4702131"/>
            <a:ext cx="5395874" cy="1025570"/>
            <a:chOff x="107976" y="4702131"/>
            <a:chExt cx="5395874" cy="1025570"/>
          </a:xfrm>
        </p:grpSpPr>
        <p:sp>
          <p:nvSpPr>
            <p:cNvPr id="21" name="正方形/長方形 20">
              <a:extLst>
                <a:ext uri="{FF2B5EF4-FFF2-40B4-BE49-F238E27FC236}">
                  <a16:creationId xmlns:a16="http://schemas.microsoft.com/office/drawing/2014/main" id="{5C2CC95F-0C83-37D2-CEF6-D347A586E639}"/>
                </a:ext>
              </a:extLst>
            </p:cNvPr>
            <p:cNvSpPr/>
            <p:nvPr/>
          </p:nvSpPr>
          <p:spPr>
            <a:xfrm>
              <a:off x="107976" y="4702131"/>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こた</a:t>
              </a:r>
              <a:endParaRPr kumimoji="1" lang="ja-JP" altLang="en-US" sz="1400" dirty="0">
                <a:solidFill>
                  <a:srgbClr val="C00000"/>
                </a:solidFill>
              </a:endParaRPr>
            </a:p>
          </p:txBody>
        </p:sp>
        <p:sp>
          <p:nvSpPr>
            <p:cNvPr id="22" name="正方形/長方形 21">
              <a:extLst>
                <a:ext uri="{FF2B5EF4-FFF2-40B4-BE49-F238E27FC236}">
                  <a16:creationId xmlns:a16="http://schemas.microsoft.com/office/drawing/2014/main" id="{99EB5195-8857-AFFD-F0D1-8E604D725E5F}"/>
                </a:ext>
              </a:extLst>
            </p:cNvPr>
            <p:cNvSpPr/>
            <p:nvPr/>
          </p:nvSpPr>
          <p:spPr>
            <a:xfrm>
              <a:off x="4189338" y="5365936"/>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しゃかいほけん</a:t>
              </a:r>
              <a:endParaRPr kumimoji="1" lang="ja-JP" altLang="en-US" sz="1400" dirty="0">
                <a:solidFill>
                  <a:schemeClr val="tx1"/>
                </a:solidFill>
              </a:endParaRPr>
            </a:p>
          </p:txBody>
        </p:sp>
      </p:grpSp>
    </p:spTree>
    <p:extLst>
      <p:ext uri="{BB962C8B-B14F-4D97-AF65-F5344CB8AC3E}">
        <p14:creationId xmlns:p14="http://schemas.microsoft.com/office/powerpoint/2010/main" val="16520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728469"/>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ja-JP" sz="4800" b="1" dirty="0">
                <a:solidFill>
                  <a:schemeClr val="tx1"/>
                </a:solidFill>
                <a:latin typeface="Meiryo UI" panose="020B0604030504040204" pitchFamily="50" charset="-128"/>
                <a:ea typeface="Meiryo UI" panose="020B0604030504040204" pitchFamily="50" charset="-128"/>
                <a:cs typeface="ヒラギノ角ゴ Pro W6"/>
              </a:rPr>
              <a:t>B.20</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歳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B11BFFD3-CD62-4175-867F-48A652707F26}"/>
              </a:ext>
            </a:extLst>
          </p:cNvPr>
          <p:cNvGrpSpPr/>
          <p:nvPr/>
        </p:nvGrpSpPr>
        <p:grpSpPr>
          <a:xfrm>
            <a:off x="266700" y="865718"/>
            <a:ext cx="8747125" cy="3703613"/>
            <a:chOff x="266700" y="865718"/>
            <a:chExt cx="8747125" cy="3703613"/>
          </a:xfrm>
        </p:grpSpPr>
        <p:sp>
          <p:nvSpPr>
            <p:cNvPr id="4" name="コンテンツ プレースホルダー 1"/>
            <p:cNvSpPr txBox="1">
              <a:spLocks/>
            </p:cNvSpPr>
            <p:nvPr/>
          </p:nvSpPr>
          <p:spPr bwMode="auto">
            <a:xfrm>
              <a:off x="347662" y="865718"/>
              <a:ext cx="8597900" cy="2865774"/>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問題２</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algn="ct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公的年金制度の一つである国民年金は、</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何歳から加入義務が発生するのでしょうか？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984556"/>
              <a:ext cx="8747125" cy="584775"/>
            </a:xfrm>
            <a:prstGeom prst="rect">
              <a:avLst/>
            </a:prstGeom>
            <a:noFill/>
          </p:spPr>
          <p:txBody>
            <a:bodyPr wrap="square" rtlCol="0">
              <a:spAutoFit/>
            </a:bodyPr>
            <a:lstStyle/>
            <a:p>
              <a:pPr algn="ctr"/>
              <a:r>
                <a:rPr kumimoji="1"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B.20</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C.22</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歳</a:t>
              </a:r>
            </a:p>
          </p:txBody>
        </p:sp>
      </p:grpSp>
      <p:sp>
        <p:nvSpPr>
          <p:cNvPr id="7" name="スライド番号プレースホルダー 1">
            <a:extLst>
              <a:ext uri="{FF2B5EF4-FFF2-40B4-BE49-F238E27FC236}">
                <a16:creationId xmlns:a16="http://schemas.microsoft.com/office/drawing/2014/main" id="{95E32291-A47C-4991-94E8-E90B5259024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32</a:t>
            </a:fld>
            <a:endParaRPr lang="ja-JP" altLang="en-US" sz="1800" dirty="0">
              <a:solidFill>
                <a:schemeClr val="tx1"/>
              </a:solidFill>
            </a:endParaRPr>
          </a:p>
        </p:txBody>
      </p:sp>
      <p:grpSp>
        <p:nvGrpSpPr>
          <p:cNvPr id="22" name="グループ化 21">
            <a:extLst>
              <a:ext uri="{FF2B5EF4-FFF2-40B4-BE49-F238E27FC236}">
                <a16:creationId xmlns:a16="http://schemas.microsoft.com/office/drawing/2014/main" id="{2DC8D06E-C473-66D7-0387-4F655D849C03}"/>
              </a:ext>
            </a:extLst>
          </p:cNvPr>
          <p:cNvGrpSpPr/>
          <p:nvPr/>
        </p:nvGrpSpPr>
        <p:grpSpPr>
          <a:xfrm>
            <a:off x="1964735" y="3803673"/>
            <a:ext cx="6345955" cy="369938"/>
            <a:chOff x="1964735" y="3803673"/>
            <a:chExt cx="6345955" cy="369938"/>
          </a:xfrm>
        </p:grpSpPr>
        <p:sp>
          <p:nvSpPr>
            <p:cNvPr id="15" name="正方形/長方形 14">
              <a:extLst>
                <a:ext uri="{FF2B5EF4-FFF2-40B4-BE49-F238E27FC236}">
                  <a16:creationId xmlns:a16="http://schemas.microsoft.com/office/drawing/2014/main" id="{A614F46A-C349-DF5A-67AA-2515237F4056}"/>
                </a:ext>
              </a:extLst>
            </p:cNvPr>
            <p:cNvSpPr/>
            <p:nvPr/>
          </p:nvSpPr>
          <p:spPr>
            <a:xfrm>
              <a:off x="1964735" y="3803673"/>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さい</a:t>
              </a:r>
              <a:endParaRPr kumimoji="1" lang="ja-JP" altLang="en-US" sz="1400" dirty="0">
                <a:solidFill>
                  <a:srgbClr val="C00000"/>
                </a:solidFill>
              </a:endParaRPr>
            </a:p>
          </p:txBody>
        </p:sp>
        <p:sp>
          <p:nvSpPr>
            <p:cNvPr id="16" name="正方形/長方形 15">
              <a:extLst>
                <a:ext uri="{FF2B5EF4-FFF2-40B4-BE49-F238E27FC236}">
                  <a16:creationId xmlns:a16="http://schemas.microsoft.com/office/drawing/2014/main" id="{A23F3A77-83C9-FC00-78B5-CFDB02A5326C}"/>
                </a:ext>
              </a:extLst>
            </p:cNvPr>
            <p:cNvSpPr/>
            <p:nvPr/>
          </p:nvSpPr>
          <p:spPr>
            <a:xfrm>
              <a:off x="4189216" y="381115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さい</a:t>
              </a:r>
              <a:endParaRPr kumimoji="1" lang="ja-JP" altLang="en-US" sz="1400" dirty="0">
                <a:solidFill>
                  <a:srgbClr val="C00000"/>
                </a:solidFill>
              </a:endParaRPr>
            </a:p>
          </p:txBody>
        </p:sp>
        <p:sp>
          <p:nvSpPr>
            <p:cNvPr id="17" name="正方形/長方形 16">
              <a:extLst>
                <a:ext uri="{FF2B5EF4-FFF2-40B4-BE49-F238E27FC236}">
                  <a16:creationId xmlns:a16="http://schemas.microsoft.com/office/drawing/2014/main" id="{24F3098E-62B5-61B6-075B-6BDA01BF2C68}"/>
                </a:ext>
              </a:extLst>
            </p:cNvPr>
            <p:cNvSpPr/>
            <p:nvPr/>
          </p:nvSpPr>
          <p:spPr>
            <a:xfrm>
              <a:off x="6413697" y="3811846"/>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C00000"/>
                  </a:solidFill>
                  <a:latin typeface="BIZ UDPゴシック" panose="020B0400000000000000" pitchFamily="50" charset="-128"/>
                  <a:ea typeface="BIZ UDPゴシック" panose="020B0400000000000000" pitchFamily="50" charset="-128"/>
                </a:rPr>
                <a:t>さい</a:t>
              </a:r>
              <a:endParaRPr kumimoji="1" lang="ja-JP" altLang="en-US" sz="1400" dirty="0">
                <a:solidFill>
                  <a:srgbClr val="C00000"/>
                </a:solidFill>
              </a:endParaRPr>
            </a:p>
          </p:txBody>
        </p:sp>
      </p:grpSp>
      <p:grpSp>
        <p:nvGrpSpPr>
          <p:cNvPr id="23" name="グループ化 22">
            <a:extLst>
              <a:ext uri="{FF2B5EF4-FFF2-40B4-BE49-F238E27FC236}">
                <a16:creationId xmlns:a16="http://schemas.microsoft.com/office/drawing/2014/main" id="{09423633-2B79-748E-7F1E-DAE0339DDB38}"/>
              </a:ext>
            </a:extLst>
          </p:cNvPr>
          <p:cNvGrpSpPr/>
          <p:nvPr/>
        </p:nvGrpSpPr>
        <p:grpSpPr>
          <a:xfrm>
            <a:off x="-198226" y="4547586"/>
            <a:ext cx="6452215" cy="1068910"/>
            <a:chOff x="-198226" y="4547586"/>
            <a:chExt cx="6452215" cy="1068910"/>
          </a:xfrm>
        </p:grpSpPr>
        <p:sp>
          <p:nvSpPr>
            <p:cNvPr id="18" name="正方形/長方形 17">
              <a:extLst>
                <a:ext uri="{FF2B5EF4-FFF2-40B4-BE49-F238E27FC236}">
                  <a16:creationId xmlns:a16="http://schemas.microsoft.com/office/drawing/2014/main" id="{56022DE5-6CE1-FF80-4C34-1BE3D049BC1A}"/>
                </a:ext>
              </a:extLst>
            </p:cNvPr>
            <p:cNvSpPr/>
            <p:nvPr/>
          </p:nvSpPr>
          <p:spPr>
            <a:xfrm>
              <a:off x="-198226" y="4547586"/>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こた</a:t>
              </a:r>
              <a:endParaRPr kumimoji="1" lang="ja-JP" altLang="en-US" sz="1400" dirty="0">
                <a:solidFill>
                  <a:srgbClr val="C00000"/>
                </a:solidFill>
              </a:endParaRPr>
            </a:p>
          </p:txBody>
        </p:sp>
        <p:sp>
          <p:nvSpPr>
            <p:cNvPr id="19" name="正方形/長方形 18">
              <a:extLst>
                <a:ext uri="{FF2B5EF4-FFF2-40B4-BE49-F238E27FC236}">
                  <a16:creationId xmlns:a16="http://schemas.microsoft.com/office/drawing/2014/main" id="{7BC59867-C4F0-9934-07F3-A3FB9AAA1D9C}"/>
                </a:ext>
              </a:extLst>
            </p:cNvPr>
            <p:cNvSpPr/>
            <p:nvPr/>
          </p:nvSpPr>
          <p:spPr>
            <a:xfrm>
              <a:off x="4356996" y="525473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grpSp>
      <p:grpSp>
        <p:nvGrpSpPr>
          <p:cNvPr id="21" name="グループ化 20">
            <a:extLst>
              <a:ext uri="{FF2B5EF4-FFF2-40B4-BE49-F238E27FC236}">
                <a16:creationId xmlns:a16="http://schemas.microsoft.com/office/drawing/2014/main" id="{D74A0DC0-9DDF-CB3A-7397-5D66CF26DED8}"/>
              </a:ext>
            </a:extLst>
          </p:cNvPr>
          <p:cNvGrpSpPr/>
          <p:nvPr/>
        </p:nvGrpSpPr>
        <p:grpSpPr>
          <a:xfrm>
            <a:off x="83664" y="865718"/>
            <a:ext cx="7694327" cy="1621161"/>
            <a:chOff x="83664" y="865718"/>
            <a:chExt cx="7694327" cy="1621161"/>
          </a:xfrm>
        </p:grpSpPr>
        <p:sp>
          <p:nvSpPr>
            <p:cNvPr id="3" name="正方形/長方形 2">
              <a:extLst>
                <a:ext uri="{FF2B5EF4-FFF2-40B4-BE49-F238E27FC236}">
                  <a16:creationId xmlns:a16="http://schemas.microsoft.com/office/drawing/2014/main" id="{289272F0-929C-3855-2567-2CBBDD0A92FA}"/>
                </a:ext>
              </a:extLst>
            </p:cNvPr>
            <p:cNvSpPr/>
            <p:nvPr/>
          </p:nvSpPr>
          <p:spPr>
            <a:xfrm>
              <a:off x="389607" y="865718"/>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C0504D"/>
                  </a:solidFill>
                  <a:latin typeface="BIZ UDPゴシック" panose="020B0400000000000000" pitchFamily="50" charset="-128"/>
                  <a:ea typeface="BIZ UDPゴシック" panose="020B0400000000000000" pitchFamily="50" charset="-128"/>
                </a:rPr>
                <a:t>もんだい</a:t>
              </a:r>
              <a:endParaRPr kumimoji="1" lang="ja-JP" altLang="en-US" sz="1400" dirty="0">
                <a:solidFill>
                  <a:srgbClr val="C0504D"/>
                </a:solidFill>
              </a:endParaRPr>
            </a:p>
          </p:txBody>
        </p:sp>
        <p:sp>
          <p:nvSpPr>
            <p:cNvPr id="8" name="正方形/長方形 7">
              <a:extLst>
                <a:ext uri="{FF2B5EF4-FFF2-40B4-BE49-F238E27FC236}">
                  <a16:creationId xmlns:a16="http://schemas.microsoft.com/office/drawing/2014/main" id="{559F8DF4-1353-4BD1-0B1D-EF516A7A5521}"/>
                </a:ext>
              </a:extLst>
            </p:cNvPr>
            <p:cNvSpPr/>
            <p:nvPr/>
          </p:nvSpPr>
          <p:spPr>
            <a:xfrm>
              <a:off x="1272576" y="1460966"/>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こうてきねんきんせいど</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97FE0731-928A-8D11-B500-A449106161B0}"/>
                </a:ext>
              </a:extLst>
            </p:cNvPr>
            <p:cNvSpPr/>
            <p:nvPr/>
          </p:nvSpPr>
          <p:spPr>
            <a:xfrm>
              <a:off x="5880998" y="1484657"/>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こくみんねんきん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2A996F0E-471D-107E-07D8-0B5D33E6A8D9}"/>
                </a:ext>
              </a:extLst>
            </p:cNvPr>
            <p:cNvSpPr/>
            <p:nvPr/>
          </p:nvSpPr>
          <p:spPr>
            <a:xfrm>
              <a:off x="83664" y="2117722"/>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なんさい</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AF6D48C-5094-379F-2688-C2C1A4AB81FF}"/>
                </a:ext>
              </a:extLst>
            </p:cNvPr>
            <p:cNvSpPr/>
            <p:nvPr/>
          </p:nvSpPr>
          <p:spPr>
            <a:xfrm>
              <a:off x="2038840" y="2121418"/>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かにゅうぎむ</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1E07832F-2F4B-235C-0BFA-91BF0701108F}"/>
                </a:ext>
              </a:extLst>
            </p:cNvPr>
            <p:cNvSpPr/>
            <p:nvPr/>
          </p:nvSpPr>
          <p:spPr>
            <a:xfrm>
              <a:off x="3942060" y="2125114"/>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F3760B2D-0E80-4019-F342-E085EC90B285}"/>
                </a:ext>
              </a:extLst>
            </p:cNvPr>
            <p:cNvSpPr/>
            <p:nvPr/>
          </p:nvSpPr>
          <p:spPr>
            <a:xfrm>
              <a:off x="3240719" y="148036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grpSp>
    </p:spTree>
    <p:extLst>
      <p:ext uri="{BB962C8B-B14F-4D97-AF65-F5344CB8AC3E}">
        <p14:creationId xmlns:p14="http://schemas.microsoft.com/office/powerpoint/2010/main" val="33226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まとめクイズ③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コンテンツ プレースホルダー 1"/>
          <p:cNvSpPr txBox="1">
            <a:spLocks/>
          </p:cNvSpPr>
          <p:nvPr/>
        </p:nvSpPr>
        <p:spPr bwMode="auto">
          <a:xfrm>
            <a:off x="266700" y="4728469"/>
            <a:ext cx="8597899" cy="1803400"/>
          </a:xfrm>
          <a:prstGeom prst="rect">
            <a:avLst/>
          </a:prstGeom>
          <a:solidFill>
            <a:schemeClr val="accent2">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答え</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ctr" eaLnBrk="1" hangingPunct="1">
              <a:buNone/>
              <a:defRPr/>
            </a:pPr>
            <a:r>
              <a:rPr lang="en-US" altLang="zh-CN" sz="4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4800" b="1" dirty="0">
                <a:solidFill>
                  <a:schemeClr val="tx1"/>
                </a:solidFill>
                <a:latin typeface="Meiryo UI" panose="020B0604030504040204" pitchFamily="50" charset="-128"/>
                <a:ea typeface="Meiryo UI" panose="020B0604030504040204" pitchFamily="50" charset="-128"/>
                <a:cs typeface="ヒラギノ角ゴ Pro W6"/>
              </a:rPr>
              <a:t>病気や人が亡くなった時 </a:t>
            </a:r>
            <a:endParaRPr lang="en-US" altLang="ja-JP" sz="48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2" name="グループ化 1">
            <a:extLst>
              <a:ext uri="{FF2B5EF4-FFF2-40B4-BE49-F238E27FC236}">
                <a16:creationId xmlns:a16="http://schemas.microsoft.com/office/drawing/2014/main" id="{B11BFFD3-CD62-4175-867F-48A652707F26}"/>
              </a:ext>
            </a:extLst>
          </p:cNvPr>
          <p:cNvGrpSpPr/>
          <p:nvPr/>
        </p:nvGrpSpPr>
        <p:grpSpPr>
          <a:xfrm>
            <a:off x="266700" y="865718"/>
            <a:ext cx="8747125" cy="3688054"/>
            <a:chOff x="266700" y="865718"/>
            <a:chExt cx="8747125" cy="3688054"/>
          </a:xfrm>
        </p:grpSpPr>
        <p:sp>
          <p:nvSpPr>
            <p:cNvPr id="4" name="コンテンツ プレースホルダー 1"/>
            <p:cNvSpPr txBox="1">
              <a:spLocks/>
            </p:cNvSpPr>
            <p:nvPr/>
          </p:nvSpPr>
          <p:spPr bwMode="auto">
            <a:xfrm>
              <a:off x="347662" y="865718"/>
              <a:ext cx="8597900" cy="2344450"/>
            </a:xfrm>
            <a:prstGeom prst="rect">
              <a:avLst/>
            </a:prstGeom>
            <a:solidFill>
              <a:schemeClr val="bg1"/>
            </a:solidFill>
            <a:ln w="76200">
              <a:solidFill>
                <a:srgbClr val="C0504D"/>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C0504D"/>
                  </a:solidFill>
                  <a:latin typeface="Meiryo UI" panose="020B0604030504040204" pitchFamily="50" charset="-128"/>
                  <a:ea typeface="Meiryo UI" panose="020B0604030504040204" pitchFamily="50" charset="-128"/>
                  <a:cs typeface="ヒラギノ角ゴ Pro W6"/>
                </a:rPr>
                <a:t>問題３</a:t>
              </a:r>
              <a:r>
                <a:rPr lang="en-US" altLang="ja-JP" sz="3200" b="1" dirty="0">
                  <a:solidFill>
                    <a:srgbClr val="C0504D"/>
                  </a:solidFill>
                  <a:latin typeface="Meiryo UI" panose="020B0604030504040204" pitchFamily="50" charset="-128"/>
                  <a:ea typeface="Meiryo UI" panose="020B0604030504040204" pitchFamily="50" charset="-128"/>
                  <a:cs typeface="ヒラギノ角ゴ Pro W6"/>
                </a:rPr>
                <a:t>】 </a:t>
              </a:r>
            </a:p>
            <a:p>
              <a:pPr algn="ctr" eaLnBrk="1" hangingPunct="1">
                <a:buFont typeface="Symbol" pitchFamily="18" charset="2"/>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生命保険で備えられる</a:t>
              </a:r>
            </a:p>
            <a:p>
              <a:pPr algn="ctr" eaLnBrk="1" hangingPunct="1">
                <a:buNone/>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リスクはどれでしょうか？</a:t>
              </a:r>
              <a:endParaRPr lang="en-US" altLang="ja-JP" sz="40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476554"/>
              <a:ext cx="8747125" cy="1077218"/>
            </a:xfrm>
            <a:prstGeom prst="rect">
              <a:avLst/>
            </a:prstGeom>
            <a:noFill/>
          </p:spPr>
          <p:txBody>
            <a:bodyPr wrap="square" rtlCol="0">
              <a:spAutoFit/>
            </a:bodyPr>
            <a:lstStyle/>
            <a:p>
              <a:r>
                <a:rPr kumimoji="1"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病気や人が</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スマホの破損 　　</a:t>
              </a:r>
              <a:r>
                <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自転車の</a:t>
              </a:r>
            </a:p>
            <a:p>
              <a:r>
                <a:rPr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亡くなった時　　　　　　　　　　　　　　　　　　盗難</a:t>
              </a:r>
              <a:endParaRPr lang="en-US" altLang="ja-JP"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1">
            <a:extLst>
              <a:ext uri="{FF2B5EF4-FFF2-40B4-BE49-F238E27FC236}">
                <a16:creationId xmlns:a16="http://schemas.microsoft.com/office/drawing/2014/main" id="{8859DB99-B83C-B3EC-C510-AFB717F9D4A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33</a:t>
            </a:fld>
            <a:endParaRPr lang="ja-JP" altLang="en-US" sz="1800" dirty="0">
              <a:solidFill>
                <a:schemeClr val="tx1"/>
              </a:solidFill>
            </a:endParaRPr>
          </a:p>
        </p:txBody>
      </p:sp>
      <p:grpSp>
        <p:nvGrpSpPr>
          <p:cNvPr id="24" name="グループ化 23">
            <a:extLst>
              <a:ext uri="{FF2B5EF4-FFF2-40B4-BE49-F238E27FC236}">
                <a16:creationId xmlns:a16="http://schemas.microsoft.com/office/drawing/2014/main" id="{AC08C723-8288-4153-0913-C2FC2AE20851}"/>
              </a:ext>
            </a:extLst>
          </p:cNvPr>
          <p:cNvGrpSpPr/>
          <p:nvPr/>
        </p:nvGrpSpPr>
        <p:grpSpPr>
          <a:xfrm>
            <a:off x="347662" y="865718"/>
            <a:ext cx="5644554" cy="973540"/>
            <a:chOff x="347662" y="865718"/>
            <a:chExt cx="5644554" cy="973540"/>
          </a:xfrm>
        </p:grpSpPr>
        <p:sp>
          <p:nvSpPr>
            <p:cNvPr id="3" name="正方形/長方形 2">
              <a:extLst>
                <a:ext uri="{FF2B5EF4-FFF2-40B4-BE49-F238E27FC236}">
                  <a16:creationId xmlns:a16="http://schemas.microsoft.com/office/drawing/2014/main" id="{4367784D-B409-74EF-3479-5810E9CFAE9F}"/>
                </a:ext>
              </a:extLst>
            </p:cNvPr>
            <p:cNvSpPr/>
            <p:nvPr/>
          </p:nvSpPr>
          <p:spPr>
            <a:xfrm>
              <a:off x="347662" y="865718"/>
              <a:ext cx="13145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C0504D"/>
                  </a:solidFill>
                  <a:latin typeface="BIZ UDPゴシック" panose="020B0400000000000000" pitchFamily="50" charset="-128"/>
                  <a:ea typeface="BIZ UDPゴシック" panose="020B0400000000000000" pitchFamily="50" charset="-128"/>
                </a:rPr>
                <a:t>もんだい</a:t>
              </a:r>
              <a:endParaRPr kumimoji="1" lang="ja-JP" altLang="en-US" sz="1400" dirty="0">
                <a:solidFill>
                  <a:srgbClr val="C0504D"/>
                </a:solidFill>
              </a:endParaRPr>
            </a:p>
          </p:txBody>
        </p:sp>
        <p:sp>
          <p:nvSpPr>
            <p:cNvPr id="8" name="正方形/長方形 7">
              <a:extLst>
                <a:ext uri="{FF2B5EF4-FFF2-40B4-BE49-F238E27FC236}">
                  <a16:creationId xmlns:a16="http://schemas.microsoft.com/office/drawing/2014/main" id="{E9ED222E-C8A0-9E14-468E-3A180EC3ABE7}"/>
                </a:ext>
              </a:extLst>
            </p:cNvPr>
            <p:cNvSpPr/>
            <p:nvPr/>
          </p:nvSpPr>
          <p:spPr>
            <a:xfrm>
              <a:off x="2517012" y="1470330"/>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08E0DECB-5FB5-99D5-DCE4-689298505AD1}"/>
                </a:ext>
              </a:extLst>
            </p:cNvPr>
            <p:cNvSpPr/>
            <p:nvPr/>
          </p:nvSpPr>
          <p:spPr>
            <a:xfrm>
              <a:off x="4095223" y="1477493"/>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25" name="グループ化 24">
            <a:extLst>
              <a:ext uri="{FF2B5EF4-FFF2-40B4-BE49-F238E27FC236}">
                <a16:creationId xmlns:a16="http://schemas.microsoft.com/office/drawing/2014/main" id="{08CE8639-946F-7020-3114-11E8940E172A}"/>
              </a:ext>
            </a:extLst>
          </p:cNvPr>
          <p:cNvGrpSpPr/>
          <p:nvPr/>
        </p:nvGrpSpPr>
        <p:grpSpPr>
          <a:xfrm>
            <a:off x="-92279" y="3291075"/>
            <a:ext cx="8956878" cy="1451969"/>
            <a:chOff x="-92279" y="3291075"/>
            <a:chExt cx="8956878" cy="1451969"/>
          </a:xfrm>
        </p:grpSpPr>
        <p:sp>
          <p:nvSpPr>
            <p:cNvPr id="11" name="正方形/長方形 10">
              <a:extLst>
                <a:ext uri="{FF2B5EF4-FFF2-40B4-BE49-F238E27FC236}">
                  <a16:creationId xmlns:a16="http://schemas.microsoft.com/office/drawing/2014/main" id="{F0C3A467-2346-DBF5-0A0F-A0BAFD83C2B2}"/>
                </a:ext>
              </a:extLst>
            </p:cNvPr>
            <p:cNvSpPr/>
            <p:nvPr/>
          </p:nvSpPr>
          <p:spPr>
            <a:xfrm>
              <a:off x="266700" y="329567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びょうき</a:t>
              </a:r>
              <a:endParaRPr kumimoji="1" lang="ja-JP" altLang="en-US" sz="1000" dirty="0">
                <a:solidFill>
                  <a:srgbClr val="C00000"/>
                </a:solidFill>
              </a:endParaRPr>
            </a:p>
          </p:txBody>
        </p:sp>
        <p:sp>
          <p:nvSpPr>
            <p:cNvPr id="12" name="正方形/長方形 11">
              <a:extLst>
                <a:ext uri="{FF2B5EF4-FFF2-40B4-BE49-F238E27FC236}">
                  <a16:creationId xmlns:a16="http://schemas.microsoft.com/office/drawing/2014/main" id="{EB48CCCD-F18B-3BDE-B7B1-E1DADB63B269}"/>
                </a:ext>
              </a:extLst>
            </p:cNvPr>
            <p:cNvSpPr/>
            <p:nvPr/>
          </p:nvSpPr>
          <p:spPr>
            <a:xfrm>
              <a:off x="1216888" y="329107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ひと</a:t>
              </a:r>
              <a:endParaRPr kumimoji="1" lang="ja-JP" altLang="en-US" sz="1000" dirty="0">
                <a:solidFill>
                  <a:srgbClr val="C00000"/>
                </a:solidFill>
              </a:endParaRPr>
            </a:p>
          </p:txBody>
        </p:sp>
        <p:sp>
          <p:nvSpPr>
            <p:cNvPr id="14" name="正方形/長方形 13">
              <a:extLst>
                <a:ext uri="{FF2B5EF4-FFF2-40B4-BE49-F238E27FC236}">
                  <a16:creationId xmlns:a16="http://schemas.microsoft.com/office/drawing/2014/main" id="{BD62E60B-00AB-C040-F4AD-36B11DAC8231}"/>
                </a:ext>
              </a:extLst>
            </p:cNvPr>
            <p:cNvSpPr/>
            <p:nvPr/>
          </p:nvSpPr>
          <p:spPr>
            <a:xfrm>
              <a:off x="-92279" y="4377486"/>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な</a:t>
              </a:r>
              <a:endParaRPr kumimoji="1" lang="ja-JP" altLang="en-US" sz="1000" dirty="0">
                <a:solidFill>
                  <a:srgbClr val="C00000"/>
                </a:solidFill>
              </a:endParaRPr>
            </a:p>
          </p:txBody>
        </p:sp>
        <p:sp>
          <p:nvSpPr>
            <p:cNvPr id="15" name="正方形/長方形 14">
              <a:extLst>
                <a:ext uri="{FF2B5EF4-FFF2-40B4-BE49-F238E27FC236}">
                  <a16:creationId xmlns:a16="http://schemas.microsoft.com/office/drawing/2014/main" id="{0C2501B3-5382-43E2-007F-391FC30CF10D}"/>
                </a:ext>
              </a:extLst>
            </p:cNvPr>
            <p:cNvSpPr/>
            <p:nvPr/>
          </p:nvSpPr>
          <p:spPr>
            <a:xfrm>
              <a:off x="1568515" y="4381279"/>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とき</a:t>
              </a:r>
              <a:endParaRPr kumimoji="1" lang="ja-JP" altLang="en-US" sz="1000" dirty="0">
                <a:solidFill>
                  <a:srgbClr val="C00000"/>
                </a:solidFill>
              </a:endParaRPr>
            </a:p>
          </p:txBody>
        </p:sp>
        <p:sp>
          <p:nvSpPr>
            <p:cNvPr id="16" name="正方形/長方形 15">
              <a:extLst>
                <a:ext uri="{FF2B5EF4-FFF2-40B4-BE49-F238E27FC236}">
                  <a16:creationId xmlns:a16="http://schemas.microsoft.com/office/drawing/2014/main" id="{EECFBFBF-47F8-6B9D-456C-F933A632659A}"/>
                </a:ext>
              </a:extLst>
            </p:cNvPr>
            <p:cNvSpPr/>
            <p:nvPr/>
          </p:nvSpPr>
          <p:spPr>
            <a:xfrm>
              <a:off x="4705875" y="3315348"/>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はそん</a:t>
              </a:r>
              <a:endParaRPr kumimoji="1" lang="ja-JP" altLang="en-US" sz="1000" dirty="0">
                <a:solidFill>
                  <a:srgbClr val="C00000"/>
                </a:solidFill>
              </a:endParaRPr>
            </a:p>
          </p:txBody>
        </p:sp>
        <p:sp>
          <p:nvSpPr>
            <p:cNvPr id="17" name="正方形/長方形 16">
              <a:extLst>
                <a:ext uri="{FF2B5EF4-FFF2-40B4-BE49-F238E27FC236}">
                  <a16:creationId xmlns:a16="http://schemas.microsoft.com/office/drawing/2014/main" id="{5B88BBC8-E2FB-0323-00A2-DD1E9E5659D7}"/>
                </a:ext>
              </a:extLst>
            </p:cNvPr>
            <p:cNvSpPr/>
            <p:nvPr/>
          </p:nvSpPr>
          <p:spPr>
            <a:xfrm>
              <a:off x="6817679" y="3315348"/>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じてんしゃ</a:t>
              </a:r>
              <a:endParaRPr kumimoji="1" lang="ja-JP" altLang="en-US" sz="1000" dirty="0">
                <a:solidFill>
                  <a:srgbClr val="C00000"/>
                </a:solidFill>
              </a:endParaRPr>
            </a:p>
          </p:txBody>
        </p:sp>
        <p:sp>
          <p:nvSpPr>
            <p:cNvPr id="18" name="正方形/長方形 17">
              <a:extLst>
                <a:ext uri="{FF2B5EF4-FFF2-40B4-BE49-F238E27FC236}">
                  <a16:creationId xmlns:a16="http://schemas.microsoft.com/office/drawing/2014/main" id="{CC222ACD-9E8C-7139-0586-5C0A140E7AA2}"/>
                </a:ext>
              </a:extLst>
            </p:cNvPr>
            <p:cNvSpPr/>
            <p:nvPr/>
          </p:nvSpPr>
          <p:spPr>
            <a:xfrm>
              <a:off x="6967606" y="4379182"/>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とうなん</a:t>
              </a:r>
              <a:endParaRPr kumimoji="1" lang="ja-JP" altLang="en-US" sz="1000" dirty="0">
                <a:solidFill>
                  <a:srgbClr val="C00000"/>
                </a:solidFill>
              </a:endParaRPr>
            </a:p>
          </p:txBody>
        </p:sp>
      </p:grpSp>
      <p:grpSp>
        <p:nvGrpSpPr>
          <p:cNvPr id="26" name="グループ化 25">
            <a:extLst>
              <a:ext uri="{FF2B5EF4-FFF2-40B4-BE49-F238E27FC236}">
                <a16:creationId xmlns:a16="http://schemas.microsoft.com/office/drawing/2014/main" id="{5BC2E482-8C64-61DA-C289-61B885A74759}"/>
              </a:ext>
            </a:extLst>
          </p:cNvPr>
          <p:cNvGrpSpPr/>
          <p:nvPr/>
        </p:nvGrpSpPr>
        <p:grpSpPr>
          <a:xfrm>
            <a:off x="-210378" y="4565954"/>
            <a:ext cx="8734359" cy="1073425"/>
            <a:chOff x="-210378" y="4565954"/>
            <a:chExt cx="8734359" cy="1073425"/>
          </a:xfrm>
        </p:grpSpPr>
        <p:sp>
          <p:nvSpPr>
            <p:cNvPr id="19" name="正方形/長方形 18">
              <a:extLst>
                <a:ext uri="{FF2B5EF4-FFF2-40B4-BE49-F238E27FC236}">
                  <a16:creationId xmlns:a16="http://schemas.microsoft.com/office/drawing/2014/main" id="{13EB5526-CED7-45CF-54D5-413CC16F5252}"/>
                </a:ext>
              </a:extLst>
            </p:cNvPr>
            <p:cNvSpPr/>
            <p:nvPr/>
          </p:nvSpPr>
          <p:spPr>
            <a:xfrm>
              <a:off x="-210378" y="4565954"/>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C00000"/>
                  </a:solidFill>
                  <a:latin typeface="BIZ UDPゴシック" panose="020B0400000000000000" pitchFamily="50" charset="-128"/>
                  <a:ea typeface="BIZ UDPゴシック" panose="020B0400000000000000" pitchFamily="50" charset="-128"/>
                </a:rPr>
                <a:t>こた</a:t>
              </a:r>
              <a:endParaRPr kumimoji="1" lang="ja-JP" altLang="en-US" sz="1000" dirty="0">
                <a:solidFill>
                  <a:srgbClr val="C00000"/>
                </a:solidFill>
              </a:endParaRPr>
            </a:p>
          </p:txBody>
        </p:sp>
        <p:sp>
          <p:nvSpPr>
            <p:cNvPr id="20" name="正方形/長方形 19">
              <a:extLst>
                <a:ext uri="{FF2B5EF4-FFF2-40B4-BE49-F238E27FC236}">
                  <a16:creationId xmlns:a16="http://schemas.microsoft.com/office/drawing/2014/main" id="{06EECFF9-8EA5-AC0C-2C64-94DEA4CD53A6}"/>
                </a:ext>
              </a:extLst>
            </p:cNvPr>
            <p:cNvSpPr/>
            <p:nvPr/>
          </p:nvSpPr>
          <p:spPr>
            <a:xfrm>
              <a:off x="1568515" y="5267302"/>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25823C70-08AF-DCB6-9126-A107292290C5}"/>
                </a:ext>
              </a:extLst>
            </p:cNvPr>
            <p:cNvSpPr/>
            <p:nvPr/>
          </p:nvSpPr>
          <p:spPr>
            <a:xfrm>
              <a:off x="2994089" y="5277614"/>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FA265A0-44F7-21FC-E4DF-C1A38FBE117D}"/>
                </a:ext>
              </a:extLst>
            </p:cNvPr>
            <p:cNvSpPr/>
            <p:nvPr/>
          </p:nvSpPr>
          <p:spPr>
            <a:xfrm>
              <a:off x="4162335" y="5253880"/>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18B050BF-C72B-A776-7092-D176E0174207}"/>
                </a:ext>
              </a:extLst>
            </p:cNvPr>
            <p:cNvSpPr/>
            <p:nvPr/>
          </p:nvSpPr>
          <p:spPr>
            <a:xfrm>
              <a:off x="6626988" y="5274642"/>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とき</a:t>
              </a:r>
              <a:endParaRPr kumimoji="1" lang="ja-JP" altLang="en-US" sz="1400" dirty="0">
                <a:solidFill>
                  <a:schemeClr val="tx1"/>
                </a:solidFill>
              </a:endParaRPr>
            </a:p>
          </p:txBody>
        </p:sp>
      </p:grpSp>
    </p:spTree>
    <p:extLst>
      <p:ext uri="{BB962C8B-B14F-4D97-AF65-F5344CB8AC3E}">
        <p14:creationId xmlns:p14="http://schemas.microsoft.com/office/powerpoint/2010/main" val="12535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6" y="889651"/>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67126" y="942685"/>
              <a:ext cx="8574938"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①日常の生活の中に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さまざまなリスクがある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ことに気づく</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ことが大切。</a:t>
              </a:r>
            </a:p>
          </p:txBody>
        </p:sp>
      </p:grpSp>
      <p:grpSp>
        <p:nvGrpSpPr>
          <p:cNvPr id="6" name="グループ化 5"/>
          <p:cNvGrpSpPr/>
          <p:nvPr/>
        </p:nvGrpSpPr>
        <p:grpSpPr>
          <a:xfrm>
            <a:off x="151157" y="2564479"/>
            <a:ext cx="8890234" cy="1907092"/>
            <a:chOff x="151158" y="2468058"/>
            <a:chExt cx="8890234"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5004" y="2555945"/>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保障制度だけでなく、自分で備える</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ことも</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大切。</a:t>
              </a:r>
            </a:p>
          </p:txBody>
        </p:sp>
      </p:grpSp>
      <p:grpSp>
        <p:nvGrpSpPr>
          <p:cNvPr id="7" name="グループ化 6"/>
          <p:cNvGrpSpPr/>
          <p:nvPr/>
        </p:nvGrpSpPr>
        <p:grpSpPr>
          <a:xfrm>
            <a:off x="151157" y="4737099"/>
            <a:ext cx="8763555" cy="1429200"/>
            <a:chOff x="151157" y="4562856"/>
            <a:chExt cx="8763555"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2577" y="4731050"/>
              <a:ext cx="8402290" cy="1329877"/>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③社会保障制度で足りない部分を、</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や民間保険を利用して準備する</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ことが大切。</a:t>
              </a:r>
            </a:p>
          </p:txBody>
        </p:sp>
      </p:grpSp>
      <p:sp>
        <p:nvSpPr>
          <p:cNvPr id="8" name="スライド番号プレースホルダー 1">
            <a:extLst>
              <a:ext uri="{FF2B5EF4-FFF2-40B4-BE49-F238E27FC236}">
                <a16:creationId xmlns:a16="http://schemas.microsoft.com/office/drawing/2014/main" id="{EAE2FDAE-25F8-6B95-16F6-C01B4FBD7B8F}"/>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34</a:t>
            </a:fld>
            <a:endParaRPr lang="ja-JP" altLang="en-US" sz="1800" dirty="0">
              <a:solidFill>
                <a:schemeClr val="tx1"/>
              </a:solidFill>
            </a:endParaRPr>
          </a:p>
        </p:txBody>
      </p:sp>
      <p:grpSp>
        <p:nvGrpSpPr>
          <p:cNvPr id="37" name="グループ化 36">
            <a:extLst>
              <a:ext uri="{FF2B5EF4-FFF2-40B4-BE49-F238E27FC236}">
                <a16:creationId xmlns:a16="http://schemas.microsoft.com/office/drawing/2014/main" id="{D4AE3ABA-764B-6922-8349-2346AFABB2F2}"/>
              </a:ext>
            </a:extLst>
          </p:cNvPr>
          <p:cNvGrpSpPr/>
          <p:nvPr/>
        </p:nvGrpSpPr>
        <p:grpSpPr>
          <a:xfrm>
            <a:off x="175003" y="840587"/>
            <a:ext cx="4963515" cy="961762"/>
            <a:chOff x="175003" y="840587"/>
            <a:chExt cx="4963515" cy="961762"/>
          </a:xfrm>
        </p:grpSpPr>
        <p:sp>
          <p:nvSpPr>
            <p:cNvPr id="4" name="正方形/長方形 3">
              <a:extLst>
                <a:ext uri="{FF2B5EF4-FFF2-40B4-BE49-F238E27FC236}">
                  <a16:creationId xmlns:a16="http://schemas.microsoft.com/office/drawing/2014/main" id="{732B4788-5C0D-F184-10C1-B8B9EEB1DAE8}"/>
                </a:ext>
              </a:extLst>
            </p:cNvPr>
            <p:cNvSpPr/>
            <p:nvPr/>
          </p:nvSpPr>
          <p:spPr>
            <a:xfrm>
              <a:off x="175003" y="840587"/>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にちじょう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600C604C-5400-3098-92E2-5572DBAC9E6C}"/>
                </a:ext>
              </a:extLst>
            </p:cNvPr>
            <p:cNvSpPr/>
            <p:nvPr/>
          </p:nvSpPr>
          <p:spPr>
            <a:xfrm>
              <a:off x="1568515" y="850657"/>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08A18B9C-405D-1885-2EEA-6CE9DB784F88}"/>
                </a:ext>
              </a:extLst>
            </p:cNvPr>
            <p:cNvSpPr/>
            <p:nvPr/>
          </p:nvSpPr>
          <p:spPr>
            <a:xfrm>
              <a:off x="2661286" y="86963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なか</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2B2D9F18-FBED-74FB-5C08-9F49FD79CDB0}"/>
                </a:ext>
              </a:extLst>
            </p:cNvPr>
            <p:cNvSpPr/>
            <p:nvPr/>
          </p:nvSpPr>
          <p:spPr>
            <a:xfrm>
              <a:off x="896323" y="1440584"/>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13" name="正方形/長方形 12">
              <a:extLst>
                <a:ext uri="{FF2B5EF4-FFF2-40B4-BE49-F238E27FC236}">
                  <a16:creationId xmlns:a16="http://schemas.microsoft.com/office/drawing/2014/main" id="{5B5C1267-D6B6-63D9-2BF4-8465094A1D1A}"/>
                </a:ext>
              </a:extLst>
            </p:cNvPr>
            <p:cNvSpPr/>
            <p:nvPr/>
          </p:nvSpPr>
          <p:spPr>
            <a:xfrm>
              <a:off x="3241525" y="143135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1"/>
                </a:solidFill>
              </a:endParaRPr>
            </a:p>
          </p:txBody>
        </p:sp>
      </p:grpSp>
      <p:grpSp>
        <p:nvGrpSpPr>
          <p:cNvPr id="38" name="グループ化 37">
            <a:extLst>
              <a:ext uri="{FF2B5EF4-FFF2-40B4-BE49-F238E27FC236}">
                <a16:creationId xmlns:a16="http://schemas.microsoft.com/office/drawing/2014/main" id="{7CEDF221-0ECF-390F-013D-165EC9EA356E}"/>
              </a:ext>
            </a:extLst>
          </p:cNvPr>
          <p:cNvGrpSpPr/>
          <p:nvPr/>
        </p:nvGrpSpPr>
        <p:grpSpPr>
          <a:xfrm>
            <a:off x="95490" y="2501248"/>
            <a:ext cx="9068167" cy="1490718"/>
            <a:chOff x="95490" y="2501248"/>
            <a:chExt cx="9068167" cy="1490718"/>
          </a:xfrm>
        </p:grpSpPr>
        <p:sp>
          <p:nvSpPr>
            <p:cNvPr id="14" name="正方形/長方形 13">
              <a:extLst>
                <a:ext uri="{FF2B5EF4-FFF2-40B4-BE49-F238E27FC236}">
                  <a16:creationId xmlns:a16="http://schemas.microsoft.com/office/drawing/2014/main" id="{291A4F10-D876-1469-84D6-F49EF3AE60EE}"/>
                </a:ext>
              </a:extLst>
            </p:cNvPr>
            <p:cNvSpPr/>
            <p:nvPr/>
          </p:nvSpPr>
          <p:spPr>
            <a:xfrm>
              <a:off x="2071996" y="251875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3564401C-3D48-1993-BD12-4551E1DBF52E}"/>
                </a:ext>
              </a:extLst>
            </p:cNvPr>
            <p:cNvSpPr/>
            <p:nvPr/>
          </p:nvSpPr>
          <p:spPr>
            <a:xfrm>
              <a:off x="3154042" y="2501248"/>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み</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EB2561B9-3CA1-0883-16C9-79F2B36C4629}"/>
                </a:ext>
              </a:extLst>
            </p:cNvPr>
            <p:cNvSpPr/>
            <p:nvPr/>
          </p:nvSpPr>
          <p:spPr>
            <a:xfrm>
              <a:off x="3992835" y="251000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98A80EE2-94AF-7B8D-231D-B3B34CFA7495}"/>
                </a:ext>
              </a:extLst>
            </p:cNvPr>
            <p:cNvSpPr/>
            <p:nvPr/>
          </p:nvSpPr>
          <p:spPr>
            <a:xfrm>
              <a:off x="5051035" y="2518447"/>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しゅだん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0B148245-D1AA-3037-B59E-E2FBBE3E1881}"/>
                </a:ext>
              </a:extLst>
            </p:cNvPr>
            <p:cNvSpPr/>
            <p:nvPr/>
          </p:nvSpPr>
          <p:spPr>
            <a:xfrm>
              <a:off x="7266664" y="251875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しゃかい</a:t>
              </a:r>
              <a:endParaRPr kumimoji="1" lang="ja-JP" altLang="en-US" sz="1400" dirty="0">
                <a:solidFill>
                  <a:srgbClr val="FF0000"/>
                </a:solidFill>
              </a:endParaRPr>
            </a:p>
          </p:txBody>
        </p:sp>
        <p:sp>
          <p:nvSpPr>
            <p:cNvPr id="20" name="正方形/長方形 19">
              <a:extLst>
                <a:ext uri="{FF2B5EF4-FFF2-40B4-BE49-F238E27FC236}">
                  <a16:creationId xmlns:a16="http://schemas.microsoft.com/office/drawing/2014/main" id="{DC605A25-2439-6282-5CEC-936A97137143}"/>
                </a:ext>
              </a:extLst>
            </p:cNvPr>
            <p:cNvSpPr/>
            <p:nvPr/>
          </p:nvSpPr>
          <p:spPr>
            <a:xfrm>
              <a:off x="600011" y="308047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ほしょうせいど</a:t>
              </a:r>
              <a:endParaRPr kumimoji="1" lang="ja-JP" altLang="en-US" sz="1400" dirty="0">
                <a:solidFill>
                  <a:srgbClr val="FF0000"/>
                </a:solidFill>
              </a:endParaRPr>
            </a:p>
          </p:txBody>
        </p:sp>
        <p:sp>
          <p:nvSpPr>
            <p:cNvPr id="21" name="正方形/長方形 20">
              <a:extLst>
                <a:ext uri="{FF2B5EF4-FFF2-40B4-BE49-F238E27FC236}">
                  <a16:creationId xmlns:a16="http://schemas.microsoft.com/office/drawing/2014/main" id="{8CE371D6-7239-84C0-7F4E-EF561F224374}"/>
                </a:ext>
              </a:extLst>
            </p:cNvPr>
            <p:cNvSpPr/>
            <p:nvPr/>
          </p:nvSpPr>
          <p:spPr>
            <a:xfrm>
              <a:off x="4112849" y="308047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じぶん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ACE14139-F812-EC35-4899-2F31455D3590}"/>
                </a:ext>
              </a:extLst>
            </p:cNvPr>
            <p:cNvSpPr/>
            <p:nvPr/>
          </p:nvSpPr>
          <p:spPr>
            <a:xfrm>
              <a:off x="5158930" y="3078433"/>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そな</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8F87B24B-838C-8C48-F040-B4206E498998}"/>
                </a:ext>
              </a:extLst>
            </p:cNvPr>
            <p:cNvSpPr/>
            <p:nvPr/>
          </p:nvSpPr>
          <p:spPr>
            <a:xfrm>
              <a:off x="95490" y="363020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1"/>
                </a:solidFill>
              </a:endParaRPr>
            </a:p>
          </p:txBody>
        </p:sp>
      </p:grpSp>
      <p:grpSp>
        <p:nvGrpSpPr>
          <p:cNvPr id="39" name="グループ化 38">
            <a:extLst>
              <a:ext uri="{FF2B5EF4-FFF2-40B4-BE49-F238E27FC236}">
                <a16:creationId xmlns:a16="http://schemas.microsoft.com/office/drawing/2014/main" id="{A7529BD8-EB40-D7AB-6054-0F7481C213A0}"/>
              </a:ext>
            </a:extLst>
          </p:cNvPr>
          <p:cNvGrpSpPr/>
          <p:nvPr/>
        </p:nvGrpSpPr>
        <p:grpSpPr>
          <a:xfrm>
            <a:off x="926540" y="4718797"/>
            <a:ext cx="8002242" cy="942888"/>
            <a:chOff x="926540" y="4718797"/>
            <a:chExt cx="8002242" cy="942888"/>
          </a:xfrm>
        </p:grpSpPr>
        <p:sp>
          <p:nvSpPr>
            <p:cNvPr id="25" name="正方形/長方形 24">
              <a:extLst>
                <a:ext uri="{FF2B5EF4-FFF2-40B4-BE49-F238E27FC236}">
                  <a16:creationId xmlns:a16="http://schemas.microsoft.com/office/drawing/2014/main" id="{AC8003BA-0CDF-2F93-3B28-914BFD0E210B}"/>
                </a:ext>
              </a:extLst>
            </p:cNvPr>
            <p:cNvSpPr/>
            <p:nvPr/>
          </p:nvSpPr>
          <p:spPr>
            <a:xfrm>
              <a:off x="985710" y="4718797"/>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BA10F94-3D86-755E-CD36-9790E054FC2D}"/>
                </a:ext>
              </a:extLst>
            </p:cNvPr>
            <p:cNvSpPr/>
            <p:nvPr/>
          </p:nvSpPr>
          <p:spPr>
            <a:xfrm>
              <a:off x="3117076" y="4727229"/>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E77D529E-14A2-BDDD-3FF2-C9E785135BA7}"/>
                </a:ext>
              </a:extLst>
            </p:cNvPr>
            <p:cNvSpPr/>
            <p:nvPr/>
          </p:nvSpPr>
          <p:spPr>
            <a:xfrm>
              <a:off x="4941331" y="472146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810B94-BE23-BB1A-5A38-A781C0744525}"/>
                </a:ext>
              </a:extLst>
            </p:cNvPr>
            <p:cNvSpPr/>
            <p:nvPr/>
          </p:nvSpPr>
          <p:spPr>
            <a:xfrm>
              <a:off x="6677874" y="472146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9BED168A-F50F-977E-A37B-A8E319C6D15E}"/>
                </a:ext>
              </a:extLst>
            </p:cNvPr>
            <p:cNvSpPr/>
            <p:nvPr/>
          </p:nvSpPr>
          <p:spPr>
            <a:xfrm>
              <a:off x="926540" y="529153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FF0000"/>
                </a:solidFill>
              </a:endParaRPr>
            </a:p>
          </p:txBody>
        </p:sp>
        <p:sp>
          <p:nvSpPr>
            <p:cNvPr id="34" name="正方形/長方形 33">
              <a:extLst>
                <a:ext uri="{FF2B5EF4-FFF2-40B4-BE49-F238E27FC236}">
                  <a16:creationId xmlns:a16="http://schemas.microsoft.com/office/drawing/2014/main" id="{1C3E05D0-170D-6769-BFF5-F2B2890A4582}"/>
                </a:ext>
              </a:extLst>
            </p:cNvPr>
            <p:cNvSpPr/>
            <p:nvPr/>
          </p:nvSpPr>
          <p:spPr>
            <a:xfrm>
              <a:off x="2722472" y="5291521"/>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りよう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865C3447-5E74-0053-5992-679B50D93962}"/>
                </a:ext>
              </a:extLst>
            </p:cNvPr>
            <p:cNvSpPr/>
            <p:nvPr/>
          </p:nvSpPr>
          <p:spPr>
            <a:xfrm>
              <a:off x="4325457" y="5299920"/>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じゅんび</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EF1315BA-4833-529B-6AFD-2C1BBC46F897}"/>
                </a:ext>
              </a:extLst>
            </p:cNvPr>
            <p:cNvSpPr/>
            <p:nvPr/>
          </p:nvSpPr>
          <p:spPr>
            <a:xfrm>
              <a:off x="7031789" y="5294195"/>
              <a:ext cx="1896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1"/>
                </a:solidFill>
              </a:endParaRPr>
            </a:p>
          </p:txBody>
        </p:sp>
      </p:grpSp>
    </p:spTree>
    <p:extLst>
      <p:ext uri="{BB962C8B-B14F-4D97-AF65-F5344CB8AC3E}">
        <p14:creationId xmlns:p14="http://schemas.microsoft.com/office/powerpoint/2010/main" val="3511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13031" y="1403592"/>
            <a:ext cx="8917938" cy="4401205"/>
            <a:chOff x="113031" y="1403592"/>
            <a:chExt cx="8917938" cy="4401205"/>
          </a:xfrm>
        </p:grpSpPr>
        <p:sp>
          <p:nvSpPr>
            <p:cNvPr id="7" name="テキスト ボックス 6">
              <a:extLst>
                <a:ext uri="{FF2B5EF4-FFF2-40B4-BE49-F238E27FC236}">
                  <a16:creationId xmlns:a16="http://schemas.microsoft.com/office/drawing/2014/main" id="{C1E8C540-0207-47E5-9EF2-A93627D669B9}"/>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につな</a:t>
              </a:r>
              <a:br>
                <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A0CBE66-6B8C-49DE-920E-FBAE79919CCE}"/>
                </a:ext>
              </a:extLst>
            </p:cNvPr>
            <p:cNvGrpSpPr/>
            <p:nvPr/>
          </p:nvGrpSpPr>
          <p:grpSpPr>
            <a:xfrm>
              <a:off x="5773419" y="1723536"/>
              <a:ext cx="3190875" cy="1966384"/>
              <a:chOff x="6600259" y="2919752"/>
              <a:chExt cx="2043870" cy="1322473"/>
            </a:xfrm>
          </p:grpSpPr>
          <p:pic>
            <p:nvPicPr>
              <p:cNvPr id="11" name="図 10" descr="挿絵 が含まれている画像&#10;&#10;自動的に生成された説明">
                <a:extLst>
                  <a:ext uri="{FF2B5EF4-FFF2-40B4-BE49-F238E27FC236}">
                    <a16:creationId xmlns:a16="http://schemas.microsoft.com/office/drawing/2014/main" id="{10D8C2D9-55E2-41A5-94B2-5684612C5BCF}"/>
                  </a:ext>
                </a:extLst>
              </p:cNvPr>
              <p:cNvPicPr>
                <a:picLocks noChangeAspect="1"/>
              </p:cNvPicPr>
              <p:nvPr/>
            </p:nvPicPr>
            <p:blipFill>
              <a:blip r:embed="rId3"/>
              <a:stretch>
                <a:fillRect/>
              </a:stretch>
            </p:blipFill>
            <p:spPr>
              <a:xfrm>
                <a:off x="6600259" y="2919752"/>
                <a:ext cx="392083" cy="759659"/>
              </a:xfrm>
              <a:prstGeom prst="rect">
                <a:avLst/>
              </a:prstGeom>
            </p:spPr>
          </p:pic>
          <p:pic>
            <p:nvPicPr>
              <p:cNvPr id="12" name="図 11" descr="ウィンドウ, マグカップ が含まれている画像&#10;&#10;自動的に生成された説明">
                <a:extLst>
                  <a:ext uri="{FF2B5EF4-FFF2-40B4-BE49-F238E27FC236}">
                    <a16:creationId xmlns:a16="http://schemas.microsoft.com/office/drawing/2014/main" id="{6C16058D-08DE-4DAD-A35A-87FA12D2625B}"/>
                  </a:ext>
                </a:extLst>
              </p:cNvPr>
              <p:cNvPicPr>
                <a:picLocks noChangeAspect="1"/>
              </p:cNvPicPr>
              <p:nvPr/>
            </p:nvPicPr>
            <p:blipFill rotWithShape="1">
              <a:blip r:embed="rId4"/>
              <a:srcRect b="34457"/>
              <a:stretch/>
            </p:blipFill>
            <p:spPr>
              <a:xfrm>
                <a:off x="6992342" y="3436444"/>
                <a:ext cx="985732" cy="805781"/>
              </a:xfrm>
              <a:prstGeom prst="rect">
                <a:avLst/>
              </a:prstGeom>
            </p:spPr>
          </p:pic>
          <p:pic>
            <p:nvPicPr>
              <p:cNvPr id="13" name="図 12" descr="ウィンドウ が含まれている画像&#10;&#10;自動的に生成された説明">
                <a:extLst>
                  <a:ext uri="{FF2B5EF4-FFF2-40B4-BE49-F238E27FC236}">
                    <a16:creationId xmlns:a16="http://schemas.microsoft.com/office/drawing/2014/main" id="{54CDA439-B0A7-46C5-9FAE-30FF9CD46C33}"/>
                  </a:ext>
                </a:extLst>
              </p:cNvPr>
              <p:cNvPicPr>
                <a:picLocks noChangeAspect="1"/>
              </p:cNvPicPr>
              <p:nvPr/>
            </p:nvPicPr>
            <p:blipFill>
              <a:blip r:embed="rId5"/>
              <a:stretch>
                <a:fillRect/>
              </a:stretch>
            </p:blipFill>
            <p:spPr>
              <a:xfrm>
                <a:off x="7409087" y="3007296"/>
                <a:ext cx="501391" cy="481951"/>
              </a:xfrm>
              <a:prstGeom prst="rect">
                <a:avLst/>
              </a:prstGeom>
            </p:spPr>
          </p:pic>
          <p:pic>
            <p:nvPicPr>
              <p:cNvPr id="14" name="図 13" descr="挿絵, ウィンドウ が含まれている画像&#10;&#10;自動的に生成された説明">
                <a:extLst>
                  <a:ext uri="{FF2B5EF4-FFF2-40B4-BE49-F238E27FC236}">
                    <a16:creationId xmlns:a16="http://schemas.microsoft.com/office/drawing/2014/main" id="{72DC91BA-C0FA-409B-9696-CD6DAAEE2482}"/>
                  </a:ext>
                </a:extLst>
              </p:cNvPr>
              <p:cNvPicPr>
                <a:picLocks noChangeAspect="1"/>
              </p:cNvPicPr>
              <p:nvPr/>
            </p:nvPicPr>
            <p:blipFill>
              <a:blip r:embed="rId6"/>
              <a:stretch>
                <a:fillRect/>
              </a:stretch>
            </p:blipFill>
            <p:spPr>
              <a:xfrm>
                <a:off x="7970360" y="3101553"/>
                <a:ext cx="673769" cy="722906"/>
              </a:xfrm>
              <a:prstGeom prst="rect">
                <a:avLst/>
              </a:prstGeom>
            </p:spPr>
          </p:pic>
        </p:grpSp>
      </p:grpSp>
      <p:sp>
        <p:nvSpPr>
          <p:cNvPr id="4" name="スライド番号プレースホルダー 1">
            <a:extLst>
              <a:ext uri="{FF2B5EF4-FFF2-40B4-BE49-F238E27FC236}">
                <a16:creationId xmlns:a16="http://schemas.microsoft.com/office/drawing/2014/main" id="{2A1BD677-2385-7884-EE12-EF2C6365B62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35</a:t>
            </a:fld>
            <a:endParaRPr lang="ja-JP" altLang="en-US" sz="1800" dirty="0">
              <a:solidFill>
                <a:schemeClr val="tx1"/>
              </a:solidFill>
            </a:endParaRPr>
          </a:p>
        </p:txBody>
      </p:sp>
      <p:sp>
        <p:nvSpPr>
          <p:cNvPr id="3" name="正方形/長方形 2">
            <a:extLst>
              <a:ext uri="{FF2B5EF4-FFF2-40B4-BE49-F238E27FC236}">
                <a16:creationId xmlns:a16="http://schemas.microsoft.com/office/drawing/2014/main" id="{8E88834B-55DE-4DD2-E9AC-52DE545B059D}"/>
              </a:ext>
            </a:extLst>
          </p:cNvPr>
          <p:cNvSpPr/>
          <p:nvPr/>
        </p:nvSpPr>
        <p:spPr>
          <a:xfrm>
            <a:off x="352753" y="-38994"/>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さいご</a:t>
            </a:r>
            <a:endParaRPr kumimoji="1" lang="ja-JP" altLang="en-US" sz="1400" dirty="0">
              <a:solidFill>
                <a:schemeClr val="bg1"/>
              </a:solidFill>
            </a:endParaRPr>
          </a:p>
        </p:txBody>
      </p:sp>
      <p:grpSp>
        <p:nvGrpSpPr>
          <p:cNvPr id="30" name="グループ化 29">
            <a:extLst>
              <a:ext uri="{FF2B5EF4-FFF2-40B4-BE49-F238E27FC236}">
                <a16:creationId xmlns:a16="http://schemas.microsoft.com/office/drawing/2014/main" id="{6C1E2B1F-B35E-6ED8-1CD9-E63EB7831095}"/>
              </a:ext>
            </a:extLst>
          </p:cNvPr>
          <p:cNvGrpSpPr/>
          <p:nvPr/>
        </p:nvGrpSpPr>
        <p:grpSpPr>
          <a:xfrm>
            <a:off x="113031" y="1274723"/>
            <a:ext cx="8910241" cy="3424612"/>
            <a:chOff x="113031" y="1274723"/>
            <a:chExt cx="8910241" cy="3424612"/>
          </a:xfrm>
        </p:grpSpPr>
        <p:sp>
          <p:nvSpPr>
            <p:cNvPr id="5" name="正方形/長方形 4">
              <a:extLst>
                <a:ext uri="{FF2B5EF4-FFF2-40B4-BE49-F238E27FC236}">
                  <a16:creationId xmlns:a16="http://schemas.microsoft.com/office/drawing/2014/main" id="{8D4C787E-2115-FADB-D836-3B19C9AFB9CB}"/>
                </a:ext>
              </a:extLst>
            </p:cNvPr>
            <p:cNvSpPr/>
            <p:nvPr/>
          </p:nvSpPr>
          <p:spPr>
            <a:xfrm>
              <a:off x="3030240" y="127472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accent6">
                    <a:lumMod val="50000"/>
                  </a:schemeClr>
                </a:solidFill>
              </a:endParaRPr>
            </a:p>
          </p:txBody>
        </p:sp>
        <p:sp>
          <p:nvSpPr>
            <p:cNvPr id="6" name="正方形/長方形 5">
              <a:extLst>
                <a:ext uri="{FF2B5EF4-FFF2-40B4-BE49-F238E27FC236}">
                  <a16:creationId xmlns:a16="http://schemas.microsoft.com/office/drawing/2014/main" id="{231204E8-75AC-7113-B83D-ACDA94CFF76D}"/>
                </a:ext>
              </a:extLst>
            </p:cNvPr>
            <p:cNvSpPr/>
            <p:nvPr/>
          </p:nvSpPr>
          <p:spPr>
            <a:xfrm>
              <a:off x="952110" y="187949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9" name="正方形/長方形 8">
              <a:extLst>
                <a:ext uri="{FF2B5EF4-FFF2-40B4-BE49-F238E27FC236}">
                  <a16:creationId xmlns:a16="http://schemas.microsoft.com/office/drawing/2014/main" id="{6150C122-388A-B205-25B9-B88CB9CD8319}"/>
                </a:ext>
              </a:extLst>
            </p:cNvPr>
            <p:cNvSpPr/>
            <p:nvPr/>
          </p:nvSpPr>
          <p:spPr>
            <a:xfrm>
              <a:off x="2343868" y="185546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かぞく</a:t>
              </a:r>
              <a:endParaRPr kumimoji="1" lang="ja-JP" altLang="en-US" sz="1000" dirty="0">
                <a:solidFill>
                  <a:schemeClr val="accent6">
                    <a:lumMod val="50000"/>
                  </a:schemeClr>
                </a:solidFill>
              </a:endParaRPr>
            </a:p>
          </p:txBody>
        </p:sp>
        <p:sp>
          <p:nvSpPr>
            <p:cNvPr id="15" name="正方形/長方形 14">
              <a:extLst>
                <a:ext uri="{FF2B5EF4-FFF2-40B4-BE49-F238E27FC236}">
                  <a16:creationId xmlns:a16="http://schemas.microsoft.com/office/drawing/2014/main" id="{C3C13F55-B16C-AC7E-581B-A4304634A6F8}"/>
                </a:ext>
              </a:extLst>
            </p:cNvPr>
            <p:cNvSpPr/>
            <p:nvPr/>
          </p:nvSpPr>
          <p:spPr>
            <a:xfrm>
              <a:off x="4058643" y="188699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じんせい</a:t>
              </a:r>
              <a:endParaRPr kumimoji="1" lang="ja-JP" altLang="en-US" sz="1000" dirty="0">
                <a:solidFill>
                  <a:schemeClr val="accent6">
                    <a:lumMod val="50000"/>
                  </a:schemeClr>
                </a:solidFill>
              </a:endParaRPr>
            </a:p>
          </p:txBody>
        </p:sp>
        <p:sp>
          <p:nvSpPr>
            <p:cNvPr id="17" name="正方形/長方形 16">
              <a:extLst>
                <a:ext uri="{FF2B5EF4-FFF2-40B4-BE49-F238E27FC236}">
                  <a16:creationId xmlns:a16="http://schemas.microsoft.com/office/drawing/2014/main" id="{8E7AB41C-9B0A-7971-79A7-DA014666DFD1}"/>
                </a:ext>
              </a:extLst>
            </p:cNvPr>
            <p:cNvSpPr/>
            <p:nvPr/>
          </p:nvSpPr>
          <p:spPr>
            <a:xfrm>
              <a:off x="1551468" y="24882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accent6">
                    <a:lumMod val="50000"/>
                  </a:schemeClr>
                </a:solidFill>
              </a:endParaRPr>
            </a:p>
          </p:txBody>
        </p:sp>
        <p:sp>
          <p:nvSpPr>
            <p:cNvPr id="18" name="正方形/長方形 17">
              <a:extLst>
                <a:ext uri="{FF2B5EF4-FFF2-40B4-BE49-F238E27FC236}">
                  <a16:creationId xmlns:a16="http://schemas.microsoft.com/office/drawing/2014/main" id="{A14D302B-58A0-E859-86FE-66B18F9E9D27}"/>
                </a:ext>
              </a:extLst>
            </p:cNvPr>
            <p:cNvSpPr/>
            <p:nvPr/>
          </p:nvSpPr>
          <p:spPr>
            <a:xfrm>
              <a:off x="445032" y="373044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19" name="正方形/長方形 18">
              <a:extLst>
                <a:ext uri="{FF2B5EF4-FFF2-40B4-BE49-F238E27FC236}">
                  <a16:creationId xmlns:a16="http://schemas.microsoft.com/office/drawing/2014/main" id="{15255D8D-883E-E176-3FCA-821A4FEF9B32}"/>
                </a:ext>
              </a:extLst>
            </p:cNvPr>
            <p:cNvSpPr/>
            <p:nvPr/>
          </p:nvSpPr>
          <p:spPr>
            <a:xfrm>
              <a:off x="1941285" y="373043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せいかつ</a:t>
              </a:r>
              <a:endParaRPr kumimoji="1" lang="ja-JP" altLang="en-US" sz="1000" dirty="0">
                <a:solidFill>
                  <a:schemeClr val="accent6">
                    <a:lumMod val="50000"/>
                  </a:schemeClr>
                </a:solidFill>
              </a:endParaRPr>
            </a:p>
          </p:txBody>
        </p:sp>
        <p:sp>
          <p:nvSpPr>
            <p:cNvPr id="20" name="正方形/長方形 19">
              <a:extLst>
                <a:ext uri="{FF2B5EF4-FFF2-40B4-BE49-F238E27FC236}">
                  <a16:creationId xmlns:a16="http://schemas.microsoft.com/office/drawing/2014/main" id="{AD5489DB-803B-989F-59CE-BDB5D83D890A}"/>
                </a:ext>
              </a:extLst>
            </p:cNvPr>
            <p:cNvSpPr/>
            <p:nvPr/>
          </p:nvSpPr>
          <p:spPr>
            <a:xfrm>
              <a:off x="3373285" y="3734927"/>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しょうらい</a:t>
              </a:r>
              <a:endParaRPr kumimoji="1" lang="ja-JP" altLang="en-US" sz="1000" dirty="0">
                <a:solidFill>
                  <a:schemeClr val="accent6">
                    <a:lumMod val="50000"/>
                  </a:schemeClr>
                </a:solidFill>
              </a:endParaRPr>
            </a:p>
          </p:txBody>
        </p:sp>
        <p:sp>
          <p:nvSpPr>
            <p:cNvPr id="21" name="正方形/長方形 20">
              <a:extLst>
                <a:ext uri="{FF2B5EF4-FFF2-40B4-BE49-F238E27FC236}">
                  <a16:creationId xmlns:a16="http://schemas.microsoft.com/office/drawing/2014/main" id="{90F863E4-BA1E-D1EF-EE11-B0E9C054ADD0}"/>
                </a:ext>
              </a:extLst>
            </p:cNvPr>
            <p:cNvSpPr/>
            <p:nvPr/>
          </p:nvSpPr>
          <p:spPr>
            <a:xfrm>
              <a:off x="4770127" y="371932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かんしん</a:t>
              </a:r>
              <a:endParaRPr kumimoji="1" lang="ja-JP" altLang="en-US" sz="1000" dirty="0">
                <a:solidFill>
                  <a:schemeClr val="accent6">
                    <a:lumMod val="50000"/>
                  </a:schemeClr>
                </a:solidFill>
              </a:endParaRPr>
            </a:p>
          </p:txBody>
        </p:sp>
        <p:sp>
          <p:nvSpPr>
            <p:cNvPr id="22" name="正方形/長方形 21">
              <a:extLst>
                <a:ext uri="{FF2B5EF4-FFF2-40B4-BE49-F238E27FC236}">
                  <a16:creationId xmlns:a16="http://schemas.microsoft.com/office/drawing/2014/main" id="{4E9FFC9A-D3F8-9037-D4F9-482E96D6FBA0}"/>
                </a:ext>
              </a:extLst>
            </p:cNvPr>
            <p:cNvSpPr/>
            <p:nvPr/>
          </p:nvSpPr>
          <p:spPr>
            <a:xfrm>
              <a:off x="5968842" y="371932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も</a:t>
              </a:r>
              <a:endParaRPr kumimoji="1" lang="ja-JP" altLang="en-US" sz="1000" dirty="0">
                <a:solidFill>
                  <a:schemeClr val="accent6">
                    <a:lumMod val="50000"/>
                  </a:schemeClr>
                </a:solidFill>
              </a:endParaRPr>
            </a:p>
          </p:txBody>
        </p:sp>
        <p:sp>
          <p:nvSpPr>
            <p:cNvPr id="23" name="正方形/長方形 22">
              <a:extLst>
                <a:ext uri="{FF2B5EF4-FFF2-40B4-BE49-F238E27FC236}">
                  <a16:creationId xmlns:a16="http://schemas.microsoft.com/office/drawing/2014/main" id="{CCB642EC-7D3E-D65F-E6A0-8391460B76DE}"/>
                </a:ext>
              </a:extLst>
            </p:cNvPr>
            <p:cNvSpPr/>
            <p:nvPr/>
          </p:nvSpPr>
          <p:spPr>
            <a:xfrm>
              <a:off x="6953220" y="370560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つづ</a:t>
              </a:r>
              <a:endParaRPr kumimoji="1" lang="ja-JP" altLang="en-US" sz="1000" dirty="0">
                <a:solidFill>
                  <a:schemeClr val="accent6">
                    <a:lumMod val="50000"/>
                  </a:schemeClr>
                </a:solidFill>
              </a:endParaRPr>
            </a:p>
          </p:txBody>
        </p:sp>
        <p:sp>
          <p:nvSpPr>
            <p:cNvPr id="25" name="正方形/長方形 24">
              <a:extLst>
                <a:ext uri="{FF2B5EF4-FFF2-40B4-BE49-F238E27FC236}">
                  <a16:creationId xmlns:a16="http://schemas.microsoft.com/office/drawing/2014/main" id="{857C1BEE-6EEA-9D8F-6448-38FF3016D3BB}"/>
                </a:ext>
              </a:extLst>
            </p:cNvPr>
            <p:cNvSpPr/>
            <p:nvPr/>
          </p:nvSpPr>
          <p:spPr>
            <a:xfrm>
              <a:off x="113031" y="43195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26" name="正方形/長方形 25">
              <a:extLst>
                <a:ext uri="{FF2B5EF4-FFF2-40B4-BE49-F238E27FC236}">
                  <a16:creationId xmlns:a16="http://schemas.microsoft.com/office/drawing/2014/main" id="{F8B85D1A-EE8C-C9B7-565D-04757A06FBB3}"/>
                </a:ext>
              </a:extLst>
            </p:cNvPr>
            <p:cNvSpPr/>
            <p:nvPr/>
          </p:nvSpPr>
          <p:spPr>
            <a:xfrm>
              <a:off x="1955327" y="431950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じょうほう</a:t>
              </a:r>
              <a:endParaRPr kumimoji="1" lang="ja-JP" altLang="en-US" sz="1000" dirty="0">
                <a:solidFill>
                  <a:schemeClr val="accent6">
                    <a:lumMod val="50000"/>
                  </a:schemeClr>
                </a:solidFill>
              </a:endParaRPr>
            </a:p>
          </p:txBody>
        </p:sp>
        <p:sp>
          <p:nvSpPr>
            <p:cNvPr id="27" name="正方形/長方形 26">
              <a:extLst>
                <a:ext uri="{FF2B5EF4-FFF2-40B4-BE49-F238E27FC236}">
                  <a16:creationId xmlns:a16="http://schemas.microsoft.com/office/drawing/2014/main" id="{F02E0012-FEEB-B08D-DD15-ECD21528A519}"/>
                </a:ext>
              </a:extLst>
            </p:cNvPr>
            <p:cNvSpPr/>
            <p:nvPr/>
          </p:nvSpPr>
          <p:spPr>
            <a:xfrm>
              <a:off x="3198265" y="431566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あつ</a:t>
              </a:r>
              <a:endParaRPr kumimoji="1" lang="ja-JP" altLang="en-US" sz="1000" dirty="0">
                <a:solidFill>
                  <a:schemeClr val="accent6">
                    <a:lumMod val="50000"/>
                  </a:schemeClr>
                </a:solidFill>
              </a:endParaRPr>
            </a:p>
          </p:txBody>
        </p:sp>
        <p:sp>
          <p:nvSpPr>
            <p:cNvPr id="28" name="正方形/長方形 27">
              <a:extLst>
                <a:ext uri="{FF2B5EF4-FFF2-40B4-BE49-F238E27FC236}">
                  <a16:creationId xmlns:a16="http://schemas.microsoft.com/office/drawing/2014/main" id="{4B62D96F-9776-92B6-45AE-A58ADE6A4E96}"/>
                </a:ext>
              </a:extLst>
            </p:cNvPr>
            <p:cNvSpPr/>
            <p:nvPr/>
          </p:nvSpPr>
          <p:spPr>
            <a:xfrm>
              <a:off x="6283499" y="4337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しせい</a:t>
              </a:r>
              <a:endParaRPr kumimoji="1" lang="ja-JP" altLang="en-US" sz="1000" dirty="0">
                <a:solidFill>
                  <a:schemeClr val="accent6">
                    <a:lumMod val="50000"/>
                  </a:schemeClr>
                </a:solidFill>
              </a:endParaRPr>
            </a:p>
          </p:txBody>
        </p:sp>
        <p:sp>
          <p:nvSpPr>
            <p:cNvPr id="29" name="正方形/長方形 28">
              <a:extLst>
                <a:ext uri="{FF2B5EF4-FFF2-40B4-BE49-F238E27FC236}">
                  <a16:creationId xmlns:a16="http://schemas.microsoft.com/office/drawing/2014/main" id="{400FE30E-0F05-CF7E-319F-2A0DDA2CA0AB}"/>
                </a:ext>
              </a:extLst>
            </p:cNvPr>
            <p:cNvSpPr/>
            <p:nvPr/>
          </p:nvSpPr>
          <p:spPr>
            <a:xfrm>
              <a:off x="7824557" y="432854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たいせつ</a:t>
              </a:r>
              <a:endParaRPr kumimoji="1" lang="ja-JP" altLang="en-US" sz="1000" dirty="0">
                <a:solidFill>
                  <a:schemeClr val="accent6">
                    <a:lumMod val="50000"/>
                  </a:schemeClr>
                </a:solidFill>
              </a:endParaRPr>
            </a:p>
          </p:txBody>
        </p:sp>
      </p:grpSp>
    </p:spTree>
    <p:extLst>
      <p:ext uri="{BB962C8B-B14F-4D97-AF65-F5344CB8AC3E}">
        <p14:creationId xmlns:p14="http://schemas.microsoft.com/office/powerpoint/2010/main" val="13067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挿絵 が含まれている画像&#10;&#10;自動的に生成された説明">
            <a:extLst>
              <a:ext uri="{FF2B5EF4-FFF2-40B4-BE49-F238E27FC236}">
                <a16:creationId xmlns:a16="http://schemas.microsoft.com/office/drawing/2014/main" id="{69C2CA54-B2DB-442A-9CED-B939919B0A8A}"/>
              </a:ext>
            </a:extLst>
          </p:cNvPr>
          <p:cNvPicPr>
            <a:picLocks noChangeAspect="1"/>
          </p:cNvPicPr>
          <p:nvPr/>
        </p:nvPicPr>
        <p:blipFill>
          <a:blip r:embed="rId2"/>
          <a:stretch>
            <a:fillRect/>
          </a:stretch>
        </p:blipFill>
        <p:spPr>
          <a:xfrm>
            <a:off x="4572000" y="2204461"/>
            <a:ext cx="3099791" cy="4342854"/>
          </a:xfrm>
          <a:prstGeom prst="rect">
            <a:avLst/>
          </a:prstGeom>
        </p:spPr>
      </p:pic>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9828" y="30760"/>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7" name="テキスト ボックス 36"/>
          <p:cNvSpPr txBox="1"/>
          <p:nvPr/>
        </p:nvSpPr>
        <p:spPr>
          <a:xfrm>
            <a:off x="394740" y="912269"/>
            <a:ext cx="8586551" cy="1446550"/>
          </a:xfrm>
          <a:prstGeom prst="rect">
            <a:avLst/>
          </a:prstGeom>
          <a:noFill/>
        </p:spPr>
        <p:txBody>
          <a:bodyPr wrap="square" rtlCol="0">
            <a:spAutoFit/>
          </a:bodyPr>
          <a:lstStyle/>
          <a:p>
            <a:r>
              <a:rPr lang="ja-JP" altLang="en-US" sz="4400" b="1" dirty="0">
                <a:solidFill>
                  <a:srgbClr val="002060"/>
                </a:solidFill>
                <a:latin typeface="Meiryo UI" panose="020B0604030504040204" pitchFamily="50" charset="-128"/>
                <a:ea typeface="Meiryo UI" panose="020B0604030504040204" pitchFamily="50" charset="-128"/>
                <a:cs typeface="ヒラギノ丸ゴ Pro W4"/>
              </a:rPr>
              <a:t>将来の自分や家族のことについて</a:t>
            </a:r>
          </a:p>
          <a:p>
            <a:r>
              <a:rPr lang="ja-JP" altLang="en-US" sz="4400" b="1" dirty="0">
                <a:solidFill>
                  <a:srgbClr val="002060"/>
                </a:solidFill>
                <a:latin typeface="Meiryo UI" panose="020B0604030504040204" pitchFamily="50" charset="-128"/>
                <a:ea typeface="Meiryo UI" panose="020B0604030504040204" pitchFamily="50" charset="-128"/>
                <a:cs typeface="ヒラギノ丸ゴ Pro W4"/>
              </a:rPr>
              <a:t>考えてみよう。</a:t>
            </a:r>
          </a:p>
        </p:txBody>
      </p:sp>
      <p:sp>
        <p:nvSpPr>
          <p:cNvPr id="6" name="テキスト ボックス 5"/>
          <p:cNvSpPr txBox="1"/>
          <p:nvPr/>
        </p:nvSpPr>
        <p:spPr>
          <a:xfrm>
            <a:off x="791072" y="2990312"/>
            <a:ext cx="4130211" cy="1877437"/>
          </a:xfrm>
          <a:prstGeom prst="rect">
            <a:avLst/>
          </a:prstGeom>
          <a:noFill/>
        </p:spPr>
        <p:txBody>
          <a:bodyPr wrap="square" rtlCol="0">
            <a:spAutoFit/>
          </a:bodyPr>
          <a:lstStyle/>
          <a:p>
            <a:r>
              <a:rPr lang="ja-JP" altLang="en-US" sz="2800" dirty="0"/>
              <a:t>みんなは将来どんな</a:t>
            </a:r>
            <a:endParaRPr lang="en-US" altLang="ja-JP" sz="2800" dirty="0"/>
          </a:p>
          <a:p>
            <a:r>
              <a:rPr lang="ja-JP" altLang="en-US" sz="2800" dirty="0"/>
              <a:t>生活がしたい？</a:t>
            </a:r>
            <a:endParaRPr lang="en-US" altLang="ja-JP" sz="2800" dirty="0"/>
          </a:p>
          <a:p>
            <a:r>
              <a:rPr lang="ja-JP" altLang="en-US" sz="2800" dirty="0"/>
              <a:t>どんな職業に就きたい？</a:t>
            </a:r>
          </a:p>
          <a:p>
            <a:endParaRPr lang="ja-JP" altLang="en-US" sz="3200" dirty="0"/>
          </a:p>
        </p:txBody>
      </p:sp>
      <p:sp>
        <p:nvSpPr>
          <p:cNvPr id="38" name="正方形/長方形 37"/>
          <p:cNvSpPr/>
          <p:nvPr/>
        </p:nvSpPr>
        <p:spPr>
          <a:xfrm>
            <a:off x="252774" y="11263"/>
            <a:ext cx="893867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将来どんな生活がしたい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吹き出し: 円形 11">
            <a:extLst>
              <a:ext uri="{FF2B5EF4-FFF2-40B4-BE49-F238E27FC236}">
                <a16:creationId xmlns:a16="http://schemas.microsoft.com/office/drawing/2014/main" id="{35D88F53-56E7-476F-888A-2EB9BDDAB250}"/>
              </a:ext>
            </a:extLst>
          </p:cNvPr>
          <p:cNvSpPr/>
          <p:nvPr/>
        </p:nvSpPr>
        <p:spPr>
          <a:xfrm>
            <a:off x="591901" y="2358819"/>
            <a:ext cx="4130211" cy="2929790"/>
          </a:xfrm>
          <a:prstGeom prst="wedgeEllipseCallout">
            <a:avLst>
              <a:gd name="adj1" fmla="val 78720"/>
              <a:gd name="adj2" fmla="val -10721"/>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BA00D10-9666-03F1-E9FC-65BD729AAD2F}"/>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4</a:t>
            </a:fld>
            <a:endParaRPr lang="ja-JP" altLang="en-US" sz="1800" dirty="0">
              <a:solidFill>
                <a:schemeClr val="tx1"/>
              </a:solidFill>
            </a:endParaRPr>
          </a:p>
        </p:txBody>
      </p:sp>
      <p:sp>
        <p:nvSpPr>
          <p:cNvPr id="3" name="正方形/長方形 2">
            <a:extLst>
              <a:ext uri="{FF2B5EF4-FFF2-40B4-BE49-F238E27FC236}">
                <a16:creationId xmlns:a16="http://schemas.microsoft.com/office/drawing/2014/main" id="{BE4D7E52-427A-5E72-4698-DC444AD6BA02}"/>
              </a:ext>
            </a:extLst>
          </p:cNvPr>
          <p:cNvSpPr/>
          <p:nvPr/>
        </p:nvSpPr>
        <p:spPr>
          <a:xfrm>
            <a:off x="86882" y="-7843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048DCEFE-ACCC-65AE-AE68-FD3CD1792DF8}"/>
              </a:ext>
            </a:extLst>
          </p:cNvPr>
          <p:cNvSpPr/>
          <p:nvPr/>
        </p:nvSpPr>
        <p:spPr>
          <a:xfrm>
            <a:off x="1924877" y="-709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E131FECC-507F-2139-0CAF-E50D61167207}"/>
              </a:ext>
            </a:extLst>
          </p:cNvPr>
          <p:cNvSpPr/>
          <p:nvPr/>
        </p:nvSpPr>
        <p:spPr>
          <a:xfrm>
            <a:off x="394740" y="73418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6588690E-8A03-9F00-21BF-DFDB579D164B}"/>
              </a:ext>
            </a:extLst>
          </p:cNvPr>
          <p:cNvSpPr/>
          <p:nvPr/>
        </p:nvSpPr>
        <p:spPr>
          <a:xfrm>
            <a:off x="2009006" y="7255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A79EF37-77B8-0B47-A26B-E2E539CEE854}"/>
              </a:ext>
            </a:extLst>
          </p:cNvPr>
          <p:cNvSpPr/>
          <p:nvPr/>
        </p:nvSpPr>
        <p:spPr>
          <a:xfrm>
            <a:off x="3623272" y="7255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27DECE-55E2-7058-F7DD-A2433CAE9FEE}"/>
              </a:ext>
            </a:extLst>
          </p:cNvPr>
          <p:cNvSpPr/>
          <p:nvPr/>
        </p:nvSpPr>
        <p:spPr>
          <a:xfrm>
            <a:off x="86882" y="144963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3D0CD0C7-2648-E356-A8B5-CC6C88ED4256}"/>
              </a:ext>
            </a:extLst>
          </p:cNvPr>
          <p:cNvSpPr/>
          <p:nvPr/>
        </p:nvSpPr>
        <p:spPr>
          <a:xfrm>
            <a:off x="1966500" y="279234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しょうらい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0FABFC14-9D0A-9B18-B980-CBEAC057EE12}"/>
              </a:ext>
            </a:extLst>
          </p:cNvPr>
          <p:cNvSpPr/>
          <p:nvPr/>
        </p:nvSpPr>
        <p:spPr>
          <a:xfrm>
            <a:off x="591901" y="328106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34509054-06AC-4A43-CB12-F204A356A3EC}"/>
              </a:ext>
            </a:extLst>
          </p:cNvPr>
          <p:cNvSpPr/>
          <p:nvPr/>
        </p:nvSpPr>
        <p:spPr>
          <a:xfrm>
            <a:off x="1560177" y="41650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しょくぎょう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AB69688-4AFE-5D4B-B065-DD5E3F2415D2}"/>
              </a:ext>
            </a:extLst>
          </p:cNvPr>
          <p:cNvSpPr/>
          <p:nvPr/>
        </p:nvSpPr>
        <p:spPr>
          <a:xfrm>
            <a:off x="2418088" y="41650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911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87867" y="2229455"/>
            <a:ext cx="8547100" cy="923330"/>
          </a:xfrm>
          <a:prstGeom prst="rect">
            <a:avLst/>
          </a:prstGeom>
          <a:noFill/>
        </p:spPr>
        <p:txBody>
          <a:bodyPr wrap="square" rtlCol="0">
            <a:spAutoFit/>
          </a:bodyPr>
          <a:lstStyle/>
          <a:p>
            <a:pPr algn="ctr"/>
            <a:r>
              <a:rPr lang="en-US" altLang="ja-JP" sz="5400" b="1" dirty="0">
                <a:solidFill>
                  <a:schemeClr val="tx2"/>
                </a:solidFill>
                <a:latin typeface="Meiryo UI" panose="020B0604030504040204" pitchFamily="50" charset="-128"/>
                <a:ea typeface="Meiryo UI" panose="020B0604030504040204" pitchFamily="50" charset="-128"/>
                <a:cs typeface="ヒラギノ角ゴ Pro W6"/>
              </a:rPr>
              <a:t>2. </a:t>
            </a:r>
            <a:r>
              <a:rPr lang="ja-JP" altLang="en-US" sz="5400" b="1" dirty="0">
                <a:solidFill>
                  <a:schemeClr val="tx2"/>
                </a:solidFill>
                <a:latin typeface="Meiryo UI" panose="020B0604030504040204" pitchFamily="50" charset="-128"/>
                <a:ea typeface="Meiryo UI" panose="020B0604030504040204" pitchFamily="50" charset="-128"/>
                <a:cs typeface="ヒラギノ角ゴ Pro W6"/>
              </a:rPr>
              <a:t>リスクって何？</a:t>
            </a:r>
            <a:endParaRPr lang="en-US" altLang="ja-JP" sz="5400" b="1" dirty="0">
              <a:solidFill>
                <a:schemeClr val="tx2"/>
              </a:solidFill>
              <a:latin typeface="Meiryo UI" panose="020B0604030504040204" pitchFamily="50" charset="-128"/>
              <a:ea typeface="Meiryo UI" panose="020B0604030504040204" pitchFamily="50" charset="-128"/>
              <a:cs typeface="ヒラギノ角ゴ Pro W6"/>
            </a:endParaRPr>
          </a:p>
        </p:txBody>
      </p:sp>
      <p:sp>
        <p:nvSpPr>
          <p:cNvPr id="4" name="角丸四角形吹き出し 3"/>
          <p:cNvSpPr/>
          <p:nvPr/>
        </p:nvSpPr>
        <p:spPr>
          <a:xfrm>
            <a:off x="558497" y="3977485"/>
            <a:ext cx="6501016" cy="2115174"/>
          </a:xfrm>
          <a:prstGeom prst="wedgeRoundRectCallout">
            <a:avLst>
              <a:gd name="adj1" fmla="val 56486"/>
              <a:gd name="adj2" fmla="val 24290"/>
              <a:gd name="adj3" fmla="val 16667"/>
            </a:avLst>
          </a:prstGeom>
          <a:no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リスク</a:t>
            </a:r>
            <a:r>
              <a:rPr lang="ja-JP" altLang="en-US" sz="4000" b="1" dirty="0">
                <a:solidFill>
                  <a:schemeClr val="tx2">
                    <a:lumMod val="50000"/>
                  </a:schemeClr>
                </a:solidFill>
                <a:latin typeface="Meiryo UI" panose="020B0604030504040204" pitchFamily="50" charset="-128"/>
                <a:ea typeface="Meiryo UI" panose="020B0604030504040204" pitchFamily="50" charset="-128"/>
                <a:cs typeface="ヒラギノ丸ゴ Pro W4"/>
              </a:rPr>
              <a:t>って、起きてほしくないことで、起きるとお金がかかることが多いんだよ。</a:t>
            </a:r>
            <a:endParaRPr kumimoji="1" lang="ja-JP" altLang="en-US" sz="2400" dirty="0">
              <a:solidFill>
                <a:schemeClr val="tx2">
                  <a:lumMod val="50000"/>
                </a:schemeClr>
              </a:solidFill>
            </a:endParaRPr>
          </a:p>
        </p:txBody>
      </p:sp>
      <p:pic>
        <p:nvPicPr>
          <p:cNvPr id="9" name="図 8"/>
          <p:cNvPicPr>
            <a:picLocks noChangeAspect="1"/>
          </p:cNvPicPr>
          <p:nvPr/>
        </p:nvPicPr>
        <p:blipFill>
          <a:blip r:embed="rId2">
            <a:extLst>
              <a:ext uri="{BEBA8EAE-BF5A-486C-A8C5-ECC9F3942E4B}">
                <a14:imgProps xmlns:a14="http://schemas.microsoft.com/office/drawing/2010/main">
                  <a14:imgLayer r:embed="rId3">
                    <a14:imgEffect>
                      <a14:backgroundRemoval t="3367" b="93939" l="9538" r="89538">
                        <a14:foregroundMark x1="44923" y1="51178" x2="44923" y2="51178"/>
                        <a14:foregroundMark x1="58769" y1="50842" x2="58769" y2="50842"/>
                        <a14:foregroundMark x1="52308" y1="70034" x2="52308" y2="70034"/>
                        <a14:foregroundMark x1="51385" y1="68013" x2="51385" y2="68013"/>
                        <a14:foregroundMark x1="48615" y1="81818" x2="48615" y2="81818"/>
                        <a14:foregroundMark x1="53231" y1="81481" x2="53231" y2="81481"/>
                      </a14:backgroundRemoval>
                    </a14:imgEffect>
                  </a14:imgLayer>
                </a14:imgProps>
              </a:ext>
              <a:ext uri="{28A0092B-C50C-407E-A947-70E740481C1C}">
                <a14:useLocalDpi xmlns:a14="http://schemas.microsoft.com/office/drawing/2010/main" val="0"/>
              </a:ext>
            </a:extLst>
          </a:blip>
          <a:stretch>
            <a:fillRect/>
          </a:stretch>
        </p:blipFill>
        <p:spPr>
          <a:xfrm>
            <a:off x="7143877" y="4636762"/>
            <a:ext cx="1590521" cy="1604011"/>
          </a:xfrm>
          <a:prstGeom prst="rect">
            <a:avLst/>
          </a:prstGeom>
        </p:spPr>
      </p:pic>
      <p:sp>
        <p:nvSpPr>
          <p:cNvPr id="7" name="スライド番号プレースホルダー 1">
            <a:extLst>
              <a:ext uri="{FF2B5EF4-FFF2-40B4-BE49-F238E27FC236}">
                <a16:creationId xmlns:a16="http://schemas.microsoft.com/office/drawing/2014/main" id="{5EEE84A5-5A8F-C6DE-AB83-0AD5B96CE58C}"/>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5</a:t>
            </a:fld>
            <a:endParaRPr lang="ja-JP" altLang="en-US" sz="1800" dirty="0">
              <a:solidFill>
                <a:schemeClr val="tx1"/>
              </a:solidFill>
            </a:endParaRPr>
          </a:p>
        </p:txBody>
      </p:sp>
      <p:sp>
        <p:nvSpPr>
          <p:cNvPr id="2" name="正方形/長方形 1">
            <a:extLst>
              <a:ext uri="{FF2B5EF4-FFF2-40B4-BE49-F238E27FC236}">
                <a16:creationId xmlns:a16="http://schemas.microsoft.com/office/drawing/2014/main" id="{D3412FA2-9BE4-39EB-C933-0B271F50A64C}"/>
              </a:ext>
            </a:extLst>
          </p:cNvPr>
          <p:cNvSpPr/>
          <p:nvPr/>
        </p:nvSpPr>
        <p:spPr>
          <a:xfrm>
            <a:off x="4790982" y="1994303"/>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700" dirty="0">
                <a:solidFill>
                  <a:schemeClr val="tx2"/>
                </a:solidFill>
                <a:latin typeface="BIZ UDPゴシック" panose="020B0400000000000000" pitchFamily="50" charset="-128"/>
                <a:ea typeface="BIZ UDPゴシック" panose="020B0400000000000000" pitchFamily="50" charset="-128"/>
              </a:rPr>
              <a:t>なに</a:t>
            </a:r>
          </a:p>
        </p:txBody>
      </p:sp>
      <p:sp>
        <p:nvSpPr>
          <p:cNvPr id="8" name="正方形/長方形 7">
            <a:extLst>
              <a:ext uri="{FF2B5EF4-FFF2-40B4-BE49-F238E27FC236}">
                <a16:creationId xmlns:a16="http://schemas.microsoft.com/office/drawing/2014/main" id="{60C1160A-4B7B-375C-8555-C3278139DDBC}"/>
              </a:ext>
            </a:extLst>
          </p:cNvPr>
          <p:cNvSpPr/>
          <p:nvPr/>
        </p:nvSpPr>
        <p:spPr>
          <a:xfrm>
            <a:off x="2641760" y="3886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10" name="正方形/長方形 9">
            <a:extLst>
              <a:ext uri="{FF2B5EF4-FFF2-40B4-BE49-F238E27FC236}">
                <a16:creationId xmlns:a16="http://schemas.microsoft.com/office/drawing/2014/main" id="{743E581C-CFEA-2F85-B0AB-CECE8BFF9272}"/>
              </a:ext>
            </a:extLst>
          </p:cNvPr>
          <p:cNvSpPr/>
          <p:nvPr/>
        </p:nvSpPr>
        <p:spPr>
          <a:xfrm>
            <a:off x="1498160" y="45325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4BFE250-3862-367F-7A33-7B945C9CC9A4}"/>
              </a:ext>
            </a:extLst>
          </p:cNvPr>
          <p:cNvSpPr/>
          <p:nvPr/>
        </p:nvSpPr>
        <p:spPr>
          <a:xfrm>
            <a:off x="3591114" y="454201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279DF826-F643-D42D-F768-FDF6010F54CA}"/>
              </a:ext>
            </a:extLst>
          </p:cNvPr>
          <p:cNvSpPr/>
          <p:nvPr/>
        </p:nvSpPr>
        <p:spPr>
          <a:xfrm>
            <a:off x="1217030" y="51965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8DB16954-4CC8-5CC6-57EA-9E36256C3793}"/>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6</a:t>
            </a:fld>
            <a:endParaRPr lang="ja-JP" altLang="en-US" sz="1800" dirty="0">
              <a:solidFill>
                <a:schemeClr val="tx1"/>
              </a:solidFill>
            </a:endParaRPr>
          </a:p>
        </p:txBody>
      </p:sp>
      <p:grpSp>
        <p:nvGrpSpPr>
          <p:cNvPr id="9" name="グループ化 8">
            <a:extLst>
              <a:ext uri="{FF2B5EF4-FFF2-40B4-BE49-F238E27FC236}">
                <a16:creationId xmlns:a16="http://schemas.microsoft.com/office/drawing/2014/main" id="{8CB2BFC6-92CE-8891-C977-3A12932D8E74}"/>
              </a:ext>
            </a:extLst>
          </p:cNvPr>
          <p:cNvGrpSpPr/>
          <p:nvPr/>
        </p:nvGrpSpPr>
        <p:grpSpPr>
          <a:xfrm>
            <a:off x="2175437" y="2513463"/>
            <a:ext cx="2646906" cy="364003"/>
            <a:chOff x="2175437" y="2513463"/>
            <a:chExt cx="2646906" cy="364003"/>
          </a:xfrm>
        </p:grpSpPr>
        <p:sp>
          <p:nvSpPr>
            <p:cNvPr id="5" name="正方形/長方形 4">
              <a:extLst>
                <a:ext uri="{FF2B5EF4-FFF2-40B4-BE49-F238E27FC236}">
                  <a16:creationId xmlns:a16="http://schemas.microsoft.com/office/drawing/2014/main" id="{E9B98BCA-1FB3-BCC9-952D-C0241890B866}"/>
                </a:ext>
              </a:extLst>
            </p:cNvPr>
            <p:cNvSpPr/>
            <p:nvPr/>
          </p:nvSpPr>
          <p:spPr>
            <a:xfrm>
              <a:off x="2175437" y="2515701"/>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きょう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604049BD-68AB-BD30-9296-BE00E64CF87D}"/>
                </a:ext>
              </a:extLst>
            </p:cNvPr>
            <p:cNvSpPr/>
            <p:nvPr/>
          </p:nvSpPr>
          <p:spPr>
            <a:xfrm>
              <a:off x="3359683" y="2513463"/>
              <a:ext cx="14626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たくさん</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3" name="スライド番号プレースホルダー 1">
            <a:extLst>
              <a:ext uri="{FF2B5EF4-FFF2-40B4-BE49-F238E27FC236}">
                <a16:creationId xmlns:a16="http://schemas.microsoft.com/office/drawing/2014/main" id="{BBC31518-4EF1-B4CB-384D-D8EA03B9928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7</a:t>
            </a:fld>
            <a:endParaRPr lang="ja-JP" altLang="en-US" sz="1800" dirty="0">
              <a:solidFill>
                <a:schemeClr val="tx1"/>
              </a:solidFill>
            </a:endParaRPr>
          </a:p>
        </p:txBody>
      </p:sp>
    </p:spTree>
    <p:extLst>
      <p:ext uri="{BB962C8B-B14F-4D97-AF65-F5344CB8AC3E}">
        <p14:creationId xmlns:p14="http://schemas.microsoft.com/office/powerpoint/2010/main" val="31710395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3" name="スライド番号プレースホルダー 1">
            <a:extLst>
              <a:ext uri="{FF2B5EF4-FFF2-40B4-BE49-F238E27FC236}">
                <a16:creationId xmlns:a16="http://schemas.microsoft.com/office/drawing/2014/main" id="{1B28767E-26CE-BF99-1362-AC5C731C9515}"/>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8</a:t>
            </a:fld>
            <a:endParaRPr lang="ja-JP" altLang="en-US" sz="1800" dirty="0">
              <a:solidFill>
                <a:schemeClr val="tx1"/>
              </a:solidFill>
            </a:endParaRPr>
          </a:p>
        </p:txBody>
      </p:sp>
    </p:spTree>
    <p:extLst>
      <p:ext uri="{BB962C8B-B14F-4D97-AF65-F5344CB8AC3E}">
        <p14:creationId xmlns:p14="http://schemas.microsoft.com/office/powerpoint/2010/main" val="38896772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3" name="スライド番号プレースホルダー 1">
            <a:extLst>
              <a:ext uri="{FF2B5EF4-FFF2-40B4-BE49-F238E27FC236}">
                <a16:creationId xmlns:a16="http://schemas.microsoft.com/office/drawing/2014/main" id="{22A08313-0D8C-8669-F0E4-3ECD5A9E8558}"/>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solidFill>
                  <a:schemeClr val="tx1"/>
                </a:solidFill>
              </a:rPr>
              <a:pPr/>
              <a:t>9</a:t>
            </a:fld>
            <a:endParaRPr lang="ja-JP" altLang="en-US" sz="1800" dirty="0">
              <a:solidFill>
                <a:schemeClr val="tx1"/>
              </a:solidFill>
            </a:endParaRPr>
          </a:p>
        </p:txBody>
      </p:sp>
    </p:spTree>
    <p:extLst>
      <p:ext uri="{BB962C8B-B14F-4D97-AF65-F5344CB8AC3E}">
        <p14:creationId xmlns:p14="http://schemas.microsoft.com/office/powerpoint/2010/main" val="10796462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10787</TotalTime>
  <Words>2741</Words>
  <Application>Microsoft Office PowerPoint</Application>
  <PresentationFormat>画面に合わせる (4:3)</PresentationFormat>
  <Paragraphs>869</Paragraphs>
  <Slides>35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BIZ UDPゴシック</vt:lpstr>
      <vt:lpstr>Meiryo UI</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斉藤 数弘</cp:lastModifiedBy>
  <cp:revision>57</cp:revision>
  <cp:lastPrinted>2021-02-18T00:54:59Z</cp:lastPrinted>
  <dcterms:created xsi:type="dcterms:W3CDTF">2017-02-17T04:49:29Z</dcterms:created>
  <dcterms:modified xsi:type="dcterms:W3CDTF">2024-04-12T01:25:06Z</dcterms:modified>
</cp:coreProperties>
</file>