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457" r:id="rId2"/>
    <p:sldId id="458" r:id="rId3"/>
    <p:sldId id="483" r:id="rId4"/>
    <p:sldId id="454" r:id="rId5"/>
    <p:sldId id="459" r:id="rId6"/>
    <p:sldId id="380" r:id="rId7"/>
    <p:sldId id="408" r:id="rId8"/>
    <p:sldId id="462" r:id="rId9"/>
    <p:sldId id="463" r:id="rId10"/>
    <p:sldId id="464" r:id="rId11"/>
    <p:sldId id="465" r:id="rId12"/>
    <p:sldId id="466" r:id="rId13"/>
    <p:sldId id="467" r:id="rId14"/>
    <p:sldId id="456" r:id="rId15"/>
    <p:sldId id="455" r:id="rId16"/>
    <p:sldId id="420" r:id="rId17"/>
    <p:sldId id="399" r:id="rId18"/>
    <p:sldId id="470" r:id="rId19"/>
    <p:sldId id="471" r:id="rId20"/>
    <p:sldId id="472" r:id="rId21"/>
    <p:sldId id="473" r:id="rId22"/>
    <p:sldId id="474" r:id="rId23"/>
    <p:sldId id="425" r:id="rId24"/>
    <p:sldId id="476" r:id="rId25"/>
    <p:sldId id="453" r:id="rId26"/>
    <p:sldId id="365" r:id="rId27"/>
    <p:sldId id="302" r:id="rId28"/>
    <p:sldId id="478" r:id="rId29"/>
    <p:sldId id="479" r:id="rId30"/>
    <p:sldId id="480" r:id="rId31"/>
    <p:sldId id="481" r:id="rId32"/>
    <p:sldId id="389" r:id="rId33"/>
    <p:sldId id="482" r:id="rId34"/>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0E0"/>
    <a:srgbClr val="339966"/>
    <a:srgbClr val="FF99FF"/>
    <a:srgbClr val="E0F1E6"/>
    <a:srgbClr val="FF6699"/>
    <a:srgbClr val="003366"/>
    <a:srgbClr val="CC3300"/>
    <a:srgbClr val="008000"/>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84797" autoAdjust="0"/>
  </p:normalViewPr>
  <p:slideViewPr>
    <p:cSldViewPr snapToGrid="0" snapToObjects="1">
      <p:cViewPr varScale="1">
        <p:scale>
          <a:sx n="53" d="100"/>
          <a:sy n="53" d="100"/>
        </p:scale>
        <p:origin x="14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4" d="100"/>
          <a:sy n="44" d="100"/>
        </p:scale>
        <p:origin x="199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Sheet1!$A$23</c:f>
              <c:strCache>
                <c:ptCount val="1"/>
                <c:pt idx="0">
                  <c:v>0～14歳（年少人口）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C9-4C79-B886-5ED3CBB91B43}"/>
                </c:ext>
              </c:extLst>
            </c:dLbl>
            <c:dLbl>
              <c:idx val="15"/>
              <c:tx>
                <c:rich>
                  <a:bodyPr/>
                  <a:lstStyle/>
                  <a:p>
                    <a:fld id="{4361E0DC-F0F0-407F-AB55-82C034FDD3AD}"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C9-4C79-B886-5ED3CBB91B43}"/>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E7C9-4C79-B886-5ED3CBB91B4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2024年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Sheet1!$B$23:$AA$23</c:f>
              <c:numCache>
                <c:formatCode>0.0_ </c:formatCode>
                <c:ptCount val="26"/>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12.591773900686823</c:v>
                </c:pt>
                <c:pt idx="14">
                  <c:v>11.915332170604092</c:v>
                </c:pt>
                <c:pt idx="15">
                  <c:v>11.171243941841681</c:v>
                </c:pt>
                <c:pt idx="16">
                  <c:v>11.058823529411764</c:v>
                </c:pt>
                <c:pt idx="17">
                  <c:v>10.323010323010323</c:v>
                </c:pt>
                <c:pt idx="18">
                  <c:v>10.022290809327847</c:v>
                </c:pt>
                <c:pt idx="19">
                  <c:v>10.121421607728442</c:v>
                </c:pt>
                <c:pt idx="20">
                  <c:v>10.137867647058824</c:v>
                </c:pt>
                <c:pt idx="21">
                  <c:v>9.9436431368803131</c:v>
                </c:pt>
                <c:pt idx="22">
                  <c:v>9.6119402985074629</c:v>
                </c:pt>
                <c:pt idx="23">
                  <c:v>9.2875715028601142</c:v>
                </c:pt>
                <c:pt idx="24">
                  <c:v>9.1286307053941904</c:v>
                </c:pt>
                <c:pt idx="25">
                  <c:v>9.1619726405333939</c:v>
                </c:pt>
              </c:numCache>
            </c:numRef>
          </c:val>
          <c:extLst>
            <c:ext xmlns:c16="http://schemas.microsoft.com/office/drawing/2014/chart" uri="{C3380CC4-5D6E-409C-BE32-E72D297353CC}">
              <c16:uniqueId val="{00000003-E7C9-4C79-B886-5ED3CBB91B43}"/>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7C9-4C79-B886-5ED3CBB91B43}"/>
                </c:ext>
              </c:extLst>
            </c:dLbl>
            <c:dLbl>
              <c:idx val="15"/>
              <c:tx>
                <c:rich>
                  <a:bodyPr/>
                  <a:lstStyle/>
                  <a:p>
                    <a:fld id="{7A31ED7A-93DD-49FB-9476-7CB1BCE36241}"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7C9-4C79-B886-5ED3CBB91B43}"/>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E7C9-4C79-B886-5ED3CBB91B4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2024年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Sheet1!$B$22:$AA$22</c:f>
              <c:numCache>
                <c:formatCode>0.0_ </c:formatCode>
                <c:ptCount val="26"/>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61.064182521512592</c:v>
                </c:pt>
                <c:pt idx="14">
                  <c:v>59.529094656730621</c:v>
                </c:pt>
                <c:pt idx="15">
                  <c:v>59.555735056542815</c:v>
                </c:pt>
                <c:pt idx="16">
                  <c:v>59.310344827586206</c:v>
                </c:pt>
                <c:pt idx="17">
                  <c:v>58.907758907758911</c:v>
                </c:pt>
                <c:pt idx="18">
                  <c:v>57.630315500685867</c:v>
                </c:pt>
                <c:pt idx="19">
                  <c:v>55.065142249401752</c:v>
                </c:pt>
                <c:pt idx="20">
                  <c:v>53.602941176470587</c:v>
                </c:pt>
                <c:pt idx="21">
                  <c:v>52.918139268315976</c:v>
                </c:pt>
                <c:pt idx="22">
                  <c:v>52.805970149253731</c:v>
                </c:pt>
                <c:pt idx="23">
                  <c:v>52.8133125325013</c:v>
                </c:pt>
                <c:pt idx="24">
                  <c:v>52.511465385455338</c:v>
                </c:pt>
                <c:pt idx="25">
                  <c:v>52.132429014829299</c:v>
                </c:pt>
              </c:numCache>
            </c:numRef>
          </c:val>
          <c:extLst>
            <c:ext xmlns:c16="http://schemas.microsoft.com/office/drawing/2014/chart" uri="{C3380CC4-5D6E-409C-BE32-E72D297353CC}">
              <c16:uniqueId val="{00000007-E7C9-4C79-B886-5ED3CBB91B43}"/>
            </c:ext>
          </c:extLst>
        </c:ser>
        <c:ser>
          <c:idx val="0"/>
          <c:order val="2"/>
          <c:tx>
            <c:strRef>
              <c:f>Sheet1!$A$21</c:f>
              <c:strCache>
                <c:ptCount val="1"/>
                <c:pt idx="0">
                  <c:v>65歳以上（老年人口）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0" smtClean="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7C9-4C79-B886-5ED3CBB91B43}"/>
                </c:ext>
              </c:extLst>
            </c:dLbl>
            <c:dLbl>
              <c:idx val="15"/>
              <c:tx>
                <c:rich>
                  <a:bodyPr/>
                  <a:lstStyle/>
                  <a:p>
                    <a:fld id="{48F9B35D-BB02-4A27-AA0F-3FA3868E4588}"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7C9-4C79-B886-5ED3CBB91B43}"/>
                </c:ext>
              </c:extLst>
            </c:dLbl>
            <c:dLbl>
              <c:idx val="16"/>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A-E7C9-4C79-B886-5ED3CBB91B43}"/>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2024年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Sheet1!$B$21:$AA$21</c:f>
              <c:numCache>
                <c:formatCode>0.0_ </c:formatCode>
                <c:ptCount val="26"/>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26.344043577800587</c:v>
                </c:pt>
                <c:pt idx="14">
                  <c:v>28.555573172665294</c:v>
                </c:pt>
                <c:pt idx="15">
                  <c:v>29.273021001615508</c:v>
                </c:pt>
                <c:pt idx="16">
                  <c:v>29.630831643002026</c:v>
                </c:pt>
                <c:pt idx="17">
                  <c:v>30.76923076923077</c:v>
                </c:pt>
                <c:pt idx="18">
                  <c:v>32.347393689986284</c:v>
                </c:pt>
                <c:pt idx="19">
                  <c:v>34.813436142869804</c:v>
                </c:pt>
                <c:pt idx="20">
                  <c:v>36.259191176470587</c:v>
                </c:pt>
                <c:pt idx="21">
                  <c:v>37.138217594803706</c:v>
                </c:pt>
                <c:pt idx="22">
                  <c:v>37.582089552238806</c:v>
                </c:pt>
                <c:pt idx="23">
                  <c:v>37.899115964638582</c:v>
                </c:pt>
                <c:pt idx="24">
                  <c:v>38.359903909150468</c:v>
                </c:pt>
                <c:pt idx="25">
                  <c:v>38.705598344637316</c:v>
                </c:pt>
              </c:numCache>
            </c:numRef>
          </c:val>
          <c:extLst>
            <c:ext xmlns:c16="http://schemas.microsoft.com/office/drawing/2014/chart" uri="{C3380CC4-5D6E-409C-BE32-E72D297353CC}">
              <c16:uniqueId val="{0000000B-E7C9-4C79-B886-5ED3CBB91B43}"/>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1"/>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Sheet1!$B$2:$B$8</c:f>
              <c:numCache>
                <c:formatCode>#,##0.0000</c:formatCode>
                <c:ptCount val="7"/>
                <c:pt idx="0">
                  <c:v>0.85619999999999996</c:v>
                </c:pt>
                <c:pt idx="1">
                  <c:v>10.333</c:v>
                </c:pt>
                <c:pt idx="2">
                  <c:v>23.777200000000001</c:v>
                </c:pt>
                <c:pt idx="3">
                  <c:v>40.536700000000003</c:v>
                </c:pt>
                <c:pt idx="4">
                  <c:v>52.2286</c:v>
                </c:pt>
                <c:pt idx="5">
                  <c:v>55.633600000000001</c:v>
                </c:pt>
                <c:pt idx="6" formatCode="General">
                  <c:v>73.2</c:v>
                </c:pt>
              </c:numCache>
            </c:numRef>
          </c:val>
          <c:extLst>
            <c:ext xmlns:c16="http://schemas.microsoft.com/office/drawing/2014/chart" uri="{C3380CC4-5D6E-409C-BE32-E72D297353CC}">
              <c16:uniqueId val="{00000000-342F-4369-A5D0-642A2DA05135}"/>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Sheet1!$C$2:$C$8</c:f>
              <c:numCache>
                <c:formatCode>#,##0.0000</c:formatCode>
                <c:ptCount val="7"/>
                <c:pt idx="0">
                  <c:v>2.0758000000000001</c:v>
                </c:pt>
                <c:pt idx="1">
                  <c:v>10.7598</c:v>
                </c:pt>
                <c:pt idx="2">
                  <c:v>18.625399999999999</c:v>
                </c:pt>
                <c:pt idx="3">
                  <c:v>26.606200000000001</c:v>
                </c:pt>
                <c:pt idx="4">
                  <c:v>33.645299999999999</c:v>
                </c:pt>
                <c:pt idx="5">
                  <c:v>42.719299999999997</c:v>
                </c:pt>
                <c:pt idx="6" formatCode="General">
                  <c:v>68.3</c:v>
                </c:pt>
              </c:numCache>
            </c:numRef>
          </c:val>
          <c:extLst>
            <c:ext xmlns:c16="http://schemas.microsoft.com/office/drawing/2014/chart" uri="{C3380CC4-5D6E-409C-BE32-E72D297353CC}">
              <c16:uniqueId val="{00000001-342F-4369-A5D0-642A2DA05135}"/>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Sheet1!$D$2:$D$8</c:f>
              <c:numCache>
                <c:formatCode>#,##0.0000</c:formatCode>
                <c:ptCount val="7"/>
                <c:pt idx="0">
                  <c:v>0</c:v>
                </c:pt>
                <c:pt idx="1">
                  <c:v>0</c:v>
                </c:pt>
                <c:pt idx="2">
                  <c:v>0</c:v>
                </c:pt>
                <c:pt idx="3">
                  <c:v>3.2806000000000002</c:v>
                </c:pt>
                <c:pt idx="4">
                  <c:v>7.5082000000000004</c:v>
                </c:pt>
                <c:pt idx="5">
                  <c:v>11.4163</c:v>
                </c:pt>
                <c:pt idx="6" formatCode="General">
                  <c:v>24.6</c:v>
                </c:pt>
              </c:numCache>
            </c:numRef>
          </c:val>
          <c:extLst>
            <c:ext xmlns:c16="http://schemas.microsoft.com/office/drawing/2014/chart" uri="{C3380CC4-5D6E-409C-BE32-E72D297353CC}">
              <c16:uniqueId val="{00000002-342F-4369-A5D0-642A2DA05135}"/>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Sheet1!$E$2:$E$8</c:f>
              <c:numCache>
                <c:formatCode>#,##0.0000</c:formatCode>
                <c:ptCount val="7"/>
                <c:pt idx="0">
                  <c:v>0.59199999999999997</c:v>
                </c:pt>
                <c:pt idx="1">
                  <c:v>3.8361999999999998</c:v>
                </c:pt>
                <c:pt idx="2">
                  <c:v>5.0212000000000003</c:v>
                </c:pt>
                <c:pt idx="3">
                  <c:v>7.984</c:v>
                </c:pt>
                <c:pt idx="4">
                  <c:v>11.9839</c:v>
                </c:pt>
                <c:pt idx="5">
                  <c:v>22.450399999999998</c:v>
                </c:pt>
                <c:pt idx="6" formatCode="General">
                  <c:v>22.5</c:v>
                </c:pt>
              </c:numCache>
            </c:numRef>
          </c:val>
          <c:extLst>
            <c:ext xmlns:c16="http://schemas.microsoft.com/office/drawing/2014/chart" uri="{C3380CC4-5D6E-409C-BE32-E72D297353CC}">
              <c16:uniqueId val="{00000003-342F-4369-A5D0-642A2DA05135}"/>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0.9515</cdr:x>
      <cdr:y>0.34303</cdr:y>
    </cdr:from>
    <cdr:to>
      <cdr:x>1</cdr:x>
      <cdr:y>0.38359</cdr:y>
    </cdr:to>
    <cdr:sp macro="" textlink="">
      <cdr:nvSpPr>
        <cdr:cNvPr id="2" name="正方形/長方形 1">
          <a:extLst xmlns:a="http://schemas.openxmlformats.org/drawingml/2006/main">
            <a:ext uri="{FF2B5EF4-FFF2-40B4-BE49-F238E27FC236}">
              <a16:creationId xmlns:a16="http://schemas.microsoft.com/office/drawing/2014/main" id="{AD9778E8-4C49-59D8-707B-43C2ED975431}"/>
            </a:ext>
          </a:extLst>
        </cdr:cNvPr>
        <cdr:cNvSpPr/>
      </cdr:nvSpPr>
      <cdr:spPr>
        <a:xfrm xmlns:a="http://schemas.openxmlformats.org/drawingml/2006/main">
          <a:off x="8373260" y="1822338"/>
          <a:ext cx="426791"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た</a:t>
          </a:r>
        </a:p>
      </cdr:txBody>
    </cdr:sp>
  </cdr:relSizeAnchor>
  <cdr:relSizeAnchor xmlns:cdr="http://schemas.openxmlformats.org/drawingml/2006/chartDrawing">
    <cdr:from>
      <cdr:x>0.91208</cdr:x>
      <cdr:y>0.41826</cdr:y>
    </cdr:from>
    <cdr:to>
      <cdr:x>0.99092</cdr:x>
      <cdr:y>0.45882</cdr:y>
    </cdr:to>
    <cdr:sp macro="" textlink="">
      <cdr:nvSpPr>
        <cdr:cNvPr id="3" name="正方形/長方形 2">
          <a:extLst xmlns:a="http://schemas.openxmlformats.org/drawingml/2006/main">
            <a:ext uri="{FF2B5EF4-FFF2-40B4-BE49-F238E27FC236}">
              <a16:creationId xmlns:a16="http://schemas.microsoft.com/office/drawing/2014/main" id="{6CF353C4-22EF-9CC9-815F-83B1415745F4}"/>
            </a:ext>
          </a:extLst>
        </cdr:cNvPr>
        <cdr:cNvSpPr/>
      </cdr:nvSpPr>
      <cdr:spPr>
        <a:xfrm xmlns:a="http://schemas.openxmlformats.org/drawingml/2006/main">
          <a:off x="8026389" y="2221998"/>
          <a:ext cx="693743"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indent="0" algn="l" defTabSz="457200" rtl="0" eaLnBrk="1" latinLnBrk="0" hangingPunct="1">
            <a:defRPr kumimoji="1" sz="1800" kern="1200">
              <a:solidFill>
                <a:schemeClr val="lt1"/>
              </a:solidFill>
              <a:latin typeface="+mn-lt"/>
              <a:ea typeface="+mn-ea"/>
              <a:cs typeface="+mn-cs"/>
            </a:defRPr>
          </a:lvl1pPr>
          <a:lvl2pPr marL="457200" indent="0" algn="l" defTabSz="457200" rtl="0" eaLnBrk="1" latinLnBrk="0" hangingPunct="1">
            <a:defRPr kumimoji="1" sz="1800" kern="1200">
              <a:solidFill>
                <a:schemeClr val="lt1"/>
              </a:solidFill>
              <a:latin typeface="+mn-lt"/>
              <a:ea typeface="+mn-ea"/>
              <a:cs typeface="+mn-cs"/>
            </a:defRPr>
          </a:lvl2pPr>
          <a:lvl3pPr marL="914400" indent="0" algn="l" defTabSz="457200" rtl="0" eaLnBrk="1" latinLnBrk="0" hangingPunct="1">
            <a:defRPr kumimoji="1" sz="1800" kern="1200">
              <a:solidFill>
                <a:schemeClr val="lt1"/>
              </a:solidFill>
              <a:latin typeface="+mn-lt"/>
              <a:ea typeface="+mn-ea"/>
              <a:cs typeface="+mn-cs"/>
            </a:defRPr>
          </a:lvl3pPr>
          <a:lvl4pPr marL="1371600" indent="0" algn="l" defTabSz="457200" rtl="0" eaLnBrk="1" latinLnBrk="0" hangingPunct="1">
            <a:defRPr kumimoji="1" sz="1800" kern="1200">
              <a:solidFill>
                <a:schemeClr val="lt1"/>
              </a:solidFill>
              <a:latin typeface="+mn-lt"/>
              <a:ea typeface="+mn-ea"/>
              <a:cs typeface="+mn-cs"/>
            </a:defRPr>
          </a:lvl4pPr>
          <a:lvl5pPr marL="1828800" indent="0" algn="l" defTabSz="457200" rtl="0" eaLnBrk="1" latinLnBrk="0" hangingPunct="1">
            <a:defRPr kumimoji="1" sz="1800" kern="1200">
              <a:solidFill>
                <a:schemeClr val="lt1"/>
              </a:solidFill>
              <a:latin typeface="+mn-lt"/>
              <a:ea typeface="+mn-ea"/>
              <a:cs typeface="+mn-cs"/>
            </a:defRPr>
          </a:lvl5pPr>
          <a:lvl6pPr marL="2286000" indent="0" algn="l" defTabSz="457200" rtl="0" eaLnBrk="1" latinLnBrk="0" hangingPunct="1">
            <a:defRPr kumimoji="1" sz="1800" kern="1200">
              <a:solidFill>
                <a:schemeClr val="lt1"/>
              </a:solidFill>
              <a:latin typeface="+mn-lt"/>
              <a:ea typeface="+mn-ea"/>
              <a:cs typeface="+mn-cs"/>
            </a:defRPr>
          </a:lvl6pPr>
          <a:lvl7pPr marL="2743200" indent="0" algn="l" defTabSz="457200" rtl="0" eaLnBrk="1" latinLnBrk="0" hangingPunct="1">
            <a:defRPr kumimoji="1" sz="1800" kern="1200">
              <a:solidFill>
                <a:schemeClr val="lt1"/>
              </a:solidFill>
              <a:latin typeface="+mn-lt"/>
              <a:ea typeface="+mn-ea"/>
              <a:cs typeface="+mn-cs"/>
            </a:defRPr>
          </a:lvl7pPr>
          <a:lvl8pPr marL="3200400" indent="0" algn="l" defTabSz="457200" rtl="0" eaLnBrk="1" latinLnBrk="0" hangingPunct="1">
            <a:defRPr kumimoji="1" sz="1800" kern="1200">
              <a:solidFill>
                <a:schemeClr val="lt1"/>
              </a:solidFill>
              <a:latin typeface="+mn-lt"/>
              <a:ea typeface="+mn-ea"/>
              <a:cs typeface="+mn-cs"/>
            </a:defRPr>
          </a:lvl8pPr>
          <a:lvl9pPr marL="3657600" indent="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0.91208</cdr:x>
      <cdr:y>0.48175</cdr:y>
    </cdr:from>
    <cdr:to>
      <cdr:x>0.99092</cdr:x>
      <cdr:y>0.5223</cdr:y>
    </cdr:to>
    <cdr:sp macro="" textlink="">
      <cdr:nvSpPr>
        <cdr:cNvPr id="4" name="正方形/長方形 3">
          <a:extLst xmlns:a="http://schemas.openxmlformats.org/drawingml/2006/main">
            <a:ext uri="{FF2B5EF4-FFF2-40B4-BE49-F238E27FC236}">
              <a16:creationId xmlns:a16="http://schemas.microsoft.com/office/drawing/2014/main" id="{E546FEDB-40BB-A515-93F5-1EECD4039809}"/>
            </a:ext>
          </a:extLst>
        </cdr:cNvPr>
        <cdr:cNvSpPr/>
      </cdr:nvSpPr>
      <cdr:spPr>
        <a:xfrm xmlns:a="http://schemas.openxmlformats.org/drawingml/2006/main">
          <a:off x="8026389" y="2559259"/>
          <a:ext cx="693743"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indent="0" algn="l" defTabSz="457200" rtl="0" eaLnBrk="1" latinLnBrk="0" hangingPunct="1">
            <a:defRPr kumimoji="1" sz="1800" kern="1200">
              <a:solidFill>
                <a:schemeClr val="lt1"/>
              </a:solidFill>
              <a:latin typeface="+mn-lt"/>
              <a:ea typeface="+mn-ea"/>
              <a:cs typeface="+mn-cs"/>
            </a:defRPr>
          </a:lvl1pPr>
          <a:lvl2pPr marL="457200" indent="0" algn="l" defTabSz="457200" rtl="0" eaLnBrk="1" latinLnBrk="0" hangingPunct="1">
            <a:defRPr kumimoji="1" sz="1800" kern="1200">
              <a:solidFill>
                <a:schemeClr val="lt1"/>
              </a:solidFill>
              <a:latin typeface="+mn-lt"/>
              <a:ea typeface="+mn-ea"/>
              <a:cs typeface="+mn-cs"/>
            </a:defRPr>
          </a:lvl2pPr>
          <a:lvl3pPr marL="914400" indent="0" algn="l" defTabSz="457200" rtl="0" eaLnBrk="1" latinLnBrk="0" hangingPunct="1">
            <a:defRPr kumimoji="1" sz="1800" kern="1200">
              <a:solidFill>
                <a:schemeClr val="lt1"/>
              </a:solidFill>
              <a:latin typeface="+mn-lt"/>
              <a:ea typeface="+mn-ea"/>
              <a:cs typeface="+mn-cs"/>
            </a:defRPr>
          </a:lvl3pPr>
          <a:lvl4pPr marL="1371600" indent="0" algn="l" defTabSz="457200" rtl="0" eaLnBrk="1" latinLnBrk="0" hangingPunct="1">
            <a:defRPr kumimoji="1" sz="1800" kern="1200">
              <a:solidFill>
                <a:schemeClr val="lt1"/>
              </a:solidFill>
              <a:latin typeface="+mn-lt"/>
              <a:ea typeface="+mn-ea"/>
              <a:cs typeface="+mn-cs"/>
            </a:defRPr>
          </a:lvl4pPr>
          <a:lvl5pPr marL="1828800" indent="0" algn="l" defTabSz="457200" rtl="0" eaLnBrk="1" latinLnBrk="0" hangingPunct="1">
            <a:defRPr kumimoji="1" sz="1800" kern="1200">
              <a:solidFill>
                <a:schemeClr val="lt1"/>
              </a:solidFill>
              <a:latin typeface="+mn-lt"/>
              <a:ea typeface="+mn-ea"/>
              <a:cs typeface="+mn-cs"/>
            </a:defRPr>
          </a:lvl5pPr>
          <a:lvl6pPr marL="2286000" indent="0" algn="l" defTabSz="457200" rtl="0" eaLnBrk="1" latinLnBrk="0" hangingPunct="1">
            <a:defRPr kumimoji="1" sz="1800" kern="1200">
              <a:solidFill>
                <a:schemeClr val="lt1"/>
              </a:solidFill>
              <a:latin typeface="+mn-lt"/>
              <a:ea typeface="+mn-ea"/>
              <a:cs typeface="+mn-cs"/>
            </a:defRPr>
          </a:lvl6pPr>
          <a:lvl7pPr marL="2743200" indent="0" algn="l" defTabSz="457200" rtl="0" eaLnBrk="1" latinLnBrk="0" hangingPunct="1">
            <a:defRPr kumimoji="1" sz="1800" kern="1200">
              <a:solidFill>
                <a:schemeClr val="lt1"/>
              </a:solidFill>
              <a:latin typeface="+mn-lt"/>
              <a:ea typeface="+mn-ea"/>
              <a:cs typeface="+mn-cs"/>
            </a:defRPr>
          </a:lvl7pPr>
          <a:lvl8pPr marL="3200400" indent="0" algn="l" defTabSz="457200" rtl="0" eaLnBrk="1" latinLnBrk="0" hangingPunct="1">
            <a:defRPr kumimoji="1" sz="1800" kern="1200">
              <a:solidFill>
                <a:schemeClr val="lt1"/>
              </a:solidFill>
              <a:latin typeface="+mn-lt"/>
              <a:ea typeface="+mn-ea"/>
              <a:cs typeface="+mn-cs"/>
            </a:defRPr>
          </a:lvl8pPr>
          <a:lvl9pPr marL="3657600" indent="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いりょう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0.91208</cdr:x>
      <cdr:y>0.54454</cdr:y>
    </cdr:from>
    <cdr:to>
      <cdr:x>0.99092</cdr:x>
      <cdr:y>0.58509</cdr:y>
    </cdr:to>
    <cdr:sp macro="" textlink="">
      <cdr:nvSpPr>
        <cdr:cNvPr id="5" name="正方形/長方形 4">
          <a:extLst xmlns:a="http://schemas.openxmlformats.org/drawingml/2006/main">
            <a:ext uri="{FF2B5EF4-FFF2-40B4-BE49-F238E27FC236}">
              <a16:creationId xmlns:a16="http://schemas.microsoft.com/office/drawing/2014/main" id="{E546FEDB-40BB-A515-93F5-1EECD4039809}"/>
            </a:ext>
          </a:extLst>
        </cdr:cNvPr>
        <cdr:cNvSpPr/>
      </cdr:nvSpPr>
      <cdr:spPr>
        <a:xfrm xmlns:a="http://schemas.openxmlformats.org/drawingml/2006/main">
          <a:off x="8026389" y="2892809"/>
          <a:ext cx="693743"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indent="0" algn="l" defTabSz="457200" rtl="0" eaLnBrk="1" latinLnBrk="0" hangingPunct="1">
            <a:defRPr kumimoji="1" sz="1800" kern="1200">
              <a:solidFill>
                <a:schemeClr val="lt1"/>
              </a:solidFill>
              <a:latin typeface="+mn-lt"/>
              <a:ea typeface="+mn-ea"/>
              <a:cs typeface="+mn-cs"/>
            </a:defRPr>
          </a:lvl1pPr>
          <a:lvl2pPr marL="457200" indent="0" algn="l" defTabSz="457200" rtl="0" eaLnBrk="1" latinLnBrk="0" hangingPunct="1">
            <a:defRPr kumimoji="1" sz="1800" kern="1200">
              <a:solidFill>
                <a:schemeClr val="lt1"/>
              </a:solidFill>
              <a:latin typeface="+mn-lt"/>
              <a:ea typeface="+mn-ea"/>
              <a:cs typeface="+mn-cs"/>
            </a:defRPr>
          </a:lvl2pPr>
          <a:lvl3pPr marL="914400" indent="0" algn="l" defTabSz="457200" rtl="0" eaLnBrk="1" latinLnBrk="0" hangingPunct="1">
            <a:defRPr kumimoji="1" sz="1800" kern="1200">
              <a:solidFill>
                <a:schemeClr val="lt1"/>
              </a:solidFill>
              <a:latin typeface="+mn-lt"/>
              <a:ea typeface="+mn-ea"/>
              <a:cs typeface="+mn-cs"/>
            </a:defRPr>
          </a:lvl3pPr>
          <a:lvl4pPr marL="1371600" indent="0" algn="l" defTabSz="457200" rtl="0" eaLnBrk="1" latinLnBrk="0" hangingPunct="1">
            <a:defRPr kumimoji="1" sz="1800" kern="1200">
              <a:solidFill>
                <a:schemeClr val="lt1"/>
              </a:solidFill>
              <a:latin typeface="+mn-lt"/>
              <a:ea typeface="+mn-ea"/>
              <a:cs typeface="+mn-cs"/>
            </a:defRPr>
          </a:lvl4pPr>
          <a:lvl5pPr marL="1828800" indent="0" algn="l" defTabSz="457200" rtl="0" eaLnBrk="1" latinLnBrk="0" hangingPunct="1">
            <a:defRPr kumimoji="1" sz="1800" kern="1200">
              <a:solidFill>
                <a:schemeClr val="lt1"/>
              </a:solidFill>
              <a:latin typeface="+mn-lt"/>
              <a:ea typeface="+mn-ea"/>
              <a:cs typeface="+mn-cs"/>
            </a:defRPr>
          </a:lvl5pPr>
          <a:lvl6pPr marL="2286000" indent="0" algn="l" defTabSz="457200" rtl="0" eaLnBrk="1" latinLnBrk="0" hangingPunct="1">
            <a:defRPr kumimoji="1" sz="1800" kern="1200">
              <a:solidFill>
                <a:schemeClr val="lt1"/>
              </a:solidFill>
              <a:latin typeface="+mn-lt"/>
              <a:ea typeface="+mn-ea"/>
              <a:cs typeface="+mn-cs"/>
            </a:defRPr>
          </a:lvl6pPr>
          <a:lvl7pPr marL="2743200" indent="0" algn="l" defTabSz="457200" rtl="0" eaLnBrk="1" latinLnBrk="0" hangingPunct="1">
            <a:defRPr kumimoji="1" sz="1800" kern="1200">
              <a:solidFill>
                <a:schemeClr val="lt1"/>
              </a:solidFill>
              <a:latin typeface="+mn-lt"/>
              <a:ea typeface="+mn-ea"/>
              <a:cs typeface="+mn-cs"/>
            </a:defRPr>
          </a:lvl7pPr>
          <a:lvl8pPr marL="3200400" indent="0" algn="l" defTabSz="457200" rtl="0" eaLnBrk="1" latinLnBrk="0" hangingPunct="1">
            <a:defRPr kumimoji="1" sz="1800" kern="1200">
              <a:solidFill>
                <a:schemeClr val="lt1"/>
              </a:solidFill>
              <a:latin typeface="+mn-lt"/>
              <a:ea typeface="+mn-ea"/>
              <a:cs typeface="+mn-cs"/>
            </a:defRPr>
          </a:lvl8pPr>
          <a:lvl9pPr marL="3657600" indent="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ねんきん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0.80589</cdr:x>
      <cdr:y>0.91297</cdr:y>
    </cdr:from>
    <cdr:to>
      <cdr:x>0.88952</cdr:x>
      <cdr:y>0.95932</cdr:y>
    </cdr:to>
    <cdr:sp macro="" textlink="">
      <cdr:nvSpPr>
        <cdr:cNvPr id="6" name="正方形/長方形 5">
          <a:extLst xmlns:a="http://schemas.openxmlformats.org/drawingml/2006/main">
            <a:ext uri="{FF2B5EF4-FFF2-40B4-BE49-F238E27FC236}">
              <a16:creationId xmlns:a16="http://schemas.microsoft.com/office/drawing/2014/main" id="{80BFF9BC-B42E-9AD1-F33F-E9E554ABF2E6}"/>
            </a:ext>
          </a:extLst>
        </cdr:cNvPr>
        <cdr:cNvSpPr/>
      </cdr:nvSpPr>
      <cdr:spPr>
        <a:xfrm xmlns:a="http://schemas.openxmlformats.org/drawingml/2006/main" rot="19052222">
          <a:off x="7091867" y="4850078"/>
          <a:ext cx="735933" cy="246221"/>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すいけい</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3" y="7"/>
            <a:ext cx="2949575" cy="498475"/>
          </a:xfrm>
          <a:prstGeom prst="rect">
            <a:avLst/>
          </a:prstGeom>
        </p:spPr>
        <p:txBody>
          <a:bodyPr vert="horz" lIns="91440" tIns="45720" rIns="91440" bIns="45720" rtlCol="0"/>
          <a:lstStyle>
            <a:lvl1pPr algn="r">
              <a:defRPr sz="1200"/>
            </a:lvl1pPr>
          </a:lstStyle>
          <a:p>
            <a:fld id="{1BD8168F-684C-4FCD-9DDC-0EAA508F1B37}" type="datetimeFigureOut">
              <a:rPr kumimoji="1" lang="ja-JP" altLang="en-US" smtClean="0"/>
              <a:t>2026/3/6</a:t>
            </a:fld>
            <a:endParaRPr kumimoji="1" lang="ja-JP" altLang="en-US"/>
          </a:p>
        </p:txBody>
      </p:sp>
      <p:sp>
        <p:nvSpPr>
          <p:cNvPr id="4" name="フッター プレースホルダー 3"/>
          <p:cNvSpPr>
            <a:spLocks noGrp="1"/>
          </p:cNvSpPr>
          <p:nvPr>
            <p:ph type="ftr" sz="quarter" idx="2"/>
          </p:nvPr>
        </p:nvSpPr>
        <p:spPr>
          <a:xfrm>
            <a:off x="5" y="9440869"/>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3" y="9440869"/>
            <a:ext cx="2949575" cy="498475"/>
          </a:xfrm>
          <a:prstGeom prst="rect">
            <a:avLst/>
          </a:prstGeom>
        </p:spPr>
        <p:txBody>
          <a:bodyPr vert="horz" lIns="91440" tIns="45720" rIns="91440" bIns="45720" rtlCol="0" anchor="b"/>
          <a:lstStyle>
            <a:lvl1pPr algn="r">
              <a:defRPr sz="1200"/>
            </a:lvl1pPr>
          </a:lstStyle>
          <a:p>
            <a:fld id="{1E470C47-62C2-43FA-8AAA-1E8692CF3A0C}" type="slidenum">
              <a:rPr kumimoji="1" lang="ja-JP" altLang="en-US" smtClean="0"/>
              <a:t>‹#›</a:t>
            </a:fld>
            <a:endParaRPr kumimoji="1" lang="ja-JP" altLang="en-US"/>
          </a:p>
        </p:txBody>
      </p:sp>
    </p:spTree>
    <p:extLst>
      <p:ext uri="{BB962C8B-B14F-4D97-AF65-F5344CB8AC3E}">
        <p14:creationId xmlns:p14="http://schemas.microsoft.com/office/powerpoint/2010/main" val="2977066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2026/3/6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648"/>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48"/>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pss.go.jp/site-ad/index_Japanese/security.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mhlw.go.jp/stf/seisakunitsuite/bunya/0000207382.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of.go.jp/policy/budget/fiscal_condition/related_data/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jili.or.jp/lifeplan/lifesecurity/8808.html" TargetMode="External"/><Relationship Id="rId3" Type="http://schemas.openxmlformats.org/officeDocument/2006/relationships/hyperlink" Target="https://www.jili.or.jp/lifeplan/lifesecurity/1041.html" TargetMode="External"/><Relationship Id="rId7" Type="http://schemas.openxmlformats.org/officeDocument/2006/relationships/hyperlink" Target="https://www.jili.or.jp/lifeplan/lifesecurity/8789.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jili.or.jp/lifeplan/lifesecurity/1134.html" TargetMode="External"/><Relationship Id="rId5" Type="http://schemas.openxmlformats.org/officeDocument/2006/relationships/hyperlink" Target="https://www.jili.or.jp/lifeplan/lifesecurity/8455.html" TargetMode="External"/><Relationship Id="rId4" Type="http://schemas.openxmlformats.org/officeDocument/2006/relationships/hyperlink" Target="https://www.jili.or.jp/lifeplan/lifesecurity/8755.html" TargetMode="External"/><Relationship Id="rId9" Type="http://schemas.openxmlformats.org/officeDocument/2006/relationships/hyperlink" Target="https://www.jili.or.jp/lifeplan/lifesecurity/1110.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hlw.go.jp/stf/toukei_hakusho/kaigai24.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mof.go.jp/tax_policy/summary/condition/a04.htm" TargetMode="External"/><Relationship Id="rId4" Type="http://schemas.openxmlformats.org/officeDocument/2006/relationships/hyperlink" Target="https://www.mof.go.jp/tax_policy/summary/itn_comparison/j04.ht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8.cao.go.jp/kourei/whitepaper/w-2025/gaiyou/07pdf_indexg.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8.cao.go.jp/kourei/whitepaper/w-2025/gaiyou/07pdf_indexg.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ili.or.jp/lifeplan/lifesecurity/1043.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hlw.go.jp/toukei/saikin/hw/life/life24/index.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lifeplan/lifesecurity/116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hlw.go.jp/stf/newpage_47780.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259959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220167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13</a:t>
            </a:fld>
            <a:endParaRPr kumimoji="1" lang="ja-JP" altLang="en-US"/>
          </a:p>
        </p:txBody>
      </p:sp>
    </p:spTree>
    <p:extLst>
      <p:ext uri="{BB962C8B-B14F-4D97-AF65-F5344CB8AC3E}">
        <p14:creationId xmlns:p14="http://schemas.microsoft.com/office/powerpoint/2010/main" val="251334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179783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a:xfrm>
            <a:off x="917575" y="744538"/>
            <a:ext cx="4972050" cy="3729037"/>
          </a:xfrm>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社会保障費用統計｜国立社会保障・人口問題研究所</a:t>
            </a:r>
            <a:endParaRPr lang="en-US" altLang="ja-JP" dirty="0"/>
          </a:p>
          <a:p>
            <a:endParaRPr lang="en-US" altLang="ja-JP" dirty="0"/>
          </a:p>
          <a:p>
            <a:r>
              <a:rPr lang="ja-JP" altLang="en-US" dirty="0">
                <a:hlinkClick r:id="rId4"/>
              </a:rPr>
              <a:t>「</a:t>
            </a:r>
            <a:r>
              <a:rPr lang="en-US" altLang="ja-JP" dirty="0">
                <a:hlinkClick r:id="rId4"/>
              </a:rPr>
              <a:t>2040</a:t>
            </a:r>
            <a:r>
              <a:rPr lang="ja-JP" altLang="en-US" dirty="0">
                <a:hlinkClick r:id="rId4"/>
              </a:rPr>
              <a:t>年を見据えた社会保障の将来見通し（議論の素材）」等について｜厚生労働省</a:t>
            </a:r>
            <a:endParaRPr kumimoji="1" lang="en-US" altLang="ja-JP" dirty="0"/>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財政関係パンフレット・教材 </a:t>
            </a:r>
            <a:r>
              <a:rPr lang="en-US" altLang="ja-JP" dirty="0">
                <a:hlinkClick r:id="rId3"/>
              </a:rPr>
              <a:t>: </a:t>
            </a:r>
            <a:r>
              <a:rPr lang="ja-JP" altLang="en-US" dirty="0">
                <a:hlinkClick r:id="rId3"/>
              </a:rPr>
              <a:t>財務省</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181027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働けなくなったときなどの公的保障（傷病手当金、障害年金）について知りたい｜リスクに備えるための生活設計｜ひと目でわかる生活設計情報｜公益財団法人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高額療養費制度について知りたい｜リスクに備えるための生活設計｜ひと目でわかる生活設計情報｜公益財団法人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公的年金はいくらくらい受け取れる？｜リスクに備えるための生活設計｜ひと目でわかる生活設計情報｜公益財団法人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7"/>
              </a:rPr>
              <a:t>公的年金の将来の年金額を知りたいときは？｜リスクに備えるための生活設計｜ひと目でわかる生活設計情報｜公益財団法人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8"/>
              </a:rPr>
              <a:t>公的介護保険への加入はいつから？　保険料はどのように負担する？｜リスクに備えるための生活設計｜ひと目でわかる生活設計情報｜公益財団法人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9"/>
              </a:rPr>
              <a:t>公的介護保険で受けられるサービスの内容は？｜リスクに備えるための生活設計｜ひと目でわかる生活設計情報｜公益財団法人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382719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198794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148945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21</a:t>
            </a:fld>
            <a:endParaRPr kumimoji="1" lang="ja-JP" altLang="en-US"/>
          </a:p>
        </p:txBody>
      </p:sp>
    </p:spTree>
    <p:extLst>
      <p:ext uri="{BB962C8B-B14F-4D97-AF65-F5344CB8AC3E}">
        <p14:creationId xmlns:p14="http://schemas.microsoft.com/office/powerpoint/2010/main" val="448864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23</a:t>
            </a:fld>
            <a:endParaRPr kumimoji="1" lang="ja-JP" altLang="en-US"/>
          </a:p>
        </p:txBody>
      </p:sp>
    </p:spTree>
    <p:extLst>
      <p:ext uri="{BB962C8B-B14F-4D97-AF65-F5344CB8AC3E}">
        <p14:creationId xmlns:p14="http://schemas.microsoft.com/office/powerpoint/2010/main" val="1884956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24</a:t>
            </a:fld>
            <a:endParaRPr kumimoji="1" lang="ja-JP" altLang="en-US"/>
          </a:p>
        </p:txBody>
      </p:sp>
    </p:spTree>
    <p:extLst>
      <p:ext uri="{BB962C8B-B14F-4D97-AF65-F5344CB8AC3E}">
        <p14:creationId xmlns:p14="http://schemas.microsoft.com/office/powerpoint/2010/main" val="98239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25</a:t>
            </a:fld>
            <a:endParaRPr kumimoji="1" lang="ja-JP" altLang="en-US"/>
          </a:p>
        </p:txBody>
      </p:sp>
    </p:spTree>
    <p:extLst>
      <p:ext uri="{BB962C8B-B14F-4D97-AF65-F5344CB8AC3E}">
        <p14:creationId xmlns:p14="http://schemas.microsoft.com/office/powerpoint/2010/main" val="540289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3837963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84657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29</a:t>
            </a:fld>
            <a:endParaRPr kumimoji="1" lang="ja-JP" altLang="en-US"/>
          </a:p>
        </p:txBody>
      </p:sp>
    </p:spTree>
    <p:extLst>
      <p:ext uri="{BB962C8B-B14F-4D97-AF65-F5344CB8AC3E}">
        <p14:creationId xmlns:p14="http://schemas.microsoft.com/office/powerpoint/2010/main" val="376152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2708616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3"/>
              </a:rPr>
              <a:t>「</a:t>
            </a:r>
            <a:r>
              <a:rPr lang="en-US" altLang="zh-TW" dirty="0">
                <a:hlinkClick r:id="rId3"/>
              </a:rPr>
              <a:t>2024</a:t>
            </a:r>
            <a:r>
              <a:rPr lang="zh-TW" altLang="en-US" dirty="0">
                <a:hlinkClick r:id="rId3"/>
              </a:rPr>
              <a:t>年　海外情勢報告」（本文）｜厚生労働省</a:t>
            </a:r>
            <a:endParaRPr lang="en-US" altLang="zh-TW" dirty="0"/>
          </a:p>
          <a:p>
            <a:endParaRPr kumimoji="1" lang="en-US" altLang="ja-JP" dirty="0"/>
          </a:p>
          <a:p>
            <a:r>
              <a:rPr lang="ja-JP" altLang="en-US" dirty="0">
                <a:hlinkClick r:id="rId4"/>
              </a:rPr>
              <a:t>消費税など（消費課税）に関する資料 </a:t>
            </a:r>
            <a:r>
              <a:rPr lang="en-US" altLang="ja-JP" dirty="0">
                <a:hlinkClick r:id="rId4"/>
              </a:rPr>
              <a:t>: </a:t>
            </a:r>
            <a:r>
              <a:rPr lang="ja-JP" altLang="en-US" dirty="0">
                <a:hlinkClick r:id="rId4"/>
              </a:rPr>
              <a:t>財務省</a:t>
            </a:r>
            <a:endParaRPr lang="en-US" altLang="ja-JP" dirty="0"/>
          </a:p>
          <a:p>
            <a:endParaRPr kumimoji="1" lang="en-US" altLang="ja-JP" dirty="0"/>
          </a:p>
          <a:p>
            <a:r>
              <a:rPr lang="ja-JP" altLang="en-US" dirty="0">
                <a:hlinkClick r:id="rId5"/>
              </a:rPr>
              <a:t>負担率に関する資料 </a:t>
            </a:r>
            <a:r>
              <a:rPr lang="en-US" altLang="ja-JP" dirty="0">
                <a:hlinkClick r:id="rId5"/>
              </a:rPr>
              <a:t>: </a:t>
            </a:r>
            <a:r>
              <a:rPr lang="ja-JP" altLang="en-US" dirty="0">
                <a:hlinkClick r:id="rId5"/>
              </a:rPr>
              <a:t>財務省</a:t>
            </a:r>
            <a:endParaRPr lang="en-US" altLang="ja-JP"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376107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7</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1197078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215915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9F37-6C37-E12B-5D4D-5FF13E99FA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F01B5-C1A7-F363-BA47-3D3665AAD68E}"/>
              </a:ext>
            </a:extLst>
          </p:cNvPr>
          <p:cNvSpPr>
            <a:spLocks noGrp="1" noRot="1" noChangeAspect="1"/>
          </p:cNvSpPr>
          <p:nvPr>
            <p:ph type="sldImg"/>
          </p:nvPr>
        </p:nvSpPr>
        <p:spPr>
          <a:xfrm>
            <a:off x="917575" y="744538"/>
            <a:ext cx="4972050" cy="3729037"/>
          </a:xfrm>
        </p:spPr>
      </p:sp>
      <p:sp>
        <p:nvSpPr>
          <p:cNvPr id="3" name="ノート プレースホルダー 2">
            <a:extLst>
              <a:ext uri="{FF2B5EF4-FFF2-40B4-BE49-F238E27FC236}">
                <a16:creationId xmlns:a16="http://schemas.microsoft.com/office/drawing/2014/main" id="{67ABEFCF-9A55-4F68-4934-570A20E9B79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7</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a:extLst>
              <a:ext uri="{FF2B5EF4-FFF2-40B4-BE49-F238E27FC236}">
                <a16:creationId xmlns:a16="http://schemas.microsoft.com/office/drawing/2014/main" id="{81FFCF8F-D22E-CEFB-1F9E-7358EF2B4F80}"/>
              </a:ext>
            </a:extLst>
          </p:cNvPr>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218464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日本人の平均寿命はどれくらい？｜リスクに備えるための生活設計｜ひと目でわかる生活設計情報｜公益財団法人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令和６年簡易生命表の概況｜厚生労働省</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33489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健康寿命とはどのようなもの？｜リスクに備えるための生活設計｜ひと目でわかる生活設計情報｜公益財団法人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第４回健康日本</a:t>
            </a:r>
            <a:r>
              <a:rPr lang="en-US" altLang="zh-TW" dirty="0">
                <a:hlinkClick r:id="rId4"/>
              </a:rPr>
              <a:t>21</a:t>
            </a:r>
            <a:r>
              <a:rPr lang="zh-TW" altLang="en-US" dirty="0">
                <a:hlinkClick r:id="rId4"/>
              </a:rPr>
              <a:t>（第三次）推進専門委員会｜厚生労働省</a:t>
            </a:r>
            <a:endParaRPr kumimoji="1" lang="en-US" altLang="ja-JP"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375693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414797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8</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5F6352-CDD4-453E-8404-B831F502E51C}" type="datetime1">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10400" y="64516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20521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969E6D-BE93-454E-BE02-AF5ABD01A563}" type="datetime1">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77075" y="6470653"/>
            <a:ext cx="2057400" cy="365125"/>
          </a:xfrm>
          <a:prstGeom prst="rect">
            <a:avLst/>
          </a:prstGeom>
        </p:spPr>
        <p:txBody>
          <a:bodyPr vert="horz" lIns="91440" tIns="45720" rIns="91440" bIns="45720" rtlCol="0" anchor="ctr"/>
          <a:lstStyle>
            <a:lvl1pPr algn="r">
              <a:defRPr sz="1800" b="1">
                <a:solidFill>
                  <a:schemeClr val="tx1"/>
                </a:solidFill>
              </a:defRPr>
            </a:lvl1pPr>
          </a:lstStyle>
          <a:p>
            <a:fld id="{CFE1D277-9C57-4E30-9C75-4A0776A97483}"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F3A45-A9CF-40DD-9166-454B883AB574}" type="datetime1">
              <a:rPr kumimoji="1" lang="ja-JP" altLang="en-US" smtClean="0"/>
              <a:t>2026/3/6</a:t>
            </a:fld>
            <a:endParaRPr kumimoji="1" lang="ja-JP" altLang="en-US"/>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0875" y="64135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189"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kumimoji="1"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kumimoji="1"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kumimoji="1"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89" rtl="0" eaLnBrk="1" latinLnBrk="0" hangingPunct="1">
        <a:defRPr kumimoji="1" sz="1800"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microsoft.com/office/2007/relationships/hdphoto" Target="../media/hdphoto5.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4.wdp"/><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9525"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537135"/>
            <a:ext cx="5487016" cy="19640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１</a:t>
            </a:r>
            <a:r>
              <a:rPr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少子高齢化について考えよう</a:t>
            </a:r>
            <a:endParaRPr lang="en-US" altLang="ja-JP" sz="2400" b="1" dirty="0">
              <a:solidFill>
                <a:schemeClr val="tx1"/>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２</a:t>
            </a:r>
            <a:r>
              <a:rPr kumimoji="1"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社会保障制度について</a:t>
            </a:r>
            <a:endParaRPr kumimoji="1" lang="en-US" altLang="ja-JP" sz="2400" b="1" dirty="0">
              <a:solidFill>
                <a:schemeClr val="tx1"/>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３</a:t>
            </a:r>
            <a:r>
              <a:rPr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自助って何？</a:t>
            </a:r>
            <a:endParaRPr lang="en-US" altLang="ja-JP" sz="2400" b="1" dirty="0">
              <a:solidFill>
                <a:schemeClr val="tx1"/>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４</a:t>
            </a:r>
            <a:r>
              <a:rPr kumimoji="1"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自助・共助・公助について考えよう</a:t>
            </a:r>
            <a:endParaRPr lang="en-US" altLang="ja-JP" sz="2400" b="1" dirty="0">
              <a:solidFill>
                <a:schemeClr val="tx1"/>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1"/>
                </a:solidFill>
                <a:latin typeface="Meiryo UI" panose="020B0604030504040204" pitchFamily="50" charset="-128"/>
                <a:ea typeface="Meiryo UI" panose="020B0604030504040204" pitchFamily="50" charset="-128"/>
                <a:cs typeface="ヒラギノ角ゴ ProN W6"/>
              </a:rPr>
              <a:t>５</a:t>
            </a:r>
            <a:r>
              <a:rPr kumimoji="1" lang="en-US" altLang="ja-JP" sz="2400" b="1" dirty="0">
                <a:solidFill>
                  <a:schemeClr val="tx1"/>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tx1"/>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50" y="2621904"/>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534888"/>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5" y="5957819"/>
            <a:ext cx="3725603" cy="281478"/>
          </a:xfrm>
          <a:prstGeom prst="rect">
            <a:avLst/>
          </a:prstGeom>
        </p:spPr>
      </p:pic>
      <p:sp>
        <p:nvSpPr>
          <p:cNvPr id="15" name="正方形/長方形 14"/>
          <p:cNvSpPr/>
          <p:nvPr/>
        </p:nvSpPr>
        <p:spPr bwMode="gray">
          <a:xfrm>
            <a:off x="271874" y="900181"/>
            <a:ext cx="8580026" cy="1538883"/>
          </a:xfrm>
          <a:prstGeom prst="rect">
            <a:avLst/>
          </a:prstGeom>
        </p:spPr>
        <p:txBody>
          <a:bodyPr wrap="square">
            <a:spAutoFit/>
          </a:bodyPr>
          <a:lstStyle/>
          <a:p>
            <a:pPr algn="ctr" eaLnBrk="1" hangingPunct="1">
              <a:spcBef>
                <a:spcPct val="50000"/>
              </a:spcBef>
              <a:buFontTx/>
              <a:buNone/>
              <a:defRPr/>
            </a:pPr>
            <a:r>
              <a:rPr lang="ja-JP" altLang="en-US" sz="2800" b="1" dirty="0">
                <a:ln w="18415" cmpd="sng">
                  <a:noFill/>
                  <a:prstDash val="solid"/>
                </a:ln>
                <a:latin typeface="Meiryo UI" panose="020B0604030504040204" pitchFamily="50" charset="-128"/>
                <a:ea typeface="Meiryo UI" panose="020B0604030504040204" pitchFamily="50" charset="-128"/>
                <a:cs typeface="ヒラギノ角ゴ Std W8"/>
              </a:rPr>
              <a:t>～少子高齢社会におけるリスクに備えるために～</a:t>
            </a:r>
            <a:endParaRPr lang="en-US" altLang="ja-JP" sz="2800" b="1" dirty="0">
              <a:ln w="18415" cmpd="sng">
                <a:noFill/>
                <a:prstDash val="solid"/>
              </a:ln>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r>
              <a:rPr lang="ja-JP" altLang="en-US" sz="4400" b="1" dirty="0">
                <a:ln w="18415" cmpd="sng">
                  <a:solidFill>
                    <a:srgbClr val="FFFFFF"/>
                  </a:solidFill>
                  <a:prstDash val="solid"/>
                </a:ln>
                <a:latin typeface="Meiryo UI" panose="020B0604030504040204" pitchFamily="50" charset="-128"/>
                <a:ea typeface="Meiryo UI" panose="020B0604030504040204" pitchFamily="50" charset="-128"/>
                <a:cs typeface="ヒラギノ角ゴ Std W8"/>
              </a:rPr>
              <a:t>自助・共助・公助について考えよう</a:t>
            </a:r>
          </a:p>
        </p:txBody>
      </p:sp>
      <p:sp>
        <p:nvSpPr>
          <p:cNvPr id="2" name="スライド番号プレースホルダー 1">
            <a:extLst>
              <a:ext uri="{FF2B5EF4-FFF2-40B4-BE49-F238E27FC236}">
                <a16:creationId xmlns:a16="http://schemas.microsoft.com/office/drawing/2014/main" id="{56EF33D9-9000-4B9A-BD49-E96123601CAB}"/>
              </a:ext>
            </a:extLst>
          </p:cNvPr>
          <p:cNvSpPr>
            <a:spLocks noGrp="1"/>
          </p:cNvSpPr>
          <p:nvPr>
            <p:ph type="sldNum" sz="quarter" idx="4"/>
          </p:nvPr>
        </p:nvSpPr>
        <p:spPr/>
        <p:txBody>
          <a:bodyPr/>
          <a:lstStyle/>
          <a:p>
            <a:fld id="{CFE1D277-9C57-4E30-9C75-4A0776A97483}" type="slidenum">
              <a:rPr lang="ja-JP" altLang="en-US" smtClean="0"/>
              <a:pPr/>
              <a:t>1</a:t>
            </a:fld>
            <a:endParaRPr lang="ja-JP" altLang="en-US" dirty="0"/>
          </a:p>
        </p:txBody>
      </p:sp>
      <p:sp>
        <p:nvSpPr>
          <p:cNvPr id="3" name="正方形/長方形 2">
            <a:extLst>
              <a:ext uri="{FF2B5EF4-FFF2-40B4-BE49-F238E27FC236}">
                <a16:creationId xmlns:a16="http://schemas.microsoft.com/office/drawing/2014/main" id="{1C25F400-197A-71E6-2E28-12D742993CBD}"/>
              </a:ext>
            </a:extLst>
          </p:cNvPr>
          <p:cNvSpPr/>
          <p:nvPr/>
        </p:nvSpPr>
        <p:spPr>
          <a:xfrm>
            <a:off x="1240575" y="669933"/>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しょうしこうれいしゃかい</a:t>
            </a:r>
          </a:p>
        </p:txBody>
      </p:sp>
      <p:sp>
        <p:nvSpPr>
          <p:cNvPr id="4" name="正方形/長方形 3">
            <a:extLst>
              <a:ext uri="{FF2B5EF4-FFF2-40B4-BE49-F238E27FC236}">
                <a16:creationId xmlns:a16="http://schemas.microsoft.com/office/drawing/2014/main" id="{57B9C909-D91F-1451-0F9D-02F427AD009B}"/>
              </a:ext>
            </a:extLst>
          </p:cNvPr>
          <p:cNvSpPr/>
          <p:nvPr/>
        </p:nvSpPr>
        <p:spPr>
          <a:xfrm>
            <a:off x="5623633" y="669933"/>
            <a:ext cx="8682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そな</a:t>
            </a:r>
          </a:p>
        </p:txBody>
      </p:sp>
      <p:sp>
        <p:nvSpPr>
          <p:cNvPr id="6" name="正方形/長方形 5">
            <a:extLst>
              <a:ext uri="{FF2B5EF4-FFF2-40B4-BE49-F238E27FC236}">
                <a16:creationId xmlns:a16="http://schemas.microsoft.com/office/drawing/2014/main" id="{FFC7E1EA-962A-8F8F-BBF4-F81F9BBED359}"/>
              </a:ext>
            </a:extLst>
          </p:cNvPr>
          <p:cNvSpPr/>
          <p:nvPr/>
        </p:nvSpPr>
        <p:spPr>
          <a:xfrm>
            <a:off x="695144"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じじょ</a:t>
            </a:r>
          </a:p>
        </p:txBody>
      </p:sp>
      <p:sp>
        <p:nvSpPr>
          <p:cNvPr id="7" name="正方形/長方形 6">
            <a:extLst>
              <a:ext uri="{FF2B5EF4-FFF2-40B4-BE49-F238E27FC236}">
                <a16:creationId xmlns:a16="http://schemas.microsoft.com/office/drawing/2014/main" id="{133AE769-D0D0-A357-BA96-2445B0C29AB9}"/>
              </a:ext>
            </a:extLst>
          </p:cNvPr>
          <p:cNvSpPr/>
          <p:nvPr/>
        </p:nvSpPr>
        <p:spPr>
          <a:xfrm>
            <a:off x="2114550" y="1448127"/>
            <a:ext cx="98243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10" name="正方形/長方形 9">
            <a:extLst>
              <a:ext uri="{FF2B5EF4-FFF2-40B4-BE49-F238E27FC236}">
                <a16:creationId xmlns:a16="http://schemas.microsoft.com/office/drawing/2014/main" id="{720EC970-DCE2-3491-6A86-299516AF584B}"/>
              </a:ext>
            </a:extLst>
          </p:cNvPr>
          <p:cNvSpPr/>
          <p:nvPr/>
        </p:nvSpPr>
        <p:spPr>
          <a:xfrm>
            <a:off x="3563709"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こうじょ</a:t>
            </a:r>
          </a:p>
        </p:txBody>
      </p:sp>
      <p:sp>
        <p:nvSpPr>
          <p:cNvPr id="16" name="正方形/長方形 15">
            <a:extLst>
              <a:ext uri="{FF2B5EF4-FFF2-40B4-BE49-F238E27FC236}">
                <a16:creationId xmlns:a16="http://schemas.microsoft.com/office/drawing/2014/main" id="{EF64970F-F08F-8D64-4B4F-3E93802B343C}"/>
              </a:ext>
            </a:extLst>
          </p:cNvPr>
          <p:cNvSpPr/>
          <p:nvPr/>
        </p:nvSpPr>
        <p:spPr>
          <a:xfrm>
            <a:off x="6355035"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かんが</a:t>
            </a:r>
          </a:p>
        </p:txBody>
      </p:sp>
      <p:sp>
        <p:nvSpPr>
          <p:cNvPr id="17" name="正方形/長方形 16">
            <a:extLst>
              <a:ext uri="{FF2B5EF4-FFF2-40B4-BE49-F238E27FC236}">
                <a16:creationId xmlns:a16="http://schemas.microsoft.com/office/drawing/2014/main" id="{AD349243-5C93-A186-DB62-A05D05231A90}"/>
              </a:ext>
            </a:extLst>
          </p:cNvPr>
          <p:cNvSpPr/>
          <p:nvPr/>
        </p:nvSpPr>
        <p:spPr>
          <a:xfrm>
            <a:off x="3225978" y="2506763"/>
            <a:ext cx="114549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ほんじつ</a:t>
            </a:r>
          </a:p>
        </p:txBody>
      </p:sp>
      <p:sp>
        <p:nvSpPr>
          <p:cNvPr id="18" name="正方形/長方形 17">
            <a:extLst>
              <a:ext uri="{FF2B5EF4-FFF2-40B4-BE49-F238E27FC236}">
                <a16:creationId xmlns:a16="http://schemas.microsoft.com/office/drawing/2014/main" id="{6374155A-B839-CA30-BE2B-5A1098937DAE}"/>
              </a:ext>
            </a:extLst>
          </p:cNvPr>
          <p:cNvSpPr/>
          <p:nvPr/>
        </p:nvSpPr>
        <p:spPr>
          <a:xfrm>
            <a:off x="3628604" y="2506763"/>
            <a:ext cx="269733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じゅぎょうないよう</a:t>
            </a:r>
          </a:p>
        </p:txBody>
      </p:sp>
      <p:sp>
        <p:nvSpPr>
          <p:cNvPr id="19" name="正方形/長方形 18">
            <a:extLst>
              <a:ext uri="{FF2B5EF4-FFF2-40B4-BE49-F238E27FC236}">
                <a16:creationId xmlns:a16="http://schemas.microsoft.com/office/drawing/2014/main" id="{985D144A-B93D-B472-6C4A-8EA0F95DE2D7}"/>
              </a:ext>
            </a:extLst>
          </p:cNvPr>
          <p:cNvSpPr/>
          <p:nvPr/>
        </p:nvSpPr>
        <p:spPr>
          <a:xfrm>
            <a:off x="2311578" y="3090665"/>
            <a:ext cx="16989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しょうしこうれいか</a:t>
            </a:r>
          </a:p>
        </p:txBody>
      </p:sp>
      <p:sp>
        <p:nvSpPr>
          <p:cNvPr id="22" name="正方形/長方形 21">
            <a:extLst>
              <a:ext uri="{FF2B5EF4-FFF2-40B4-BE49-F238E27FC236}">
                <a16:creationId xmlns:a16="http://schemas.microsoft.com/office/drawing/2014/main" id="{F0CD0773-E240-AD6C-1F9D-83C1BF690684}"/>
              </a:ext>
            </a:extLst>
          </p:cNvPr>
          <p:cNvSpPr/>
          <p:nvPr/>
        </p:nvSpPr>
        <p:spPr>
          <a:xfrm>
            <a:off x="4552854" y="3090665"/>
            <a:ext cx="126227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かんが</a:t>
            </a:r>
          </a:p>
        </p:txBody>
      </p:sp>
      <p:sp>
        <p:nvSpPr>
          <p:cNvPr id="23" name="正方形/長方形 22">
            <a:extLst>
              <a:ext uri="{FF2B5EF4-FFF2-40B4-BE49-F238E27FC236}">
                <a16:creationId xmlns:a16="http://schemas.microsoft.com/office/drawing/2014/main" id="{82058D73-0F95-1557-2D97-937FBB697856}"/>
              </a:ext>
            </a:extLst>
          </p:cNvPr>
          <p:cNvSpPr/>
          <p:nvPr/>
        </p:nvSpPr>
        <p:spPr>
          <a:xfrm>
            <a:off x="2552594" y="3597209"/>
            <a:ext cx="177113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p>
        </p:txBody>
      </p:sp>
      <p:sp>
        <p:nvSpPr>
          <p:cNvPr id="24" name="正方形/長方形 23">
            <a:extLst>
              <a:ext uri="{FF2B5EF4-FFF2-40B4-BE49-F238E27FC236}">
                <a16:creationId xmlns:a16="http://schemas.microsoft.com/office/drawing/2014/main" id="{42103D13-39DA-6AF3-C1D0-87F12A57D26C}"/>
              </a:ext>
            </a:extLst>
          </p:cNvPr>
          <p:cNvSpPr/>
          <p:nvPr/>
        </p:nvSpPr>
        <p:spPr>
          <a:xfrm>
            <a:off x="2311578" y="4120816"/>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じじょ</a:t>
            </a:r>
          </a:p>
        </p:txBody>
      </p:sp>
      <p:sp>
        <p:nvSpPr>
          <p:cNvPr id="25" name="正方形/長方形 24">
            <a:extLst>
              <a:ext uri="{FF2B5EF4-FFF2-40B4-BE49-F238E27FC236}">
                <a16:creationId xmlns:a16="http://schemas.microsoft.com/office/drawing/2014/main" id="{995CAF05-DFCC-7674-F86C-81A107A081FC}"/>
              </a:ext>
            </a:extLst>
          </p:cNvPr>
          <p:cNvSpPr/>
          <p:nvPr/>
        </p:nvSpPr>
        <p:spPr>
          <a:xfrm>
            <a:off x="3225978" y="4120816"/>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なに</a:t>
            </a:r>
          </a:p>
        </p:txBody>
      </p:sp>
      <p:sp>
        <p:nvSpPr>
          <p:cNvPr id="26" name="正方形/長方形 25">
            <a:extLst>
              <a:ext uri="{FF2B5EF4-FFF2-40B4-BE49-F238E27FC236}">
                <a16:creationId xmlns:a16="http://schemas.microsoft.com/office/drawing/2014/main" id="{3EC58954-52AC-8588-5BFA-362BBA8101BF}"/>
              </a:ext>
            </a:extLst>
          </p:cNvPr>
          <p:cNvSpPr/>
          <p:nvPr/>
        </p:nvSpPr>
        <p:spPr>
          <a:xfrm>
            <a:off x="2311578"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じじょ</a:t>
            </a:r>
          </a:p>
        </p:txBody>
      </p:sp>
      <p:sp>
        <p:nvSpPr>
          <p:cNvPr id="27" name="正方形/長方形 26">
            <a:extLst>
              <a:ext uri="{FF2B5EF4-FFF2-40B4-BE49-F238E27FC236}">
                <a16:creationId xmlns:a16="http://schemas.microsoft.com/office/drawing/2014/main" id="{19D6C946-DF70-33E5-8165-A2A060FD5B4E}"/>
              </a:ext>
            </a:extLst>
          </p:cNvPr>
          <p:cNvSpPr/>
          <p:nvPr/>
        </p:nvSpPr>
        <p:spPr>
          <a:xfrm>
            <a:off x="3102560"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28" name="正方形/長方形 27">
            <a:extLst>
              <a:ext uri="{FF2B5EF4-FFF2-40B4-BE49-F238E27FC236}">
                <a16:creationId xmlns:a16="http://schemas.microsoft.com/office/drawing/2014/main" id="{D4CE3EB7-37FE-1374-9777-8E29260D2C88}"/>
              </a:ext>
            </a:extLst>
          </p:cNvPr>
          <p:cNvSpPr/>
          <p:nvPr/>
        </p:nvSpPr>
        <p:spPr>
          <a:xfrm>
            <a:off x="3846326"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こうじょ</a:t>
            </a:r>
          </a:p>
        </p:txBody>
      </p:sp>
      <p:sp>
        <p:nvSpPr>
          <p:cNvPr id="29" name="正方形/長方形 28">
            <a:extLst>
              <a:ext uri="{FF2B5EF4-FFF2-40B4-BE49-F238E27FC236}">
                <a16:creationId xmlns:a16="http://schemas.microsoft.com/office/drawing/2014/main" id="{8DFFCA46-1DC0-F4F2-54B9-91DC34524B9D}"/>
              </a:ext>
            </a:extLst>
          </p:cNvPr>
          <p:cNvSpPr/>
          <p:nvPr/>
        </p:nvSpPr>
        <p:spPr>
          <a:xfrm>
            <a:off x="5370194"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395905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490747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4"/>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 name="角丸四角形 3"/>
          <p:cNvSpPr/>
          <p:nvPr/>
        </p:nvSpPr>
        <p:spPr>
          <a:xfrm>
            <a:off x="1167240" y="1042674"/>
            <a:ext cx="7726550"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521790" y="1069569"/>
            <a:ext cx="6372000" cy="1169551"/>
          </a:xfrm>
          <a:prstGeom prst="rect">
            <a:avLst/>
          </a:prstGeom>
          <a:noFill/>
        </p:spPr>
        <p:txBody>
          <a:bodyPr wrap="square" rtlCol="0">
            <a:spAutoFit/>
          </a:bodyPr>
          <a:lstStyle/>
          <a:p>
            <a:r>
              <a:rPr kumimoji="1" lang="ja-JP" altLang="en-US" sz="2500" b="1" dirty="0">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a:t>
            </a:r>
          </a:p>
          <a:p>
            <a:r>
              <a:rPr kumimoji="1" lang="ja-JP" altLang="en-US" sz="2500" b="1" dirty="0">
                <a:latin typeface="Meiryo UI" panose="020B0604030504040204" pitchFamily="50" charset="-128"/>
                <a:ea typeface="Meiryo UI" panose="020B0604030504040204" pitchFamily="50" charset="-128"/>
                <a:cs typeface="Meiryo UI" panose="020B0604030504040204" pitchFamily="50" charset="-128"/>
              </a:rPr>
              <a:t>一定の給付を行う制度</a:t>
            </a:r>
            <a:endParaRPr kumimoji="1" lang="en-US" altLang="ja-JP" sz="25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0" y="5357568"/>
            <a:ext cx="7726550"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521790" y="5533685"/>
            <a:ext cx="6372000" cy="861774"/>
          </a:xfrm>
          <a:prstGeom prst="rect">
            <a:avLst/>
          </a:prstGeom>
          <a:noFill/>
        </p:spPr>
        <p:txBody>
          <a:bodyPr wrap="square" rtlCol="0">
            <a:spAutoFit/>
          </a:bodyPr>
          <a:lstStyle/>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7240" y="2480972"/>
            <a:ext cx="7726550"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21790" y="2660269"/>
            <a:ext cx="6372000" cy="861774"/>
          </a:xfrm>
          <a:prstGeom prst="rect">
            <a:avLst/>
          </a:prstGeom>
          <a:noFill/>
        </p:spPr>
        <p:txBody>
          <a:bodyPr wrap="square" rtlCol="0">
            <a:spAutoFit/>
          </a:bodyPr>
          <a:lstStyle/>
          <a:p>
            <a:r>
              <a:rPr lang="ja-JP" altLang="en-US" sz="2500" b="1"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67240" y="3919270"/>
            <a:ext cx="7726550"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521790" y="4100383"/>
            <a:ext cx="6372000" cy="861774"/>
          </a:xfrm>
          <a:prstGeom prst="rect">
            <a:avLst/>
          </a:prstGeom>
          <a:noFill/>
        </p:spPr>
        <p:txBody>
          <a:bodyPr wrap="square" rtlCol="0">
            <a:spAutoFit/>
          </a:bodyPr>
          <a:lstStyle/>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0"/>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sp>
        <p:nvSpPr>
          <p:cNvPr id="32" name="角丸四角形 31"/>
          <p:cNvSpPr/>
          <p:nvPr/>
        </p:nvSpPr>
        <p:spPr>
          <a:xfrm>
            <a:off x="1167239" y="973792"/>
            <a:ext cx="7826521"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8B1BFFD4-3324-424E-B531-7ACC66D9CC9E}"/>
              </a:ext>
            </a:extLst>
          </p:cNvPr>
          <p:cNvSpPr>
            <a:spLocks noGrp="1"/>
          </p:cNvSpPr>
          <p:nvPr>
            <p:ph type="sldNum" sz="quarter" idx="4"/>
          </p:nvPr>
        </p:nvSpPr>
        <p:spPr/>
        <p:txBody>
          <a:bodyPr/>
          <a:lstStyle/>
          <a:p>
            <a:fld id="{CFE1D277-9C57-4E30-9C75-4A0776A97483}" type="slidenum">
              <a:rPr lang="ja-JP" altLang="en-US" smtClean="0"/>
              <a:pPr/>
              <a:t>10</a:t>
            </a:fld>
            <a:endParaRPr lang="ja-JP" altLang="en-US" dirty="0"/>
          </a:p>
        </p:txBody>
      </p:sp>
      <p:sp>
        <p:nvSpPr>
          <p:cNvPr id="8" name="正方形/長方形 7">
            <a:extLst>
              <a:ext uri="{FF2B5EF4-FFF2-40B4-BE49-F238E27FC236}">
                <a16:creationId xmlns:a16="http://schemas.microsoft.com/office/drawing/2014/main" id="{A768EA73-0766-C9AF-CFDF-A78651424D47}"/>
              </a:ext>
            </a:extLst>
          </p:cNvPr>
          <p:cNvSpPr/>
          <p:nvPr/>
        </p:nvSpPr>
        <p:spPr>
          <a:xfrm>
            <a:off x="-68441" y="1940173"/>
            <a:ext cx="338554" cy="3203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しゃかいほしょうせいど</a:t>
            </a:r>
          </a:p>
        </p:txBody>
      </p:sp>
      <p:sp>
        <p:nvSpPr>
          <p:cNvPr id="22" name="正方形/長方形 21">
            <a:extLst>
              <a:ext uri="{FF2B5EF4-FFF2-40B4-BE49-F238E27FC236}">
                <a16:creationId xmlns:a16="http://schemas.microsoft.com/office/drawing/2014/main" id="{83261AE7-8089-5896-4B22-A4A2CB1B6DA8}"/>
              </a:ext>
            </a:extLst>
          </p:cNvPr>
          <p:cNvSpPr/>
          <p:nvPr/>
        </p:nvSpPr>
        <p:spPr>
          <a:xfrm>
            <a:off x="894010" y="97880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3" name="正方形/長方形 22">
            <a:extLst>
              <a:ext uri="{FF2B5EF4-FFF2-40B4-BE49-F238E27FC236}">
                <a16:creationId xmlns:a16="http://schemas.microsoft.com/office/drawing/2014/main" id="{8830C0A3-EF36-BD16-3379-D1F6E0844FFB}"/>
              </a:ext>
            </a:extLst>
          </p:cNvPr>
          <p:cNvSpPr/>
          <p:nvPr/>
        </p:nvSpPr>
        <p:spPr>
          <a:xfrm>
            <a:off x="894010" y="201436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24" name="正方形/長方形 23">
            <a:extLst>
              <a:ext uri="{FF2B5EF4-FFF2-40B4-BE49-F238E27FC236}">
                <a16:creationId xmlns:a16="http://schemas.microsoft.com/office/drawing/2014/main" id="{265790F2-D5D7-584B-6968-5416D0F0D320}"/>
              </a:ext>
            </a:extLst>
          </p:cNvPr>
          <p:cNvSpPr/>
          <p:nvPr/>
        </p:nvSpPr>
        <p:spPr>
          <a:xfrm>
            <a:off x="894010" y="244602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8" name="正方形/長方形 27">
            <a:extLst>
              <a:ext uri="{FF2B5EF4-FFF2-40B4-BE49-F238E27FC236}">
                <a16:creationId xmlns:a16="http://schemas.microsoft.com/office/drawing/2014/main" id="{9BCC35BE-7E55-FD76-5EB8-AB141D5A80C2}"/>
              </a:ext>
            </a:extLst>
          </p:cNvPr>
          <p:cNvSpPr/>
          <p:nvPr/>
        </p:nvSpPr>
        <p:spPr>
          <a:xfrm>
            <a:off x="894010" y="344949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ふくし</a:t>
            </a:r>
          </a:p>
        </p:txBody>
      </p:sp>
      <p:sp>
        <p:nvSpPr>
          <p:cNvPr id="29" name="正方形/長方形 28">
            <a:extLst>
              <a:ext uri="{FF2B5EF4-FFF2-40B4-BE49-F238E27FC236}">
                <a16:creationId xmlns:a16="http://schemas.microsoft.com/office/drawing/2014/main" id="{815BCEBF-86BA-6E0B-2410-ACFAE82D3D66}"/>
              </a:ext>
            </a:extLst>
          </p:cNvPr>
          <p:cNvSpPr/>
          <p:nvPr/>
        </p:nvSpPr>
        <p:spPr>
          <a:xfrm>
            <a:off x="894010" y="38839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こうてき</a:t>
            </a:r>
          </a:p>
        </p:txBody>
      </p:sp>
      <p:sp>
        <p:nvSpPr>
          <p:cNvPr id="30" name="正方形/長方形 29">
            <a:extLst>
              <a:ext uri="{FF2B5EF4-FFF2-40B4-BE49-F238E27FC236}">
                <a16:creationId xmlns:a16="http://schemas.microsoft.com/office/drawing/2014/main" id="{93305271-85F8-FCAC-4462-4C993512FB5D}"/>
              </a:ext>
            </a:extLst>
          </p:cNvPr>
          <p:cNvSpPr/>
          <p:nvPr/>
        </p:nvSpPr>
        <p:spPr>
          <a:xfrm>
            <a:off x="894010" y="488745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ふじょ</a:t>
            </a:r>
          </a:p>
        </p:txBody>
      </p:sp>
      <p:sp>
        <p:nvSpPr>
          <p:cNvPr id="53" name="正方形/長方形 52">
            <a:extLst>
              <a:ext uri="{FF2B5EF4-FFF2-40B4-BE49-F238E27FC236}">
                <a16:creationId xmlns:a16="http://schemas.microsoft.com/office/drawing/2014/main" id="{41DE0591-4933-209E-8131-9142D355CB81}"/>
              </a:ext>
            </a:extLst>
          </p:cNvPr>
          <p:cNvSpPr/>
          <p:nvPr/>
        </p:nvSpPr>
        <p:spPr>
          <a:xfrm>
            <a:off x="894010" y="532126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こうしゅう</a:t>
            </a:r>
          </a:p>
        </p:txBody>
      </p:sp>
      <p:sp>
        <p:nvSpPr>
          <p:cNvPr id="54" name="正方形/長方形 53">
            <a:extLst>
              <a:ext uri="{FF2B5EF4-FFF2-40B4-BE49-F238E27FC236}">
                <a16:creationId xmlns:a16="http://schemas.microsoft.com/office/drawing/2014/main" id="{77E6A2A6-004D-25C2-5903-B914A2EB12EF}"/>
              </a:ext>
            </a:extLst>
          </p:cNvPr>
          <p:cNvSpPr/>
          <p:nvPr/>
        </p:nvSpPr>
        <p:spPr>
          <a:xfrm>
            <a:off x="894010" y="633275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えいせい</a:t>
            </a:r>
          </a:p>
        </p:txBody>
      </p:sp>
      <p:sp>
        <p:nvSpPr>
          <p:cNvPr id="55" name="正方形/長方形 54">
            <a:extLst>
              <a:ext uri="{FF2B5EF4-FFF2-40B4-BE49-F238E27FC236}">
                <a16:creationId xmlns:a16="http://schemas.microsoft.com/office/drawing/2014/main" id="{3FC848E2-0BFF-17DF-207D-CD0171DA017F}"/>
              </a:ext>
            </a:extLst>
          </p:cNvPr>
          <p:cNvSpPr/>
          <p:nvPr/>
        </p:nvSpPr>
        <p:spPr>
          <a:xfrm>
            <a:off x="1008310" y="-3873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56" name="正方形/長方形 55">
            <a:extLst>
              <a:ext uri="{FF2B5EF4-FFF2-40B4-BE49-F238E27FC236}">
                <a16:creationId xmlns:a16="http://schemas.microsoft.com/office/drawing/2014/main" id="{F8973DF2-CBBB-B843-EFA9-10851622FC20}"/>
              </a:ext>
            </a:extLst>
          </p:cNvPr>
          <p:cNvSpPr/>
          <p:nvPr/>
        </p:nvSpPr>
        <p:spPr>
          <a:xfrm>
            <a:off x="2205329" y="996212"/>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びょうき</a:t>
            </a:r>
          </a:p>
        </p:txBody>
      </p:sp>
      <p:sp>
        <p:nvSpPr>
          <p:cNvPr id="57" name="正方形/長方形 56">
            <a:extLst>
              <a:ext uri="{FF2B5EF4-FFF2-40B4-BE49-F238E27FC236}">
                <a16:creationId xmlns:a16="http://schemas.microsoft.com/office/drawing/2014/main" id="{F69F696B-692F-1DB4-869A-FC400C2D3D8D}"/>
              </a:ext>
            </a:extLst>
          </p:cNvPr>
          <p:cNvSpPr/>
          <p:nvPr/>
        </p:nvSpPr>
        <p:spPr>
          <a:xfrm>
            <a:off x="2976634"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ろうご</a:t>
            </a:r>
          </a:p>
        </p:txBody>
      </p:sp>
      <p:sp>
        <p:nvSpPr>
          <p:cNvPr id="58" name="正方形/長方形 57">
            <a:extLst>
              <a:ext uri="{FF2B5EF4-FFF2-40B4-BE49-F238E27FC236}">
                <a16:creationId xmlns:a16="http://schemas.microsoft.com/office/drawing/2014/main" id="{61094C19-619A-394C-F843-83FD0A46296A}"/>
              </a:ext>
            </a:extLst>
          </p:cNvPr>
          <p:cNvSpPr/>
          <p:nvPr/>
        </p:nvSpPr>
        <p:spPr>
          <a:xfrm>
            <a:off x="5971043" y="9895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ばあい</a:t>
            </a:r>
          </a:p>
        </p:txBody>
      </p:sp>
      <p:sp>
        <p:nvSpPr>
          <p:cNvPr id="59" name="正方形/長方形 58">
            <a:extLst>
              <a:ext uri="{FF2B5EF4-FFF2-40B4-BE49-F238E27FC236}">
                <a16:creationId xmlns:a16="http://schemas.microsoft.com/office/drawing/2014/main" id="{A5D45FF6-7F08-1DF4-2479-9B0E109416A4}"/>
              </a:ext>
            </a:extLst>
          </p:cNvPr>
          <p:cNvSpPr/>
          <p:nvPr/>
        </p:nvSpPr>
        <p:spPr>
          <a:xfrm>
            <a:off x="6683821" y="100309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くに</a:t>
            </a:r>
          </a:p>
        </p:txBody>
      </p:sp>
      <p:sp>
        <p:nvSpPr>
          <p:cNvPr id="60" name="正方形/長方形 59">
            <a:extLst>
              <a:ext uri="{FF2B5EF4-FFF2-40B4-BE49-F238E27FC236}">
                <a16:creationId xmlns:a16="http://schemas.microsoft.com/office/drawing/2014/main" id="{CAC2FF0F-CB2F-7571-1A47-A27FB87A9B87}"/>
              </a:ext>
            </a:extLst>
          </p:cNvPr>
          <p:cNvSpPr/>
          <p:nvPr/>
        </p:nvSpPr>
        <p:spPr>
          <a:xfrm>
            <a:off x="3715483"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かいご</a:t>
            </a:r>
          </a:p>
        </p:txBody>
      </p:sp>
      <p:sp>
        <p:nvSpPr>
          <p:cNvPr id="61" name="正方形/長方形 60">
            <a:extLst>
              <a:ext uri="{FF2B5EF4-FFF2-40B4-BE49-F238E27FC236}">
                <a16:creationId xmlns:a16="http://schemas.microsoft.com/office/drawing/2014/main" id="{AF150FDE-A119-1B2A-F871-42695E5C82F8}"/>
              </a:ext>
            </a:extLst>
          </p:cNvPr>
          <p:cNvSpPr/>
          <p:nvPr/>
        </p:nvSpPr>
        <p:spPr>
          <a:xfrm>
            <a:off x="4518208"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しつぎょう</a:t>
            </a:r>
          </a:p>
        </p:txBody>
      </p:sp>
      <p:sp>
        <p:nvSpPr>
          <p:cNvPr id="62" name="正方形/長方形 61">
            <a:extLst>
              <a:ext uri="{FF2B5EF4-FFF2-40B4-BE49-F238E27FC236}">
                <a16:creationId xmlns:a16="http://schemas.microsoft.com/office/drawing/2014/main" id="{905FC58B-9A27-C305-C953-0A2CE4F1209C}"/>
              </a:ext>
            </a:extLst>
          </p:cNvPr>
          <p:cNvSpPr/>
          <p:nvPr/>
        </p:nvSpPr>
        <p:spPr>
          <a:xfrm>
            <a:off x="2205329" y="1378801"/>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いってい</a:t>
            </a:r>
          </a:p>
        </p:txBody>
      </p:sp>
      <p:sp>
        <p:nvSpPr>
          <p:cNvPr id="63" name="正方形/長方形 62">
            <a:extLst>
              <a:ext uri="{FF2B5EF4-FFF2-40B4-BE49-F238E27FC236}">
                <a16:creationId xmlns:a16="http://schemas.microsoft.com/office/drawing/2014/main" id="{E73A9EF8-2A8E-92CC-E640-8C80A73466FB}"/>
              </a:ext>
            </a:extLst>
          </p:cNvPr>
          <p:cNvSpPr/>
          <p:nvPr/>
        </p:nvSpPr>
        <p:spPr>
          <a:xfrm>
            <a:off x="303378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きゅうふ</a:t>
            </a:r>
          </a:p>
        </p:txBody>
      </p:sp>
      <p:sp>
        <p:nvSpPr>
          <p:cNvPr id="64" name="正方形/長方形 63">
            <a:extLst>
              <a:ext uri="{FF2B5EF4-FFF2-40B4-BE49-F238E27FC236}">
                <a16:creationId xmlns:a16="http://schemas.microsoft.com/office/drawing/2014/main" id="{DCA00490-FFFF-CEFA-355C-912AFF12AED3}"/>
              </a:ext>
            </a:extLst>
          </p:cNvPr>
          <p:cNvSpPr/>
          <p:nvPr/>
        </p:nvSpPr>
        <p:spPr>
          <a:xfrm>
            <a:off x="3808444"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おこな</a:t>
            </a:r>
          </a:p>
        </p:txBody>
      </p:sp>
      <p:sp>
        <p:nvSpPr>
          <p:cNvPr id="65" name="正方形/長方形 64">
            <a:extLst>
              <a:ext uri="{FF2B5EF4-FFF2-40B4-BE49-F238E27FC236}">
                <a16:creationId xmlns:a16="http://schemas.microsoft.com/office/drawing/2014/main" id="{B87A50FB-F99B-F207-6DC5-FE2963E46B25}"/>
              </a:ext>
            </a:extLst>
          </p:cNvPr>
          <p:cNvSpPr/>
          <p:nvPr/>
        </p:nvSpPr>
        <p:spPr>
          <a:xfrm>
            <a:off x="441477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せいど</a:t>
            </a:r>
          </a:p>
        </p:txBody>
      </p:sp>
      <p:sp>
        <p:nvSpPr>
          <p:cNvPr id="31" name="正方形/長方形 30">
            <a:extLst>
              <a:ext uri="{FF2B5EF4-FFF2-40B4-BE49-F238E27FC236}">
                <a16:creationId xmlns:a16="http://schemas.microsoft.com/office/drawing/2014/main" id="{41D1D320-426C-D9C3-7463-70E0ECB4118A}"/>
              </a:ext>
            </a:extLst>
          </p:cNvPr>
          <p:cNvSpPr/>
          <p:nvPr/>
        </p:nvSpPr>
        <p:spPr>
          <a:xfrm>
            <a:off x="2584269"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こうてきいりょうほけん</a:t>
            </a:r>
          </a:p>
        </p:txBody>
      </p:sp>
      <p:sp>
        <p:nvSpPr>
          <p:cNvPr id="33" name="正方形/長方形 32">
            <a:extLst>
              <a:ext uri="{FF2B5EF4-FFF2-40B4-BE49-F238E27FC236}">
                <a16:creationId xmlns:a16="http://schemas.microsoft.com/office/drawing/2014/main" id="{E7D78247-8AF1-88B3-C179-37E43BC0CA4D}"/>
              </a:ext>
            </a:extLst>
          </p:cNvPr>
          <p:cNvSpPr/>
          <p:nvPr/>
        </p:nvSpPr>
        <p:spPr>
          <a:xfrm>
            <a:off x="4365593"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こうてきねんきんほけん</a:t>
            </a:r>
          </a:p>
        </p:txBody>
      </p:sp>
      <p:sp>
        <p:nvSpPr>
          <p:cNvPr id="41" name="正方形/長方形 40">
            <a:extLst>
              <a:ext uri="{FF2B5EF4-FFF2-40B4-BE49-F238E27FC236}">
                <a16:creationId xmlns:a16="http://schemas.microsoft.com/office/drawing/2014/main" id="{BC8B0381-CB0B-22D6-B30F-ED1E976CF10C}"/>
              </a:ext>
            </a:extLst>
          </p:cNvPr>
          <p:cNvSpPr/>
          <p:nvPr/>
        </p:nvSpPr>
        <p:spPr>
          <a:xfrm>
            <a:off x="6078642"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こうてきかいごほけん</a:t>
            </a:r>
          </a:p>
        </p:txBody>
      </p:sp>
      <p:sp>
        <p:nvSpPr>
          <p:cNvPr id="42" name="正方形/長方形 41">
            <a:extLst>
              <a:ext uri="{FF2B5EF4-FFF2-40B4-BE49-F238E27FC236}">
                <a16:creationId xmlns:a16="http://schemas.microsoft.com/office/drawing/2014/main" id="{F0B89C27-A7DB-FD62-7F2B-69904AE9261C}"/>
              </a:ext>
            </a:extLst>
          </p:cNvPr>
          <p:cNvSpPr/>
          <p:nvPr/>
        </p:nvSpPr>
        <p:spPr>
          <a:xfrm>
            <a:off x="7154339"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など</a:t>
            </a:r>
          </a:p>
        </p:txBody>
      </p:sp>
      <p:grpSp>
        <p:nvGrpSpPr>
          <p:cNvPr id="94" name="グループ化 93">
            <a:extLst>
              <a:ext uri="{FF2B5EF4-FFF2-40B4-BE49-F238E27FC236}">
                <a16:creationId xmlns:a16="http://schemas.microsoft.com/office/drawing/2014/main" id="{2CDF762E-E990-BB6F-D696-1535EF017260}"/>
              </a:ext>
            </a:extLst>
          </p:cNvPr>
          <p:cNvGrpSpPr/>
          <p:nvPr/>
        </p:nvGrpSpPr>
        <p:grpSpPr>
          <a:xfrm>
            <a:off x="3993060" y="666639"/>
            <a:ext cx="2567008" cy="1548452"/>
            <a:chOff x="3910749" y="729991"/>
            <a:chExt cx="2567008" cy="1548452"/>
          </a:xfrm>
        </p:grpSpPr>
        <p:sp>
          <p:nvSpPr>
            <p:cNvPr id="34" name="角丸四角形 33"/>
            <p:cNvSpPr/>
            <p:nvPr/>
          </p:nvSpPr>
          <p:spPr>
            <a:xfrm>
              <a:off x="3910749" y="729991"/>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185571C2-D063-440F-C2FE-881E94C30BB2}"/>
                </a:ext>
              </a:extLst>
            </p:cNvPr>
            <p:cNvSpPr/>
            <p:nvPr/>
          </p:nvSpPr>
          <p:spPr>
            <a:xfrm>
              <a:off x="4309863" y="8291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きょうじょ</a:t>
              </a:r>
            </a:p>
          </p:txBody>
        </p:sp>
      </p:grpSp>
      <p:sp>
        <p:nvSpPr>
          <p:cNvPr id="43" name="正方形/長方形 42">
            <a:extLst>
              <a:ext uri="{FF2B5EF4-FFF2-40B4-BE49-F238E27FC236}">
                <a16:creationId xmlns:a16="http://schemas.microsoft.com/office/drawing/2014/main" id="{110BEC96-9133-6EE0-F858-4275BF13F964}"/>
              </a:ext>
            </a:extLst>
          </p:cNvPr>
          <p:cNvSpPr/>
          <p:nvPr/>
        </p:nvSpPr>
        <p:spPr>
          <a:xfrm>
            <a:off x="2286110" y="25372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a:t>
            </a:r>
          </a:p>
        </p:txBody>
      </p:sp>
      <p:sp>
        <p:nvSpPr>
          <p:cNvPr id="44" name="正方形/長方形 43">
            <a:extLst>
              <a:ext uri="{FF2B5EF4-FFF2-40B4-BE49-F238E27FC236}">
                <a16:creationId xmlns:a16="http://schemas.microsoft.com/office/drawing/2014/main" id="{F82986F1-2334-2BFD-D988-F65B32878647}"/>
              </a:ext>
            </a:extLst>
          </p:cNvPr>
          <p:cNvSpPr/>
          <p:nvPr/>
        </p:nvSpPr>
        <p:spPr>
          <a:xfrm>
            <a:off x="3295572"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a:t>
            </a:r>
          </a:p>
        </p:txBody>
      </p:sp>
      <p:sp>
        <p:nvSpPr>
          <p:cNvPr id="45" name="正方形/長方形 44">
            <a:extLst>
              <a:ext uri="{FF2B5EF4-FFF2-40B4-BE49-F238E27FC236}">
                <a16:creationId xmlns:a16="http://schemas.microsoft.com/office/drawing/2014/main" id="{78C732B5-B6A8-DD27-8A07-E3BE75FC0C50}"/>
              </a:ext>
            </a:extLst>
          </p:cNvPr>
          <p:cNvSpPr/>
          <p:nvPr/>
        </p:nvSpPr>
        <p:spPr>
          <a:xfrm>
            <a:off x="4004357"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ぼし</a:t>
            </a:r>
          </a:p>
        </p:txBody>
      </p:sp>
      <p:sp>
        <p:nvSpPr>
          <p:cNvPr id="46" name="正方形/長方形 45">
            <a:extLst>
              <a:ext uri="{FF2B5EF4-FFF2-40B4-BE49-F238E27FC236}">
                <a16:creationId xmlns:a16="http://schemas.microsoft.com/office/drawing/2014/main" id="{642FD5F2-A070-EDCD-4D7F-97E4DFBFCEA5}"/>
              </a:ext>
            </a:extLst>
          </p:cNvPr>
          <p:cNvSpPr/>
          <p:nvPr/>
        </p:nvSpPr>
        <p:spPr>
          <a:xfrm>
            <a:off x="5125960"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ふしかてい</a:t>
            </a:r>
          </a:p>
        </p:txBody>
      </p:sp>
      <p:sp>
        <p:nvSpPr>
          <p:cNvPr id="51" name="正方形/長方形 50">
            <a:extLst>
              <a:ext uri="{FF2B5EF4-FFF2-40B4-BE49-F238E27FC236}">
                <a16:creationId xmlns:a16="http://schemas.microsoft.com/office/drawing/2014/main" id="{F3AC683F-3B49-32BB-5283-2110CC2B2C5F}"/>
              </a:ext>
            </a:extLst>
          </p:cNvPr>
          <p:cNvSpPr/>
          <p:nvPr/>
        </p:nvSpPr>
        <p:spPr>
          <a:xfrm>
            <a:off x="6655993"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a:t>
            </a:r>
          </a:p>
        </p:txBody>
      </p:sp>
      <p:sp>
        <p:nvSpPr>
          <p:cNvPr id="52" name="正方形/長方形 51">
            <a:extLst>
              <a:ext uri="{FF2B5EF4-FFF2-40B4-BE49-F238E27FC236}">
                <a16:creationId xmlns:a16="http://schemas.microsoft.com/office/drawing/2014/main" id="{1F100B09-F7FB-4937-2CCC-AC174B37CA47}"/>
              </a:ext>
            </a:extLst>
          </p:cNvPr>
          <p:cNvSpPr/>
          <p:nvPr/>
        </p:nvSpPr>
        <p:spPr>
          <a:xfrm>
            <a:off x="7659574"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こうてき</a:t>
            </a:r>
          </a:p>
        </p:txBody>
      </p:sp>
      <p:sp>
        <p:nvSpPr>
          <p:cNvPr id="66" name="正方形/長方形 65">
            <a:extLst>
              <a:ext uri="{FF2B5EF4-FFF2-40B4-BE49-F238E27FC236}">
                <a16:creationId xmlns:a16="http://schemas.microsoft.com/office/drawing/2014/main" id="{81578FA7-EF46-058F-C15B-874FDE5CC8A0}"/>
              </a:ext>
            </a:extLst>
          </p:cNvPr>
          <p:cNvSpPr/>
          <p:nvPr/>
        </p:nvSpPr>
        <p:spPr>
          <a:xfrm>
            <a:off x="24639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しえん</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F040AED9-782B-DC30-09B3-1DEA820A1224}"/>
              </a:ext>
            </a:extLst>
          </p:cNvPr>
          <p:cNvSpPr/>
          <p:nvPr/>
        </p:nvSpPr>
        <p:spPr>
          <a:xfrm>
            <a:off x="319863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おこな</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F5BB9989-A02C-7029-BF59-3567588B2FFD}"/>
              </a:ext>
            </a:extLst>
          </p:cNvPr>
          <p:cNvSpPr/>
          <p:nvPr/>
        </p:nvSpPr>
        <p:spPr>
          <a:xfrm>
            <a:off x="3876260"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せいど</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2906D380-8B83-32C7-67B0-5D7307A60B07}"/>
              </a:ext>
            </a:extLst>
          </p:cNvPr>
          <p:cNvSpPr/>
          <p:nvPr/>
        </p:nvSpPr>
        <p:spPr>
          <a:xfrm>
            <a:off x="47436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じどうふくし</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9C2443B5-5867-4EC9-EBE4-706EB78A5F85}"/>
              </a:ext>
            </a:extLst>
          </p:cNvPr>
          <p:cNvSpPr/>
          <p:nvPr/>
        </p:nvSpPr>
        <p:spPr>
          <a:xfrm>
            <a:off x="5992433"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こうれいしゃふくし</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9F027C06-BE42-B4D7-4291-4C58B21C87F8}"/>
              </a:ext>
            </a:extLst>
          </p:cNvPr>
          <p:cNvSpPr/>
          <p:nvPr/>
        </p:nvSpPr>
        <p:spPr>
          <a:xfrm>
            <a:off x="6978254"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など</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71F9BF48-60AC-E167-9AEF-69A09B70BABF}"/>
              </a:ext>
            </a:extLst>
          </p:cNvPr>
          <p:cNvSpPr/>
          <p:nvPr/>
        </p:nvSpPr>
        <p:spPr>
          <a:xfrm>
            <a:off x="2414446"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せいかつ</a:t>
            </a:r>
          </a:p>
        </p:txBody>
      </p:sp>
      <p:sp>
        <p:nvSpPr>
          <p:cNvPr id="73" name="正方形/長方形 72">
            <a:extLst>
              <a:ext uri="{FF2B5EF4-FFF2-40B4-BE49-F238E27FC236}">
                <a16:creationId xmlns:a16="http://schemas.microsoft.com/office/drawing/2014/main" id="{197564B8-CBC6-4721-CA16-D77F650399F6}"/>
              </a:ext>
            </a:extLst>
          </p:cNvPr>
          <p:cNvSpPr/>
          <p:nvPr/>
        </p:nvSpPr>
        <p:spPr>
          <a:xfrm>
            <a:off x="3348390"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こんきゅう</a:t>
            </a:r>
          </a:p>
        </p:txBody>
      </p:sp>
      <p:sp>
        <p:nvSpPr>
          <p:cNvPr id="74" name="正方形/長方形 73">
            <a:extLst>
              <a:ext uri="{FF2B5EF4-FFF2-40B4-BE49-F238E27FC236}">
                <a16:creationId xmlns:a16="http://schemas.microsoft.com/office/drawing/2014/main" id="{E2F7DDE8-3D4D-D658-3D1C-D099ECAF75D5}"/>
              </a:ext>
            </a:extLst>
          </p:cNvPr>
          <p:cNvSpPr/>
          <p:nvPr/>
        </p:nvSpPr>
        <p:spPr>
          <a:xfrm>
            <a:off x="447684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こくみん</a:t>
            </a:r>
          </a:p>
        </p:txBody>
      </p:sp>
      <p:sp>
        <p:nvSpPr>
          <p:cNvPr id="75" name="正方形/長方形 74">
            <a:extLst>
              <a:ext uri="{FF2B5EF4-FFF2-40B4-BE49-F238E27FC236}">
                <a16:creationId xmlns:a16="http://schemas.microsoft.com/office/drawing/2014/main" id="{F1164D88-B101-EBF7-8C86-7F33E94008F1}"/>
              </a:ext>
            </a:extLst>
          </p:cNvPr>
          <p:cNvSpPr/>
          <p:nvPr/>
        </p:nvSpPr>
        <p:spPr>
          <a:xfrm>
            <a:off x="523151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a:t>
            </a:r>
          </a:p>
        </p:txBody>
      </p:sp>
      <p:sp>
        <p:nvSpPr>
          <p:cNvPr id="76" name="正方形/長方形 75">
            <a:extLst>
              <a:ext uri="{FF2B5EF4-FFF2-40B4-BE49-F238E27FC236}">
                <a16:creationId xmlns:a16="http://schemas.microsoft.com/office/drawing/2014/main" id="{3DB9D1C1-89AF-7F60-1944-B87997F0E99A}"/>
              </a:ext>
            </a:extLst>
          </p:cNvPr>
          <p:cNvSpPr/>
          <p:nvPr/>
        </p:nvSpPr>
        <p:spPr>
          <a:xfrm>
            <a:off x="6372489"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さいていげん</a:t>
            </a:r>
          </a:p>
        </p:txBody>
      </p:sp>
      <p:sp>
        <p:nvSpPr>
          <p:cNvPr id="77" name="正方形/長方形 76">
            <a:extLst>
              <a:ext uri="{FF2B5EF4-FFF2-40B4-BE49-F238E27FC236}">
                <a16:creationId xmlns:a16="http://schemas.microsoft.com/office/drawing/2014/main" id="{E32FA985-AAA8-062F-08F0-D1B5A7344654}"/>
              </a:ext>
            </a:extLst>
          </p:cNvPr>
          <p:cNvSpPr/>
          <p:nvPr/>
        </p:nvSpPr>
        <p:spPr>
          <a:xfrm>
            <a:off x="7455134"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せいかつ</a:t>
            </a:r>
          </a:p>
        </p:txBody>
      </p:sp>
      <p:sp>
        <p:nvSpPr>
          <p:cNvPr id="78" name="正方形/長方形 77">
            <a:extLst>
              <a:ext uri="{FF2B5EF4-FFF2-40B4-BE49-F238E27FC236}">
                <a16:creationId xmlns:a16="http://schemas.microsoft.com/office/drawing/2014/main" id="{9E11618C-E97A-F9E7-F0A9-F53AC8288DCE}"/>
              </a:ext>
            </a:extLst>
          </p:cNvPr>
          <p:cNvSpPr/>
          <p:nvPr/>
        </p:nvSpPr>
        <p:spPr>
          <a:xfrm>
            <a:off x="2471596"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79" name="正方形/長方形 78">
            <a:extLst>
              <a:ext uri="{FF2B5EF4-FFF2-40B4-BE49-F238E27FC236}">
                <a16:creationId xmlns:a16="http://schemas.microsoft.com/office/drawing/2014/main" id="{55F32614-A74C-77CB-0A6C-46E4BD83612F}"/>
              </a:ext>
            </a:extLst>
          </p:cNvPr>
          <p:cNvSpPr/>
          <p:nvPr/>
        </p:nvSpPr>
        <p:spPr>
          <a:xfrm>
            <a:off x="3547138"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じりつ</a:t>
            </a:r>
          </a:p>
        </p:txBody>
      </p:sp>
      <p:sp>
        <p:nvSpPr>
          <p:cNvPr id="80" name="正方形/長方形 79">
            <a:extLst>
              <a:ext uri="{FF2B5EF4-FFF2-40B4-BE49-F238E27FC236}">
                <a16:creationId xmlns:a16="http://schemas.microsoft.com/office/drawing/2014/main" id="{0F159E6C-FBF0-252C-7602-F5E406A121BC}"/>
              </a:ext>
            </a:extLst>
          </p:cNvPr>
          <p:cNvSpPr/>
          <p:nvPr/>
        </p:nvSpPr>
        <p:spPr>
          <a:xfrm>
            <a:off x="4242945"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たす</a:t>
            </a:r>
          </a:p>
        </p:txBody>
      </p:sp>
      <p:sp>
        <p:nvSpPr>
          <p:cNvPr id="81" name="正方形/長方形 80">
            <a:extLst>
              <a:ext uri="{FF2B5EF4-FFF2-40B4-BE49-F238E27FC236}">
                <a16:creationId xmlns:a16="http://schemas.microsoft.com/office/drawing/2014/main" id="{03FCC2C5-1FCB-D4BC-B194-06750BD33186}"/>
              </a:ext>
            </a:extLst>
          </p:cNvPr>
          <p:cNvSpPr/>
          <p:nvPr/>
        </p:nvSpPr>
        <p:spPr>
          <a:xfrm>
            <a:off x="620943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せいど</a:t>
            </a:r>
          </a:p>
        </p:txBody>
      </p:sp>
      <p:sp>
        <p:nvSpPr>
          <p:cNvPr id="82" name="正方形/長方形 81">
            <a:extLst>
              <a:ext uri="{FF2B5EF4-FFF2-40B4-BE49-F238E27FC236}">
                <a16:creationId xmlns:a16="http://schemas.microsoft.com/office/drawing/2014/main" id="{4CA368EF-89BC-5AC7-5DA7-CDB58C723DB0}"/>
              </a:ext>
            </a:extLst>
          </p:cNvPr>
          <p:cNvSpPr/>
          <p:nvPr/>
        </p:nvSpPr>
        <p:spPr>
          <a:xfrm>
            <a:off x="7142397"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せいかつほご</a:t>
            </a:r>
          </a:p>
        </p:txBody>
      </p:sp>
      <p:sp>
        <p:nvSpPr>
          <p:cNvPr id="83" name="正方形/長方形 82">
            <a:extLst>
              <a:ext uri="{FF2B5EF4-FFF2-40B4-BE49-F238E27FC236}">
                <a16:creationId xmlns:a16="http://schemas.microsoft.com/office/drawing/2014/main" id="{ABBFB25C-AC30-EDCA-326A-D7FBFE642EE0}"/>
              </a:ext>
            </a:extLst>
          </p:cNvPr>
          <p:cNvSpPr/>
          <p:nvPr/>
        </p:nvSpPr>
        <p:spPr>
          <a:xfrm>
            <a:off x="7996292"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など</a:t>
            </a:r>
          </a:p>
        </p:txBody>
      </p:sp>
      <p:sp>
        <p:nvSpPr>
          <p:cNvPr id="84" name="正方形/長方形 83">
            <a:extLst>
              <a:ext uri="{FF2B5EF4-FFF2-40B4-BE49-F238E27FC236}">
                <a16:creationId xmlns:a16="http://schemas.microsoft.com/office/drawing/2014/main" id="{E05A19A9-3FCC-8058-35D1-8662DEC401B8}"/>
              </a:ext>
            </a:extLst>
          </p:cNvPr>
          <p:cNvSpPr/>
          <p:nvPr/>
        </p:nvSpPr>
        <p:spPr>
          <a:xfrm>
            <a:off x="2481121"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こくみん</a:t>
            </a:r>
          </a:p>
        </p:txBody>
      </p:sp>
      <p:sp>
        <p:nvSpPr>
          <p:cNvPr id="85" name="正方形/長方形 84">
            <a:extLst>
              <a:ext uri="{FF2B5EF4-FFF2-40B4-BE49-F238E27FC236}">
                <a16:creationId xmlns:a16="http://schemas.microsoft.com/office/drawing/2014/main" id="{8986B1F4-673F-4960-1F7C-E6492DB8F21C}"/>
              </a:ext>
            </a:extLst>
          </p:cNvPr>
          <p:cNvSpPr/>
          <p:nvPr/>
        </p:nvSpPr>
        <p:spPr>
          <a:xfrm>
            <a:off x="33565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けんこう</a:t>
            </a:r>
          </a:p>
        </p:txBody>
      </p:sp>
      <p:sp>
        <p:nvSpPr>
          <p:cNvPr id="86" name="正方形/長方形 85">
            <a:extLst>
              <a:ext uri="{FF2B5EF4-FFF2-40B4-BE49-F238E27FC236}">
                <a16:creationId xmlns:a16="http://schemas.microsoft.com/office/drawing/2014/main" id="{F543F2EF-280D-F058-DD7C-524D229CD906}"/>
              </a:ext>
            </a:extLst>
          </p:cNvPr>
          <p:cNvSpPr/>
          <p:nvPr/>
        </p:nvSpPr>
        <p:spPr>
          <a:xfrm>
            <a:off x="4258576"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せいかつ</a:t>
            </a:r>
          </a:p>
        </p:txBody>
      </p:sp>
      <p:sp>
        <p:nvSpPr>
          <p:cNvPr id="87" name="正方形/長方形 86">
            <a:extLst>
              <a:ext uri="{FF2B5EF4-FFF2-40B4-BE49-F238E27FC236}">
                <a16:creationId xmlns:a16="http://schemas.microsoft.com/office/drawing/2014/main" id="{EC67468B-C949-6380-8BBD-D19BDDE88F10}"/>
              </a:ext>
            </a:extLst>
          </p:cNvPr>
          <p:cNvSpPr/>
          <p:nvPr/>
        </p:nvSpPr>
        <p:spPr>
          <a:xfrm>
            <a:off x="6159523"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さまざま</a:t>
            </a:r>
          </a:p>
        </p:txBody>
      </p:sp>
      <p:sp>
        <p:nvSpPr>
          <p:cNvPr id="88" name="正方形/長方形 87">
            <a:extLst>
              <a:ext uri="{FF2B5EF4-FFF2-40B4-BE49-F238E27FC236}">
                <a16:creationId xmlns:a16="http://schemas.microsoft.com/office/drawing/2014/main" id="{66F29953-E1AD-C87C-4D22-14888E6AC67E}"/>
              </a:ext>
            </a:extLst>
          </p:cNvPr>
          <p:cNvSpPr/>
          <p:nvPr/>
        </p:nvSpPr>
        <p:spPr>
          <a:xfrm>
            <a:off x="70662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じこう</a:t>
            </a:r>
          </a:p>
        </p:txBody>
      </p:sp>
      <p:sp>
        <p:nvSpPr>
          <p:cNvPr id="89" name="正方形/長方形 88">
            <a:extLst>
              <a:ext uri="{FF2B5EF4-FFF2-40B4-BE49-F238E27FC236}">
                <a16:creationId xmlns:a16="http://schemas.microsoft.com/office/drawing/2014/main" id="{5F73F073-330A-97A7-0A45-C0C16CDB7586}"/>
              </a:ext>
            </a:extLst>
          </p:cNvPr>
          <p:cNvSpPr/>
          <p:nvPr/>
        </p:nvSpPr>
        <p:spPr>
          <a:xfrm>
            <a:off x="2976634"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よぼう</a:t>
            </a:r>
          </a:p>
        </p:txBody>
      </p:sp>
      <p:sp>
        <p:nvSpPr>
          <p:cNvPr id="90" name="正方形/長方形 89">
            <a:extLst>
              <a:ext uri="{FF2B5EF4-FFF2-40B4-BE49-F238E27FC236}">
                <a16:creationId xmlns:a16="http://schemas.microsoft.com/office/drawing/2014/main" id="{5BC645DE-5B2A-9938-CE0B-976E256B2534}"/>
              </a:ext>
            </a:extLst>
          </p:cNvPr>
          <p:cNvSpPr/>
          <p:nvPr/>
        </p:nvSpPr>
        <p:spPr>
          <a:xfrm>
            <a:off x="3861685"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えいせい</a:t>
            </a:r>
          </a:p>
        </p:txBody>
      </p:sp>
      <p:sp>
        <p:nvSpPr>
          <p:cNvPr id="91" name="正方形/長方形 90">
            <a:extLst>
              <a:ext uri="{FF2B5EF4-FFF2-40B4-BE49-F238E27FC236}">
                <a16:creationId xmlns:a16="http://schemas.microsoft.com/office/drawing/2014/main" id="{DE0E1FF9-B354-8020-5449-F881C8B62144}"/>
              </a:ext>
            </a:extLst>
          </p:cNvPr>
          <p:cNvSpPr/>
          <p:nvPr/>
        </p:nvSpPr>
        <p:spPr>
          <a:xfrm>
            <a:off x="557792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せいど</a:t>
            </a:r>
          </a:p>
        </p:txBody>
      </p:sp>
      <p:sp>
        <p:nvSpPr>
          <p:cNvPr id="92" name="正方形/長方形 91">
            <a:extLst>
              <a:ext uri="{FF2B5EF4-FFF2-40B4-BE49-F238E27FC236}">
                <a16:creationId xmlns:a16="http://schemas.microsoft.com/office/drawing/2014/main" id="{36C7A5F3-0854-58E7-B54A-6EB6287278A2}"/>
              </a:ext>
            </a:extLst>
          </p:cNvPr>
          <p:cNvSpPr/>
          <p:nvPr/>
        </p:nvSpPr>
        <p:spPr>
          <a:xfrm>
            <a:off x="659750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よぼうせっしゅ</a:t>
            </a:r>
          </a:p>
        </p:txBody>
      </p:sp>
      <p:sp>
        <p:nvSpPr>
          <p:cNvPr id="93" name="正方形/長方形 92">
            <a:extLst>
              <a:ext uri="{FF2B5EF4-FFF2-40B4-BE49-F238E27FC236}">
                <a16:creationId xmlns:a16="http://schemas.microsoft.com/office/drawing/2014/main" id="{3A13CD11-A52C-F9A3-6E5B-707CC61FA89C}"/>
              </a:ext>
            </a:extLst>
          </p:cNvPr>
          <p:cNvSpPr/>
          <p:nvPr/>
        </p:nvSpPr>
        <p:spPr>
          <a:xfrm>
            <a:off x="7332613"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など</a:t>
            </a:r>
          </a:p>
        </p:txBody>
      </p:sp>
      <p:grpSp>
        <p:nvGrpSpPr>
          <p:cNvPr id="35" name="グループ化 34"/>
          <p:cNvGrpSpPr/>
          <p:nvPr/>
        </p:nvGrpSpPr>
        <p:grpSpPr>
          <a:xfrm>
            <a:off x="1129493" y="2517387"/>
            <a:ext cx="7864267" cy="4215025"/>
            <a:chOff x="969372" y="2470324"/>
            <a:chExt cx="8063791" cy="4215025"/>
          </a:xfrm>
        </p:grpSpPr>
        <p:sp>
          <p:nvSpPr>
            <p:cNvPr id="36" name="角丸四角形 35"/>
            <p:cNvSpPr/>
            <p:nvPr/>
          </p:nvSpPr>
          <p:spPr>
            <a:xfrm>
              <a:off x="3920251" y="3664119"/>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7" name="角丸四角形 36"/>
            <p:cNvSpPr/>
            <p:nvPr/>
          </p:nvSpPr>
          <p:spPr>
            <a:xfrm>
              <a:off x="969372" y="2470324"/>
              <a:ext cx="8063791" cy="4215025"/>
            </a:xfrm>
            <a:prstGeom prst="round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正方形/長方形 14">
            <a:extLst>
              <a:ext uri="{FF2B5EF4-FFF2-40B4-BE49-F238E27FC236}">
                <a16:creationId xmlns:a16="http://schemas.microsoft.com/office/drawing/2014/main" id="{F9BF1284-AD16-25AF-D75D-F58C4BC5B2D4}"/>
              </a:ext>
            </a:extLst>
          </p:cNvPr>
          <p:cNvSpPr/>
          <p:nvPr/>
        </p:nvSpPr>
        <p:spPr>
          <a:xfrm>
            <a:off x="4397372" y="388092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こうじょ</a:t>
            </a:r>
          </a:p>
        </p:txBody>
      </p:sp>
    </p:spTree>
    <p:extLst>
      <p:ext uri="{BB962C8B-B14F-4D97-AF65-F5344CB8AC3E}">
        <p14:creationId xmlns:p14="http://schemas.microsoft.com/office/powerpoint/2010/main" val="25739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「共助」と「公助」の財源の違い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角丸四角形 29"/>
          <p:cNvSpPr/>
          <p:nvPr/>
        </p:nvSpPr>
        <p:spPr>
          <a:xfrm>
            <a:off x="1221277" y="1240801"/>
            <a:ext cx="7532198" cy="2448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561748" y="949288"/>
            <a:ext cx="2562576" cy="685232"/>
          </a:xfrm>
          <a:prstGeom prst="roundRect">
            <a:avLst/>
          </a:prstGeom>
          <a:solidFill>
            <a:schemeClr val="accent2"/>
          </a:solidFill>
          <a:ln>
            <a:solidFill>
              <a:schemeClr val="bg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36" name="角丸四角形 35"/>
          <p:cNvSpPr/>
          <p:nvPr/>
        </p:nvSpPr>
        <p:spPr>
          <a:xfrm>
            <a:off x="1221277" y="4124536"/>
            <a:ext cx="7532198" cy="2448000"/>
          </a:xfrm>
          <a:prstGeom prst="roundRect">
            <a:avLst>
              <a:gd name="adj" fmla="val 10241"/>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561747" y="3820483"/>
            <a:ext cx="2562577" cy="685232"/>
          </a:xfrm>
          <a:prstGeom prst="roundRect">
            <a:avLst/>
          </a:prstGeom>
          <a:solidFill>
            <a:schemeClr val="accent4"/>
          </a:solidFill>
          <a:ln>
            <a:solidFill>
              <a:schemeClr val="bg1"/>
            </a:solid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grpSp>
        <p:nvGrpSpPr>
          <p:cNvPr id="9" name="グループ化 8"/>
          <p:cNvGrpSpPr/>
          <p:nvPr/>
        </p:nvGrpSpPr>
        <p:grpSpPr>
          <a:xfrm>
            <a:off x="4487984" y="1377468"/>
            <a:ext cx="1091870" cy="921595"/>
            <a:chOff x="1209017" y="979924"/>
            <a:chExt cx="1224000" cy="1189683"/>
          </a:xfrm>
          <a:solidFill>
            <a:schemeClr val="accent2">
              <a:lumMod val="75000"/>
            </a:schemeClr>
          </a:solidFill>
        </p:grpSpPr>
        <p:sp>
          <p:nvSpPr>
            <p:cNvPr id="2" name="角丸四角形 1"/>
            <p:cNvSpPr>
              <a:spLocks/>
            </p:cNvSpPr>
            <p:nvPr/>
          </p:nvSpPr>
          <p:spPr>
            <a:xfrm>
              <a:off x="1209017" y="979924"/>
              <a:ext cx="1224000" cy="1189683"/>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600"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7011751" y="4271128"/>
            <a:ext cx="1091870" cy="948179"/>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1400"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4487985" y="4271128"/>
            <a:ext cx="1091870" cy="948179"/>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4" name="グループ化 13"/>
          <p:cNvGrpSpPr/>
          <p:nvPr/>
        </p:nvGrpSpPr>
        <p:grpSpPr>
          <a:xfrm>
            <a:off x="5749868" y="4271128"/>
            <a:ext cx="1091870" cy="948179"/>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3" name="テキスト ボックス 22"/>
          <p:cNvSpPr txBox="1"/>
          <p:nvPr/>
        </p:nvSpPr>
        <p:spPr>
          <a:xfrm>
            <a:off x="1202805" y="2540146"/>
            <a:ext cx="7784177" cy="1138773"/>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・労働者等から集める</a:t>
            </a:r>
            <a:r>
              <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社会保険料</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で運営</a:t>
            </a:r>
            <a:endParaRPr kumimoji="1"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一部、国や地方自治体の租税でまかなわれている</a:t>
            </a:r>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468926" y="5572756"/>
            <a:ext cx="7284549" cy="707886"/>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・国民から集める</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租税</a:t>
            </a: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で運営</a:t>
            </a: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0" b="100000" l="375" r="99850">
                        <a14:foregroundMark x1="26292" y1="84183" x2="26292" y2="84183"/>
                        <a14:foregroundMark x1="32659" y1="84798" x2="32659" y2="84798"/>
                        <a14:foregroundMark x1="31311" y1="83831" x2="31311" y2="83831"/>
                        <a14:foregroundMark x1="50337" y1="9666" x2="50337" y2="9666"/>
                        <a14:foregroundMark x1="47940" y1="54042" x2="47940" y2="54042"/>
                        <a14:foregroundMark x1="51161" y1="50351" x2="51161" y2="50351"/>
                        <a14:foregroundMark x1="53783" y1="47540" x2="53783" y2="47540"/>
                        <a14:foregroundMark x1="52734" y1="54657" x2="52734" y2="54657"/>
                        <a14:foregroundMark x1="54607" y1="70475" x2="54607" y2="70475"/>
                        <a14:foregroundMark x1="54607" y1="83831" x2="54607" y2="83831"/>
                        <a14:foregroundMark x1="48764" y1="48770" x2="48764" y2="48770"/>
                        <a14:foregroundMark x1="44794" y1="53427" x2="44794" y2="53427"/>
                        <a14:foregroundMark x1="55131" y1="61160" x2="55131" y2="61160"/>
                        <a14:foregroundMark x1="52210" y1="60281" x2="52210" y2="60281"/>
                        <a14:foregroundMark x1="47940" y1="60281" x2="47940" y2="60281"/>
                        <a14:foregroundMark x1="45843" y1="61863" x2="45843" y2="61863"/>
                        <a14:foregroundMark x1="48764" y1="49121" x2="48764" y2="49121"/>
                        <a14:foregroundMark x1="48240" y1="46924" x2="48240" y2="46924"/>
                        <a14:foregroundMark x1="50861" y1="85764" x2="50861" y2="85764"/>
                        <a14:foregroundMark x1="48539" y1="73023" x2="48539" y2="73023"/>
                        <a14:foregroundMark x1="29738" y1="78910" x2="29738" y2="78910"/>
                        <a14:foregroundMark x1="28390" y1="73902" x2="28390" y2="73902"/>
                        <a14:foregroundMark x1="83670" y1="35149" x2="83670" y2="35149"/>
                        <a14:foregroundMark x1="82622" y1="73902" x2="82622" y2="73902"/>
                        <a14:foregroundMark x1="83446" y1="82953" x2="83446" y2="82953"/>
                        <a14:foregroundMark x1="74457" y1="80141" x2="74457" y2="80141"/>
                        <a14:foregroundMark x1="69963" y1="75483" x2="69963" y2="75483"/>
                        <a14:foregroundMark x1="69663" y1="78295" x2="69663" y2="78295"/>
                        <a14:foregroundMark x1="71536" y1="76714" x2="71536" y2="76714"/>
                        <a14:foregroundMark x1="72285" y1="75747" x2="72285" y2="75747"/>
                        <a14:foregroundMark x1="70487" y1="68981" x2="70487" y2="68981"/>
                        <a14:foregroundMark x1="71760" y1="67399" x2="71760" y2="67399"/>
                        <a14:foregroundMark x1="73633" y1="75483" x2="73633" y2="75483"/>
                        <a14:foregroundMark x1="74981" y1="77944" x2="74981" y2="77944"/>
                        <a14:foregroundMark x1="74981" y1="75132" x2="74981" y2="75132"/>
                        <a14:foregroundMark x1="64944" y1="80141" x2="64944" y2="80141"/>
                        <a14:foregroundMark x1="86067" y1="85764" x2="86067" y2="85764"/>
                        <a14:foregroundMark x1="87940" y1="80756" x2="87940" y2="80756"/>
                        <a14:foregroundMark x1="88464" y1="74517" x2="88464" y2="74517"/>
                        <a14:foregroundMark x1="81049" y1="80756" x2="81049" y2="80756"/>
                        <a14:foregroundMark x1="80749" y1="87258" x2="80749" y2="87258"/>
                        <a14:foregroundMark x1="86592" y1="84183" x2="86592" y2="84183"/>
                        <a14:foregroundMark x1="84494" y1="80141" x2="84494" y2="80141"/>
                        <a14:foregroundMark x1="82397" y1="68014" x2="82397" y2="68014"/>
                        <a14:foregroundMark x1="82097" y1="84798" x2="82097" y2="84798"/>
                        <a14:foregroundMark x1="82397" y1="80141" x2="82397" y2="80141"/>
                        <a14:foregroundMark x1="59625" y1="80756" x2="59625" y2="80756"/>
                        <a14:foregroundMark x1="57228" y1="88489" x2="57228" y2="88489"/>
                        <a14:foregroundMark x1="46891" y1="89455" x2="46891" y2="90334"/>
                        <a14:foregroundMark x1="71236" y1="72671" x2="71236" y2="72671"/>
                        <a14:foregroundMark x1="31835" y1="90070" x2="31835" y2="90070"/>
                        <a14:foregroundMark x1="28689" y1="82337" x2="28689" y2="82337"/>
                        <a14:foregroundMark x1="25468" y1="81107" x2="25468" y2="81107"/>
                        <a14:foregroundMark x1="26517" y1="80404" x2="26517" y2="80404"/>
                        <a14:foregroundMark x1="30787" y1="89719" x2="30787" y2="89719"/>
                        <a14:foregroundMark x1="47416" y1="7469" x2="47416" y2="7469"/>
                        <a14:foregroundMark x1="38427" y1="15290" x2="38427" y2="15290"/>
                        <a14:foregroundMark x1="39251" y1="8699" x2="39251" y2="8699"/>
                        <a14:foregroundMark x1="40824" y1="3779" x2="40824" y2="3779"/>
                        <a14:foregroundMark x1="54831" y1="3427" x2="54831" y2="3427"/>
                        <a14:foregroundMark x1="58052" y1="10018" x2="58052" y2="10018"/>
                        <a14:foregroundMark x1="49813" y1="83831" x2="49813" y2="83831"/>
                      </a14:backgroundRemoval>
                    </a14:imgEffect>
                  </a14:imgLayer>
                </a14:imgProps>
              </a:ext>
              <a:ext uri="{28A0092B-C50C-407E-A947-70E740481C1C}">
                <a14:useLocalDpi xmlns:a14="http://schemas.microsoft.com/office/drawing/2010/main" val="0"/>
              </a:ext>
            </a:extLst>
          </a:blip>
          <a:stretch>
            <a:fillRect/>
          </a:stretch>
        </p:blipFill>
        <p:spPr>
          <a:xfrm>
            <a:off x="6403516" y="1312038"/>
            <a:ext cx="1526296" cy="1301067"/>
          </a:xfrm>
          <a:prstGeom prst="rect">
            <a:avLst/>
          </a:prstGeom>
        </p:spPr>
      </p:pic>
      <p:sp>
        <p:nvSpPr>
          <p:cNvPr id="26" name="正方形/長方形 25">
            <a:extLst>
              <a:ext uri="{FF2B5EF4-FFF2-40B4-BE49-F238E27FC236}">
                <a16:creationId xmlns:a16="http://schemas.microsoft.com/office/drawing/2014/main" id="{96978788-4FF6-4624-9007-16FE273DF979}"/>
              </a:ext>
            </a:extLst>
          </p:cNvPr>
          <p:cNvSpPr/>
          <p:nvPr/>
        </p:nvSpPr>
        <p:spPr>
          <a:xfrm>
            <a:off x="4530338" y="1817466"/>
            <a:ext cx="1007160" cy="505691"/>
          </a:xfrm>
          <a:prstGeom prst="rect">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241714A-5386-4919-8FC1-A36F84CD658F}"/>
              </a:ext>
            </a:extLst>
          </p:cNvPr>
          <p:cNvSpPr/>
          <p:nvPr/>
        </p:nvSpPr>
        <p:spPr>
          <a:xfrm>
            <a:off x="5943514" y="1325562"/>
            <a:ext cx="440185" cy="923330"/>
          </a:xfrm>
          <a:prstGeom prst="rect">
            <a:avLst/>
          </a:prstGeom>
          <a:noFill/>
        </p:spPr>
        <p:txBody>
          <a:bodyPr wrap="square" lIns="91440" tIns="45720" rIns="91440" bIns="45720">
            <a:spAutoFit/>
          </a:bodyPr>
          <a:lstStyle/>
          <a:p>
            <a:pPr algn="ctr"/>
            <a:r>
              <a:rPr lang="ja-JP" altLang="en-US" sz="5400" b="1" cap="none" spc="0" dirty="0">
                <a:ln w="22225">
                  <a:solidFill>
                    <a:schemeClr val="accent2"/>
                  </a:solidFill>
                  <a:prstDash val="solid"/>
                </a:ln>
                <a:solidFill>
                  <a:srgbClr val="FFFF00"/>
                </a:solidFill>
                <a:effectLst/>
              </a:rPr>
              <a:t>？</a:t>
            </a:r>
          </a:p>
        </p:txBody>
      </p:sp>
      <p:pic>
        <p:nvPicPr>
          <p:cNvPr id="28" name="図 27">
            <a:extLst>
              <a:ext uri="{FF2B5EF4-FFF2-40B4-BE49-F238E27FC236}">
                <a16:creationId xmlns:a16="http://schemas.microsoft.com/office/drawing/2014/main" id="{82792CFB-29BC-4CA5-823E-1E840021832B}"/>
              </a:ext>
            </a:extLst>
          </p:cNvPr>
          <p:cNvPicPr>
            <a:picLocks noChangeAspect="1"/>
          </p:cNvPicPr>
          <p:nvPr/>
        </p:nvPicPr>
        <p:blipFill>
          <a:blip r:embed="rId5"/>
          <a:stretch>
            <a:fillRect/>
          </a:stretch>
        </p:blipFill>
        <p:spPr>
          <a:xfrm>
            <a:off x="5358186" y="1794179"/>
            <a:ext cx="771470" cy="773210"/>
          </a:xfrm>
          <a:prstGeom prst="rect">
            <a:avLst/>
          </a:prstGeom>
        </p:spPr>
      </p:pic>
      <p:sp>
        <p:nvSpPr>
          <p:cNvPr id="3" name="スライド番号プレースホルダー 2">
            <a:extLst>
              <a:ext uri="{FF2B5EF4-FFF2-40B4-BE49-F238E27FC236}">
                <a16:creationId xmlns:a16="http://schemas.microsoft.com/office/drawing/2014/main" id="{3FE2AFFD-BBBD-465B-B08B-5A40897D992B}"/>
              </a:ext>
            </a:extLst>
          </p:cNvPr>
          <p:cNvSpPr>
            <a:spLocks noGrp="1"/>
          </p:cNvSpPr>
          <p:nvPr>
            <p:ph type="sldNum" sz="quarter" idx="4"/>
          </p:nvPr>
        </p:nvSpPr>
        <p:spPr/>
        <p:txBody>
          <a:bodyPr/>
          <a:lstStyle/>
          <a:p>
            <a:fld id="{CFE1D277-9C57-4E30-9C75-4A0776A97483}" type="slidenum">
              <a:rPr lang="ja-JP" altLang="en-US" smtClean="0"/>
              <a:pPr/>
              <a:t>11</a:t>
            </a:fld>
            <a:endParaRPr lang="ja-JP" altLang="en-US" dirty="0"/>
          </a:p>
        </p:txBody>
      </p:sp>
      <p:sp>
        <p:nvSpPr>
          <p:cNvPr id="5" name="正方形/長方形 4">
            <a:extLst>
              <a:ext uri="{FF2B5EF4-FFF2-40B4-BE49-F238E27FC236}">
                <a16:creationId xmlns:a16="http://schemas.microsoft.com/office/drawing/2014/main" id="{E7E22997-A0BA-B674-0A2B-1F8A952D0A64}"/>
              </a:ext>
            </a:extLst>
          </p:cNvPr>
          <p:cNvSpPr/>
          <p:nvPr/>
        </p:nvSpPr>
        <p:spPr>
          <a:xfrm>
            <a:off x="1958645" y="754262"/>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8" name="正方形/長方形 7">
            <a:extLst>
              <a:ext uri="{FF2B5EF4-FFF2-40B4-BE49-F238E27FC236}">
                <a16:creationId xmlns:a16="http://schemas.microsoft.com/office/drawing/2014/main" id="{D2B1578A-3421-C3DD-88EE-0FD21EFD0D95}"/>
              </a:ext>
            </a:extLst>
          </p:cNvPr>
          <p:cNvSpPr/>
          <p:nvPr/>
        </p:nvSpPr>
        <p:spPr>
          <a:xfrm>
            <a:off x="247880"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きょうじょ</a:t>
            </a:r>
          </a:p>
        </p:txBody>
      </p:sp>
      <p:sp>
        <p:nvSpPr>
          <p:cNvPr id="11" name="正方形/長方形 10">
            <a:extLst>
              <a:ext uri="{FF2B5EF4-FFF2-40B4-BE49-F238E27FC236}">
                <a16:creationId xmlns:a16="http://schemas.microsoft.com/office/drawing/2014/main" id="{F112FA7F-3A19-6ADF-3604-3A454236823D}"/>
              </a:ext>
            </a:extLst>
          </p:cNvPr>
          <p:cNvSpPr/>
          <p:nvPr/>
        </p:nvSpPr>
        <p:spPr>
          <a:xfrm>
            <a:off x="17814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こうじょ</a:t>
            </a:r>
          </a:p>
        </p:txBody>
      </p:sp>
      <p:sp>
        <p:nvSpPr>
          <p:cNvPr id="15" name="正方形/長方形 14">
            <a:extLst>
              <a:ext uri="{FF2B5EF4-FFF2-40B4-BE49-F238E27FC236}">
                <a16:creationId xmlns:a16="http://schemas.microsoft.com/office/drawing/2014/main" id="{C023269B-73EC-DAF0-CC51-499A0B76E07A}"/>
              </a:ext>
            </a:extLst>
          </p:cNvPr>
          <p:cNvSpPr/>
          <p:nvPr/>
        </p:nvSpPr>
        <p:spPr>
          <a:xfrm>
            <a:off x="3239934"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ざいげん</a:t>
            </a:r>
          </a:p>
        </p:txBody>
      </p:sp>
      <p:sp>
        <p:nvSpPr>
          <p:cNvPr id="22" name="正方形/長方形 21">
            <a:extLst>
              <a:ext uri="{FF2B5EF4-FFF2-40B4-BE49-F238E27FC236}">
                <a16:creationId xmlns:a16="http://schemas.microsoft.com/office/drawing/2014/main" id="{C9DDE907-786D-DE2E-805D-CA5EA3C2EE85}"/>
              </a:ext>
            </a:extLst>
          </p:cNvPr>
          <p:cNvSpPr/>
          <p:nvPr/>
        </p:nvSpPr>
        <p:spPr>
          <a:xfrm>
            <a:off x="4149528"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ちが</a:t>
            </a:r>
          </a:p>
        </p:txBody>
      </p:sp>
      <p:sp>
        <p:nvSpPr>
          <p:cNvPr id="29" name="正方形/長方形 28">
            <a:extLst>
              <a:ext uri="{FF2B5EF4-FFF2-40B4-BE49-F238E27FC236}">
                <a16:creationId xmlns:a16="http://schemas.microsoft.com/office/drawing/2014/main" id="{464478E4-4EED-6C6B-0EBC-E82B46344CD4}"/>
              </a:ext>
            </a:extLst>
          </p:cNvPr>
          <p:cNvSpPr/>
          <p:nvPr/>
        </p:nvSpPr>
        <p:spPr>
          <a:xfrm>
            <a:off x="4166637" y="131274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32" name="正方形/長方形 31">
            <a:extLst>
              <a:ext uri="{FF2B5EF4-FFF2-40B4-BE49-F238E27FC236}">
                <a16:creationId xmlns:a16="http://schemas.microsoft.com/office/drawing/2014/main" id="{4D944261-AA4C-C6BB-E920-DE77610502C8}"/>
              </a:ext>
            </a:extLst>
          </p:cNvPr>
          <p:cNvSpPr/>
          <p:nvPr/>
        </p:nvSpPr>
        <p:spPr>
          <a:xfrm>
            <a:off x="4166637" y="204615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33" name="正方形/長方形 32">
            <a:extLst>
              <a:ext uri="{FF2B5EF4-FFF2-40B4-BE49-F238E27FC236}">
                <a16:creationId xmlns:a16="http://schemas.microsoft.com/office/drawing/2014/main" id="{EA6AC9CD-3658-1DAE-D55E-972789B398C7}"/>
              </a:ext>
            </a:extLst>
          </p:cNvPr>
          <p:cNvSpPr/>
          <p:nvPr/>
        </p:nvSpPr>
        <p:spPr>
          <a:xfrm>
            <a:off x="1296077"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ろうどうしゃなど</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E40A051B-8508-75FC-E160-807480F726C6}"/>
              </a:ext>
            </a:extLst>
          </p:cNvPr>
          <p:cNvSpPr/>
          <p:nvPr/>
        </p:nvSpPr>
        <p:spPr>
          <a:xfrm>
            <a:off x="2778783"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あつ</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B13D2368-7EA1-C769-E1C0-887FE9D6A9AF}"/>
              </a:ext>
            </a:extLst>
          </p:cNvPr>
          <p:cNvSpPr/>
          <p:nvPr/>
        </p:nvSpPr>
        <p:spPr>
          <a:xfrm>
            <a:off x="4684604" y="244735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しゃかいほけんりょう</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6B2B1ED-90FA-7096-004A-4EDC90E0AD3D}"/>
              </a:ext>
            </a:extLst>
          </p:cNvPr>
          <p:cNvSpPr/>
          <p:nvPr/>
        </p:nvSpPr>
        <p:spPr>
          <a:xfrm>
            <a:off x="6708589"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うんえい</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16AA6FA3-199D-9572-815D-566F5FF42FFC}"/>
              </a:ext>
            </a:extLst>
          </p:cNvPr>
          <p:cNvSpPr/>
          <p:nvPr/>
        </p:nvSpPr>
        <p:spPr>
          <a:xfrm>
            <a:off x="1781405" y="3077209"/>
            <a:ext cx="123788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いちぶ</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E11FF5CB-25A3-13C3-13C8-5E98AF128BAF}"/>
              </a:ext>
            </a:extLst>
          </p:cNvPr>
          <p:cNvSpPr/>
          <p:nvPr/>
        </p:nvSpPr>
        <p:spPr>
          <a:xfrm>
            <a:off x="2445911" y="3077209"/>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くに</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6DCE6443-9A54-D29F-A58A-F681A6FAB1AB}"/>
              </a:ext>
            </a:extLst>
          </p:cNvPr>
          <p:cNvSpPr/>
          <p:nvPr/>
        </p:nvSpPr>
        <p:spPr>
          <a:xfrm>
            <a:off x="3606196" y="3077209"/>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ちほうじちたい</a:t>
            </a:r>
          </a:p>
        </p:txBody>
      </p:sp>
      <p:sp>
        <p:nvSpPr>
          <p:cNvPr id="43" name="正方形/長方形 42">
            <a:extLst>
              <a:ext uri="{FF2B5EF4-FFF2-40B4-BE49-F238E27FC236}">
                <a16:creationId xmlns:a16="http://schemas.microsoft.com/office/drawing/2014/main" id="{09FB29A5-3793-F5DE-D51C-28CD7781839A}"/>
              </a:ext>
            </a:extLst>
          </p:cNvPr>
          <p:cNvSpPr/>
          <p:nvPr/>
        </p:nvSpPr>
        <p:spPr>
          <a:xfrm>
            <a:off x="5025031" y="3084811"/>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そぜい</a:t>
            </a:r>
          </a:p>
        </p:txBody>
      </p:sp>
      <p:sp>
        <p:nvSpPr>
          <p:cNvPr id="44" name="正方形/長方形 43">
            <a:extLst>
              <a:ext uri="{FF2B5EF4-FFF2-40B4-BE49-F238E27FC236}">
                <a16:creationId xmlns:a16="http://schemas.microsoft.com/office/drawing/2014/main" id="{8FF56531-2F74-05EC-CA2A-C15E59C60489}"/>
              </a:ext>
            </a:extLst>
          </p:cNvPr>
          <p:cNvSpPr/>
          <p:nvPr/>
        </p:nvSpPr>
        <p:spPr>
          <a:xfrm>
            <a:off x="2010158" y="363185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こうじょ</a:t>
            </a:r>
          </a:p>
        </p:txBody>
      </p:sp>
      <p:sp>
        <p:nvSpPr>
          <p:cNvPr id="45" name="正方形/長方形 44">
            <a:extLst>
              <a:ext uri="{FF2B5EF4-FFF2-40B4-BE49-F238E27FC236}">
                <a16:creationId xmlns:a16="http://schemas.microsoft.com/office/drawing/2014/main" id="{D1539DF1-4D0C-3149-B67E-C467CF7BE2DF}"/>
              </a:ext>
            </a:extLst>
          </p:cNvPr>
          <p:cNvSpPr/>
          <p:nvPr/>
        </p:nvSpPr>
        <p:spPr>
          <a:xfrm>
            <a:off x="4166637"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46" name="正方形/長方形 45">
            <a:extLst>
              <a:ext uri="{FF2B5EF4-FFF2-40B4-BE49-F238E27FC236}">
                <a16:creationId xmlns:a16="http://schemas.microsoft.com/office/drawing/2014/main" id="{DF2889DB-8803-CE44-61E9-2FF3C68EF8D5}"/>
              </a:ext>
            </a:extLst>
          </p:cNvPr>
          <p:cNvSpPr/>
          <p:nvPr/>
        </p:nvSpPr>
        <p:spPr>
          <a:xfrm>
            <a:off x="4166637" y="496212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ふくし</a:t>
            </a:r>
          </a:p>
        </p:txBody>
      </p:sp>
      <p:sp>
        <p:nvSpPr>
          <p:cNvPr id="48" name="正方形/長方形 47">
            <a:extLst>
              <a:ext uri="{FF2B5EF4-FFF2-40B4-BE49-F238E27FC236}">
                <a16:creationId xmlns:a16="http://schemas.microsoft.com/office/drawing/2014/main" id="{605B425B-C14F-D7F2-F79A-41B8E9FF87CA}"/>
              </a:ext>
            </a:extLst>
          </p:cNvPr>
          <p:cNvSpPr/>
          <p:nvPr/>
        </p:nvSpPr>
        <p:spPr>
          <a:xfrm>
            <a:off x="5414687"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こうてき</a:t>
            </a:r>
          </a:p>
        </p:txBody>
      </p:sp>
      <p:sp>
        <p:nvSpPr>
          <p:cNvPr id="49" name="正方形/長方形 48">
            <a:extLst>
              <a:ext uri="{FF2B5EF4-FFF2-40B4-BE49-F238E27FC236}">
                <a16:creationId xmlns:a16="http://schemas.microsoft.com/office/drawing/2014/main" id="{C08EDC26-93AC-7188-B314-517F8A088835}"/>
              </a:ext>
            </a:extLst>
          </p:cNvPr>
          <p:cNvSpPr/>
          <p:nvPr/>
        </p:nvSpPr>
        <p:spPr>
          <a:xfrm>
            <a:off x="5414687" y="496212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ふじょ</a:t>
            </a:r>
          </a:p>
        </p:txBody>
      </p:sp>
      <p:sp>
        <p:nvSpPr>
          <p:cNvPr id="60" name="正方形/長方形 59">
            <a:extLst>
              <a:ext uri="{FF2B5EF4-FFF2-40B4-BE49-F238E27FC236}">
                <a16:creationId xmlns:a16="http://schemas.microsoft.com/office/drawing/2014/main" id="{04E21722-DC3D-6BD8-08A7-FC6EAC394964}"/>
              </a:ext>
            </a:extLst>
          </p:cNvPr>
          <p:cNvSpPr/>
          <p:nvPr/>
        </p:nvSpPr>
        <p:spPr>
          <a:xfrm>
            <a:off x="6731563"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こうしゅう</a:t>
            </a:r>
          </a:p>
        </p:txBody>
      </p:sp>
      <p:sp>
        <p:nvSpPr>
          <p:cNvPr id="61" name="正方形/長方形 60">
            <a:extLst>
              <a:ext uri="{FF2B5EF4-FFF2-40B4-BE49-F238E27FC236}">
                <a16:creationId xmlns:a16="http://schemas.microsoft.com/office/drawing/2014/main" id="{070DC49C-53BC-9D90-252A-7EA3633FC7B8}"/>
              </a:ext>
            </a:extLst>
          </p:cNvPr>
          <p:cNvSpPr/>
          <p:nvPr/>
        </p:nvSpPr>
        <p:spPr>
          <a:xfrm>
            <a:off x="6731563" y="498117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えいせい</a:t>
            </a:r>
          </a:p>
        </p:txBody>
      </p:sp>
      <p:sp>
        <p:nvSpPr>
          <p:cNvPr id="62" name="正方形/長方形 61">
            <a:extLst>
              <a:ext uri="{FF2B5EF4-FFF2-40B4-BE49-F238E27FC236}">
                <a16:creationId xmlns:a16="http://schemas.microsoft.com/office/drawing/2014/main" id="{791D5CC2-B5C4-96D3-978B-8BADD27E39C2}"/>
              </a:ext>
            </a:extLst>
          </p:cNvPr>
          <p:cNvSpPr/>
          <p:nvPr/>
        </p:nvSpPr>
        <p:spPr>
          <a:xfrm>
            <a:off x="1296077" y="554418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こくみん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827365E0-53DC-A43D-7DB2-CA1BDBBE81F4}"/>
              </a:ext>
            </a:extLst>
          </p:cNvPr>
          <p:cNvSpPr/>
          <p:nvPr/>
        </p:nvSpPr>
        <p:spPr>
          <a:xfrm>
            <a:off x="2569233" y="5521535"/>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あつ</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4BDD269F-2D4A-5422-D9B2-D528AE0D0209}"/>
              </a:ext>
            </a:extLst>
          </p:cNvPr>
          <p:cNvSpPr/>
          <p:nvPr/>
        </p:nvSpPr>
        <p:spPr>
          <a:xfrm>
            <a:off x="4020186" y="547243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そぜい</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176F5022-25B5-0F99-1109-A688F8D01E22}"/>
              </a:ext>
            </a:extLst>
          </p:cNvPr>
          <p:cNvSpPr/>
          <p:nvPr/>
        </p:nvSpPr>
        <p:spPr>
          <a:xfrm>
            <a:off x="5242972" y="5521535"/>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うんえい</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4018995-69A4-D947-AAEA-42D1BE5AD4FB}"/>
              </a:ext>
            </a:extLst>
          </p:cNvPr>
          <p:cNvSpPr/>
          <p:nvPr/>
        </p:nvSpPr>
        <p:spPr>
          <a:xfrm>
            <a:off x="-68441" y="1940173"/>
            <a:ext cx="338554" cy="3203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しゃかいほしょうせいど</a:t>
            </a:r>
          </a:p>
        </p:txBody>
      </p:sp>
    </p:spTree>
    <p:extLst>
      <p:ext uri="{BB962C8B-B14F-4D97-AF65-F5344CB8AC3E}">
        <p14:creationId xmlns:p14="http://schemas.microsoft.com/office/powerpoint/2010/main" val="28451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p:txBody>
          <a:bodyPr/>
          <a:lstStyle/>
          <a:p>
            <a:fld id="{CFE1D277-9C57-4E30-9C75-4A0776A97483}" type="slidenum">
              <a:rPr lang="ja-JP" altLang="en-US" smtClean="0"/>
              <a:pPr/>
              <a:t>12</a:t>
            </a:fld>
            <a:endParaRPr lang="ja-JP" altLang="en-US" dirty="0"/>
          </a:p>
        </p:txBody>
      </p:sp>
      <p:sp>
        <p:nvSpPr>
          <p:cNvPr id="8" name="正方形/長方形 7">
            <a:extLst>
              <a:ext uri="{FF2B5EF4-FFF2-40B4-BE49-F238E27FC236}">
                <a16:creationId xmlns:a16="http://schemas.microsoft.com/office/drawing/2014/main" id="{F3E687B9-4B0F-9E2C-C9F2-BB596608688E}"/>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grpSp>
        <p:nvGrpSpPr>
          <p:cNvPr id="39" name="グループ化 38">
            <a:extLst>
              <a:ext uri="{FF2B5EF4-FFF2-40B4-BE49-F238E27FC236}">
                <a16:creationId xmlns:a16="http://schemas.microsoft.com/office/drawing/2014/main" id="{BE149E3D-7D3F-41A1-B37F-4FDCF1DA300F}"/>
              </a:ext>
            </a:extLst>
          </p:cNvPr>
          <p:cNvGrpSpPr/>
          <p:nvPr/>
        </p:nvGrpSpPr>
        <p:grpSpPr>
          <a:xfrm>
            <a:off x="200416" y="1063641"/>
            <a:ext cx="3950897" cy="2335610"/>
            <a:chOff x="200416" y="1063641"/>
            <a:chExt cx="3950897" cy="2335610"/>
          </a:xfrm>
        </p:grpSpPr>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9" name="正方形/長方形 8">
              <a:extLst>
                <a:ext uri="{FF2B5EF4-FFF2-40B4-BE49-F238E27FC236}">
                  <a16:creationId xmlns:a16="http://schemas.microsoft.com/office/drawing/2014/main" id="{BDC63B8E-B588-6CD8-22FF-A37AB944CD79}"/>
                </a:ext>
              </a:extLst>
            </p:cNvPr>
            <p:cNvSpPr/>
            <p:nvPr/>
          </p:nvSpPr>
          <p:spPr>
            <a:xfrm>
              <a:off x="1615413" y="154247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ぶいん</a:t>
              </a:r>
            </a:p>
          </p:txBody>
        </p:sp>
        <p:sp>
          <p:nvSpPr>
            <p:cNvPr id="17" name="正方形/長方形 16">
              <a:extLst>
                <a:ext uri="{FF2B5EF4-FFF2-40B4-BE49-F238E27FC236}">
                  <a16:creationId xmlns:a16="http://schemas.microsoft.com/office/drawing/2014/main" id="{3F753B99-B345-7CDB-8F1E-6072E351B53F}"/>
                </a:ext>
              </a:extLst>
            </p:cNvPr>
            <p:cNvSpPr/>
            <p:nvPr/>
          </p:nvSpPr>
          <p:spPr>
            <a:xfrm>
              <a:off x="672679" y="154247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にん</a:t>
              </a:r>
            </a:p>
          </p:txBody>
        </p:sp>
      </p:grpSp>
      <p:grpSp>
        <p:nvGrpSpPr>
          <p:cNvPr id="40" name="グループ化 39">
            <a:extLst>
              <a:ext uri="{FF2B5EF4-FFF2-40B4-BE49-F238E27FC236}">
                <a16:creationId xmlns:a16="http://schemas.microsoft.com/office/drawing/2014/main" id="{3251B545-4EDF-535B-6979-390EFF47FD6C}"/>
              </a:ext>
            </a:extLst>
          </p:cNvPr>
          <p:cNvGrpSpPr/>
          <p:nvPr/>
        </p:nvGrpSpPr>
        <p:grpSpPr>
          <a:xfrm>
            <a:off x="4373679" y="1037484"/>
            <a:ext cx="4582431" cy="2361767"/>
            <a:chOff x="4373679" y="1037484"/>
            <a:chExt cx="4582431" cy="2361767"/>
          </a:xfrm>
        </p:grpSpPr>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18" name="正方形/長方形 17">
              <a:extLst>
                <a:ext uri="{FF2B5EF4-FFF2-40B4-BE49-F238E27FC236}">
                  <a16:creationId xmlns:a16="http://schemas.microsoft.com/office/drawing/2014/main" id="{34579E08-C27B-F719-C593-2E9B201B71BB}"/>
                </a:ext>
              </a:extLst>
            </p:cNvPr>
            <p:cNvSpPr/>
            <p:nvPr/>
          </p:nvSpPr>
          <p:spPr>
            <a:xfrm>
              <a:off x="5662739" y="1037484"/>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まいとし</a:t>
              </a:r>
            </a:p>
          </p:txBody>
        </p:sp>
        <p:sp>
          <p:nvSpPr>
            <p:cNvPr id="20" name="正方形/長方形 19">
              <a:extLst>
                <a:ext uri="{FF2B5EF4-FFF2-40B4-BE49-F238E27FC236}">
                  <a16:creationId xmlns:a16="http://schemas.microsoft.com/office/drawing/2014/main" id="{7BF5A9CF-2E0B-DFF1-7A8D-229910E18C34}"/>
                </a:ext>
              </a:extLst>
            </p:cNvPr>
            <p:cNvSpPr/>
            <p:nvPr/>
          </p:nvSpPr>
          <p:spPr>
            <a:xfrm>
              <a:off x="6009341" y="1592564"/>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ぶいん</a:t>
              </a:r>
            </a:p>
          </p:txBody>
        </p:sp>
        <p:sp>
          <p:nvSpPr>
            <p:cNvPr id="21" name="正方形/長方形 20">
              <a:extLst>
                <a:ext uri="{FF2B5EF4-FFF2-40B4-BE49-F238E27FC236}">
                  <a16:creationId xmlns:a16="http://schemas.microsoft.com/office/drawing/2014/main" id="{75074BD4-230B-620A-B289-4E3CEFE8F168}"/>
                </a:ext>
              </a:extLst>
            </p:cNvPr>
            <p:cNvSpPr/>
            <p:nvPr/>
          </p:nvSpPr>
          <p:spPr>
            <a:xfrm>
              <a:off x="5066607" y="1583750"/>
              <a:ext cx="1239925"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ごにん</a:t>
              </a:r>
            </a:p>
          </p:txBody>
        </p:sp>
        <p:sp>
          <p:nvSpPr>
            <p:cNvPr id="23" name="正方形/長方形 22">
              <a:extLst>
                <a:ext uri="{FF2B5EF4-FFF2-40B4-BE49-F238E27FC236}">
                  <a16:creationId xmlns:a16="http://schemas.microsoft.com/office/drawing/2014/main" id="{FAAAAF73-9A9A-D39F-2FAD-08C338C22B47}"/>
                </a:ext>
              </a:extLst>
            </p:cNvPr>
            <p:cNvSpPr/>
            <p:nvPr/>
          </p:nvSpPr>
          <p:spPr>
            <a:xfrm>
              <a:off x="5662739" y="213001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こっせつ</a:t>
              </a:r>
            </a:p>
          </p:txBody>
        </p:sp>
      </p:grpSp>
      <p:grpSp>
        <p:nvGrpSpPr>
          <p:cNvPr id="41" name="グループ化 40">
            <a:extLst>
              <a:ext uri="{FF2B5EF4-FFF2-40B4-BE49-F238E27FC236}">
                <a16:creationId xmlns:a16="http://schemas.microsoft.com/office/drawing/2014/main" id="{0CE21F73-B5C5-C2B5-B0C1-6DE8757A20DE}"/>
              </a:ext>
            </a:extLst>
          </p:cNvPr>
          <p:cNvGrpSpPr/>
          <p:nvPr/>
        </p:nvGrpSpPr>
        <p:grpSpPr>
          <a:xfrm>
            <a:off x="152791" y="4070635"/>
            <a:ext cx="3998522" cy="2387215"/>
            <a:chOff x="152791" y="4070635"/>
            <a:chExt cx="3998522" cy="2387215"/>
          </a:xfrm>
        </p:grpSpPr>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4"/>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24" name="正方形/長方形 23">
              <a:extLst>
                <a:ext uri="{FF2B5EF4-FFF2-40B4-BE49-F238E27FC236}">
                  <a16:creationId xmlns:a16="http://schemas.microsoft.com/office/drawing/2014/main" id="{92023209-73E8-4A92-C4A7-D12801407D47}"/>
                </a:ext>
              </a:extLst>
            </p:cNvPr>
            <p:cNvSpPr/>
            <p:nvPr/>
          </p:nvSpPr>
          <p:spPr>
            <a:xfrm>
              <a:off x="672679" y="4070635"/>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たいさく</a:t>
              </a:r>
            </a:p>
          </p:txBody>
        </p:sp>
        <p:sp>
          <p:nvSpPr>
            <p:cNvPr id="31" name="正方形/長方形 30">
              <a:extLst>
                <a:ext uri="{FF2B5EF4-FFF2-40B4-BE49-F238E27FC236}">
                  <a16:creationId xmlns:a16="http://schemas.microsoft.com/office/drawing/2014/main" id="{19A1D9B3-EAA6-A99A-6BEE-4FB49A7C5B41}"/>
                </a:ext>
              </a:extLst>
            </p:cNvPr>
            <p:cNvSpPr/>
            <p:nvPr/>
          </p:nvSpPr>
          <p:spPr>
            <a:xfrm>
              <a:off x="1196346" y="4588620"/>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へ</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7E5CA303-4D44-1DB3-782D-63FE76637394}"/>
              </a:ext>
            </a:extLst>
          </p:cNvPr>
          <p:cNvGrpSpPr/>
          <p:nvPr/>
        </p:nvGrpSpPr>
        <p:grpSpPr>
          <a:xfrm>
            <a:off x="4968201" y="4039211"/>
            <a:ext cx="3987909" cy="2335610"/>
            <a:chOff x="4968201" y="4039211"/>
            <a:chExt cx="3987909" cy="2335610"/>
          </a:xfrm>
        </p:grpSpPr>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kumimoji="1"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36" name="正方形/長方形 35">
              <a:extLst>
                <a:ext uri="{FF2B5EF4-FFF2-40B4-BE49-F238E27FC236}">
                  <a16:creationId xmlns:a16="http://schemas.microsoft.com/office/drawing/2014/main" id="{1B261F36-0229-D811-3CAC-D017866181FF}"/>
                </a:ext>
              </a:extLst>
            </p:cNvPr>
            <p:cNvSpPr/>
            <p:nvPr/>
          </p:nvSpPr>
          <p:spPr>
            <a:xfrm>
              <a:off x="4968201" y="4311621"/>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a:t>
              </a:r>
            </a:p>
          </p:txBody>
        </p:sp>
        <p:sp>
          <p:nvSpPr>
            <p:cNvPr id="37" name="正方形/長方形 36">
              <a:extLst>
                <a:ext uri="{FF2B5EF4-FFF2-40B4-BE49-F238E27FC236}">
                  <a16:creationId xmlns:a16="http://schemas.microsoft.com/office/drawing/2014/main" id="{422DFF33-7678-9384-1846-A4406B9FF2FE}"/>
                </a:ext>
              </a:extLst>
            </p:cNvPr>
            <p:cNvSpPr/>
            <p:nvPr/>
          </p:nvSpPr>
          <p:spPr>
            <a:xfrm>
              <a:off x="7077075" y="4311621"/>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ひよう</a:t>
              </a:r>
            </a:p>
          </p:txBody>
        </p:sp>
        <p:sp>
          <p:nvSpPr>
            <p:cNvPr id="38" name="正方形/長方形 37">
              <a:extLst>
                <a:ext uri="{FF2B5EF4-FFF2-40B4-BE49-F238E27FC236}">
                  <a16:creationId xmlns:a16="http://schemas.microsoft.com/office/drawing/2014/main" id="{1226F997-EEF1-3455-8D96-190EDA8E85AE}"/>
                </a:ext>
              </a:extLst>
            </p:cNvPr>
            <p:cNvSpPr/>
            <p:nvPr/>
          </p:nvSpPr>
          <p:spPr>
            <a:xfrm>
              <a:off x="5193916" y="4893633"/>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ひとり</a:t>
              </a:r>
            </a:p>
          </p:txBody>
        </p:sp>
      </p:grpSp>
      <p:sp>
        <p:nvSpPr>
          <p:cNvPr id="19" name="正方形/長方形 18">
            <a:extLst>
              <a:ext uri="{FF2B5EF4-FFF2-40B4-BE49-F238E27FC236}">
                <a16:creationId xmlns:a16="http://schemas.microsoft.com/office/drawing/2014/main" id="{A8287544-4D1F-71E7-A270-4FF6E98861F0}"/>
              </a:ext>
            </a:extLst>
          </p:cNvPr>
          <p:cNvSpPr/>
          <p:nvPr/>
        </p:nvSpPr>
        <p:spPr>
          <a:xfrm>
            <a:off x="7278721" y="4866804"/>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002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3"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3"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275377"/>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96426" y="5069387"/>
            <a:ext cx="262097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p:txBody>
          <a:bodyPr/>
          <a:lstStyle/>
          <a:p>
            <a:fld id="{CFE1D277-9C57-4E30-9C75-4A0776A97483}" type="slidenum">
              <a:rPr lang="ja-JP" altLang="en-US" smtClean="0"/>
              <a:pPr/>
              <a:t>13</a:t>
            </a:fld>
            <a:endParaRPr lang="ja-JP" altLang="en-US" dirty="0"/>
          </a:p>
        </p:txBody>
      </p:sp>
      <p:sp>
        <p:nvSpPr>
          <p:cNvPr id="3" name="正方形/長方形 2">
            <a:extLst>
              <a:ext uri="{FF2B5EF4-FFF2-40B4-BE49-F238E27FC236}">
                <a16:creationId xmlns:a16="http://schemas.microsoft.com/office/drawing/2014/main" id="{485212DC-0A1C-DDE8-77B7-E1C332E66383}"/>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4" name="正方形/長方形 3">
            <a:extLst>
              <a:ext uri="{FF2B5EF4-FFF2-40B4-BE49-F238E27FC236}">
                <a16:creationId xmlns:a16="http://schemas.microsoft.com/office/drawing/2014/main" id="{D01CA28B-BDCD-5BCD-C264-70DD33EBB8AC}"/>
              </a:ext>
            </a:extLst>
          </p:cNvPr>
          <p:cNvSpPr/>
          <p:nvPr/>
        </p:nvSpPr>
        <p:spPr>
          <a:xfrm>
            <a:off x="162155" y="12406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38721C6-5591-40BA-9116-D9B70030F5BD}"/>
              </a:ext>
            </a:extLst>
          </p:cNvPr>
          <p:cNvSpPr/>
          <p:nvPr/>
        </p:nvSpPr>
        <p:spPr>
          <a:xfrm>
            <a:off x="1247686" y="12406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19E240C-EA8C-F4DE-EBB4-0EA9BCD100C5}"/>
              </a:ext>
            </a:extLst>
          </p:cNvPr>
          <p:cNvSpPr/>
          <p:nvPr/>
        </p:nvSpPr>
        <p:spPr>
          <a:xfrm>
            <a:off x="238355" y="182170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7852A837-8CCC-1FAB-7BD7-B363477DBA5B}"/>
              </a:ext>
            </a:extLst>
          </p:cNvPr>
          <p:cNvSpPr/>
          <p:nvPr/>
        </p:nvSpPr>
        <p:spPr>
          <a:xfrm>
            <a:off x="1426495" y="182170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548A0FA-2675-0DA0-4ACC-D8E199E68F80}"/>
              </a:ext>
            </a:extLst>
          </p:cNvPr>
          <p:cNvSpPr/>
          <p:nvPr/>
        </p:nvSpPr>
        <p:spPr>
          <a:xfrm>
            <a:off x="4832591" y="10501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F6FC7D4-388B-C3E3-646D-53292E6632F1}"/>
              </a:ext>
            </a:extLst>
          </p:cNvPr>
          <p:cNvSpPr/>
          <p:nvPr/>
        </p:nvSpPr>
        <p:spPr>
          <a:xfrm>
            <a:off x="6949434" y="10501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904EE250-8398-BE2B-6446-27F56697FCB6}"/>
              </a:ext>
            </a:extLst>
          </p:cNvPr>
          <p:cNvSpPr/>
          <p:nvPr/>
        </p:nvSpPr>
        <p:spPr>
          <a:xfrm>
            <a:off x="5886699" y="1565672"/>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9DE1060-BF9B-8652-EE11-EF1E9A2EFAAA}"/>
              </a:ext>
            </a:extLst>
          </p:cNvPr>
          <p:cNvSpPr/>
          <p:nvPr/>
        </p:nvSpPr>
        <p:spPr>
          <a:xfrm>
            <a:off x="7523127" y="2128230"/>
            <a:ext cx="1334686"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ごにん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68E8432-5606-9524-280C-F3D3DE731148}"/>
              </a:ext>
            </a:extLst>
          </p:cNvPr>
          <p:cNvSpPr/>
          <p:nvPr/>
        </p:nvSpPr>
        <p:spPr>
          <a:xfrm>
            <a:off x="738133" y="495474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0982EF30-7546-6A35-1E37-40DEB8AD5950}"/>
              </a:ext>
            </a:extLst>
          </p:cNvPr>
          <p:cNvSpPr/>
          <p:nvPr/>
        </p:nvSpPr>
        <p:spPr>
          <a:xfrm>
            <a:off x="1247686" y="545997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971E4290-CFBF-721B-5E94-3552FB43CDE6}"/>
              </a:ext>
            </a:extLst>
          </p:cNvPr>
          <p:cNvSpPr/>
          <p:nvPr/>
        </p:nvSpPr>
        <p:spPr>
          <a:xfrm>
            <a:off x="5149583" y="417828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こっせつ</a:t>
            </a:r>
          </a:p>
        </p:txBody>
      </p:sp>
      <p:sp>
        <p:nvSpPr>
          <p:cNvPr id="30" name="正方形/長方形 29">
            <a:extLst>
              <a:ext uri="{FF2B5EF4-FFF2-40B4-BE49-F238E27FC236}">
                <a16:creationId xmlns:a16="http://schemas.microsoft.com/office/drawing/2014/main" id="{D5461516-6382-ECBB-2C2C-CCF28DD62A42}"/>
              </a:ext>
            </a:extLst>
          </p:cNvPr>
          <p:cNvSpPr/>
          <p:nvPr/>
        </p:nvSpPr>
        <p:spPr>
          <a:xfrm>
            <a:off x="6554042" y="417828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せいと</a:t>
            </a:r>
          </a:p>
        </p:txBody>
      </p:sp>
      <p:sp>
        <p:nvSpPr>
          <p:cNvPr id="31" name="正方形/長方形 30">
            <a:extLst>
              <a:ext uri="{FF2B5EF4-FFF2-40B4-BE49-F238E27FC236}">
                <a16:creationId xmlns:a16="http://schemas.microsoft.com/office/drawing/2014/main" id="{C1C5357A-9289-E080-DC91-7F6B1F627EF7}"/>
              </a:ext>
            </a:extLst>
          </p:cNvPr>
          <p:cNvSpPr/>
          <p:nvPr/>
        </p:nvSpPr>
        <p:spPr>
          <a:xfrm>
            <a:off x="6918362" y="4736185"/>
            <a:ext cx="91546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う</a:t>
            </a:r>
          </a:p>
        </p:txBody>
      </p:sp>
      <p:sp>
        <p:nvSpPr>
          <p:cNvPr id="32" name="正方形/長方形 31">
            <a:extLst>
              <a:ext uri="{FF2B5EF4-FFF2-40B4-BE49-F238E27FC236}">
                <a16:creationId xmlns:a16="http://schemas.microsoft.com/office/drawing/2014/main" id="{A2B35CE7-12A9-2F97-2DF5-622826BAF58A}"/>
              </a:ext>
            </a:extLst>
          </p:cNvPr>
          <p:cNvSpPr/>
          <p:nvPr/>
        </p:nvSpPr>
        <p:spPr>
          <a:xfrm>
            <a:off x="7681431" y="4736185"/>
            <a:ext cx="91546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と</a:t>
            </a:r>
          </a:p>
        </p:txBody>
      </p:sp>
      <p:sp>
        <p:nvSpPr>
          <p:cNvPr id="33" name="正方形/長方形 32">
            <a:extLst>
              <a:ext uri="{FF2B5EF4-FFF2-40B4-BE49-F238E27FC236}">
                <a16:creationId xmlns:a16="http://schemas.microsoft.com/office/drawing/2014/main" id="{D0EF043B-60D2-5091-3E00-1890E31C937F}"/>
              </a:ext>
            </a:extLst>
          </p:cNvPr>
          <p:cNvSpPr/>
          <p:nvPr/>
        </p:nvSpPr>
        <p:spPr>
          <a:xfrm>
            <a:off x="5349608" y="527008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ちりょうひ</a:t>
            </a:r>
          </a:p>
        </p:txBody>
      </p:sp>
      <p:sp>
        <p:nvSpPr>
          <p:cNvPr id="8" name="正方形/長方形 7">
            <a:extLst>
              <a:ext uri="{FF2B5EF4-FFF2-40B4-BE49-F238E27FC236}">
                <a16:creationId xmlns:a16="http://schemas.microsoft.com/office/drawing/2014/main" id="{D302DC8A-FCA3-90FE-F33A-2B109BF910C3}"/>
              </a:ext>
            </a:extLst>
          </p:cNvPr>
          <p:cNvSpPr/>
          <p:nvPr/>
        </p:nvSpPr>
        <p:spPr>
          <a:xfrm>
            <a:off x="2937133" y="4216453"/>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にん</a:t>
            </a:r>
          </a:p>
        </p:txBody>
      </p:sp>
    </p:spTree>
    <p:extLst>
      <p:ext uri="{BB962C8B-B14F-4D97-AF65-F5344CB8AC3E}">
        <p14:creationId xmlns:p14="http://schemas.microsoft.com/office/powerpoint/2010/main" val="11080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P spid="19" grpId="0"/>
      <p:bldP spid="20" grpId="0" animBg="1"/>
      <p:bldP spid="21" grpId="0"/>
      <p:bldP spid="26" grpId="0" animBg="1"/>
      <p:bldP spid="27" grpId="0" animBg="1"/>
      <p:bldP spid="28" grpId="0" animBg="1"/>
      <p:bldP spid="13" grpId="0" animBg="1"/>
      <p:bldP spid="4" grpId="0"/>
      <p:bldP spid="5" grpId="0"/>
      <p:bldP spid="6" grpId="0"/>
      <p:bldP spid="7" grpId="0"/>
      <p:bldP spid="9" grpId="0"/>
      <p:bldP spid="11" grpId="0"/>
      <p:bldP spid="17" grpId="0"/>
      <p:bldP spid="23" grpId="0"/>
      <p:bldP spid="24" grpId="0"/>
      <p:bldP spid="25" grpId="0"/>
      <p:bldP spid="29" grpId="0"/>
      <p:bldP spid="30" grpId="0"/>
      <p:bldP spid="31" grpId="0"/>
      <p:bldP spid="32" grpId="0"/>
      <p:bldP spid="3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61B6156-A7F6-B1F4-2586-654BB6295DC1}"/>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159651" y="5487920"/>
            <a:ext cx="8779635" cy="1077218"/>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ヒラギノ丸ゴ Pro W4"/>
              </a:rPr>
              <a:t>骨折した</a:t>
            </a: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人は</a:t>
            </a:r>
            <a:r>
              <a:rPr lang="en-US" altLang="ja-JP" sz="3200" b="1" dirty="0">
                <a:latin typeface="Meiryo UI" panose="020B0604030504040204" pitchFamily="50" charset="-128"/>
                <a:ea typeface="Meiryo UI" panose="020B0604030504040204" pitchFamily="50" charset="-128"/>
                <a:cs typeface="ヒラギノ丸ゴ Pro W4"/>
              </a:rPr>
              <a:t>10,000</a:t>
            </a:r>
            <a:r>
              <a:rPr lang="ja-JP" altLang="en-US" sz="32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8" y="690485"/>
            <a:ext cx="8258703" cy="2352654"/>
            <a:chOff x="461964" y="772874"/>
            <a:chExt cx="8258703" cy="2352652"/>
          </a:xfrm>
        </p:grpSpPr>
        <p:sp>
          <p:nvSpPr>
            <p:cNvPr id="40" name="テキスト ボックス 39"/>
            <p:cNvSpPr txBox="1"/>
            <p:nvPr/>
          </p:nvSpPr>
          <p:spPr>
            <a:xfrm>
              <a:off x="6191915" y="2725416"/>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1"/>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grpSp>
      <p:sp>
        <p:nvSpPr>
          <p:cNvPr id="66" name="右矢印 65"/>
          <p:cNvSpPr/>
          <p:nvPr/>
        </p:nvSpPr>
        <p:spPr bwMode="gray">
          <a:xfrm rot="5400000">
            <a:off x="4175341" y="2548331"/>
            <a:ext cx="555135"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84" y="3515605"/>
            <a:ext cx="1057205" cy="1923547"/>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5"/>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1"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14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72" y="3530785"/>
            <a:ext cx="1057205" cy="1923547"/>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63" y="3527388"/>
            <a:ext cx="1057205" cy="1923547"/>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17382" y="3527388"/>
            <a:ext cx="1057205" cy="1923547"/>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42" y="3532276"/>
            <a:ext cx="1057205" cy="1923547"/>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テキスト ボックス 3">
            <a:extLst>
              <a:ext uri="{FF2B5EF4-FFF2-40B4-BE49-F238E27FC236}">
                <a16:creationId xmlns:a16="http://schemas.microsoft.com/office/drawing/2014/main" id="{C108836F-1B8F-559C-04FB-10F8BD620C1D}"/>
              </a:ext>
            </a:extLst>
          </p:cNvPr>
          <p:cNvSpPr txBox="1"/>
          <p:nvPr/>
        </p:nvSpPr>
        <p:spPr>
          <a:xfrm>
            <a:off x="29938" y="6500261"/>
            <a:ext cx="8097247" cy="369332"/>
          </a:xfrm>
          <a:prstGeom prst="rect">
            <a:avLst/>
          </a:prstGeom>
          <a:noFill/>
        </p:spPr>
        <p:txBody>
          <a:bodyPr wrap="square" rtlCol="0">
            <a:spAutoFit/>
          </a:bodyPr>
          <a:lstStyle/>
          <a:p>
            <a:r>
              <a:rPr lang="en-US" altLang="ja-JP" sz="1400" dirty="0"/>
              <a:t>※</a:t>
            </a:r>
            <a:r>
              <a:rPr lang="ja-JP" altLang="en-US" sz="1400" dirty="0"/>
              <a:t>保険料を集め、保険金・給付金等を提供する場合、規模等により保険業の免許・登録が必要になります</a:t>
            </a:r>
            <a:r>
              <a:rPr lang="ja-JP" altLang="en-US" dirty="0"/>
              <a:t>。</a:t>
            </a:r>
          </a:p>
        </p:txBody>
      </p:sp>
      <p:sp>
        <p:nvSpPr>
          <p:cNvPr id="8" name="正方形/長方形 7">
            <a:extLst>
              <a:ext uri="{FF2B5EF4-FFF2-40B4-BE49-F238E27FC236}">
                <a16:creationId xmlns:a16="http://schemas.microsoft.com/office/drawing/2014/main" id="{03262E7D-C20A-B65A-BD84-3294620C191A}"/>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9" name="正方形/長方形 8">
            <a:extLst>
              <a:ext uri="{FF2B5EF4-FFF2-40B4-BE49-F238E27FC236}">
                <a16:creationId xmlns:a16="http://schemas.microsoft.com/office/drawing/2014/main" id="{AF6E34F3-C926-2E85-5D6C-BF329D7D51A3}"/>
              </a:ext>
            </a:extLst>
          </p:cNvPr>
          <p:cNvSpPr/>
          <p:nvPr/>
        </p:nvSpPr>
        <p:spPr>
          <a:xfrm>
            <a:off x="1169133" y="62168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1886C250-2FC0-0EC6-4336-FD69408B7568}"/>
              </a:ext>
            </a:extLst>
          </p:cNvPr>
          <p:cNvSpPr/>
          <p:nvPr/>
        </p:nvSpPr>
        <p:spPr>
          <a:xfrm>
            <a:off x="359961" y="190931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AB31CC5-EE8D-3FB1-3F45-1EDFAB5A8FFF}"/>
              </a:ext>
            </a:extLst>
          </p:cNvPr>
          <p:cNvSpPr/>
          <p:nvPr/>
        </p:nvSpPr>
        <p:spPr>
          <a:xfrm>
            <a:off x="2220074" y="191102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1D4D8E29-A869-ACC3-E301-69A40FF950AF}"/>
              </a:ext>
            </a:extLst>
          </p:cNvPr>
          <p:cNvSpPr/>
          <p:nvPr/>
        </p:nvSpPr>
        <p:spPr>
          <a:xfrm>
            <a:off x="1185966" y="191766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あ</a:t>
            </a:r>
          </a:p>
        </p:txBody>
      </p:sp>
      <p:sp>
        <p:nvSpPr>
          <p:cNvPr id="20" name="正方形/長方形 19">
            <a:extLst>
              <a:ext uri="{FF2B5EF4-FFF2-40B4-BE49-F238E27FC236}">
                <a16:creationId xmlns:a16="http://schemas.microsoft.com/office/drawing/2014/main" id="{70750B12-6531-63D7-79BE-ED73E6021E53}"/>
              </a:ext>
            </a:extLst>
          </p:cNvPr>
          <p:cNvSpPr/>
          <p:nvPr/>
        </p:nvSpPr>
        <p:spPr>
          <a:xfrm>
            <a:off x="-120681" y="535605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85498C5F-6AC6-46B2-ADB9-D668CCA21345}"/>
              </a:ext>
            </a:extLst>
          </p:cNvPr>
          <p:cNvSpPr/>
          <p:nvPr/>
        </p:nvSpPr>
        <p:spPr>
          <a:xfrm>
            <a:off x="1285231" y="537123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EA0E72B5-BC79-0328-C835-D31A02D1DCE9}"/>
              </a:ext>
            </a:extLst>
          </p:cNvPr>
          <p:cNvSpPr/>
          <p:nvPr/>
        </p:nvSpPr>
        <p:spPr>
          <a:xfrm>
            <a:off x="3594274" y="538513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172F687A-B290-A48F-9AB6-F0E2D01F5E1B}"/>
              </a:ext>
            </a:extLst>
          </p:cNvPr>
          <p:cNvSpPr/>
          <p:nvPr/>
        </p:nvSpPr>
        <p:spPr>
          <a:xfrm>
            <a:off x="4719854" y="536470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6FF016FA-B7CC-1C10-A60E-DF299D556813}"/>
              </a:ext>
            </a:extLst>
          </p:cNvPr>
          <p:cNvSpPr/>
          <p:nvPr/>
        </p:nvSpPr>
        <p:spPr>
          <a:xfrm>
            <a:off x="5468540" y="538513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06C8E675-EA9C-2777-0EBD-6FF1D526DE93}"/>
              </a:ext>
            </a:extLst>
          </p:cNvPr>
          <p:cNvSpPr/>
          <p:nvPr/>
        </p:nvSpPr>
        <p:spPr>
          <a:xfrm>
            <a:off x="6847520" y="536122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ちりょうひ</a:t>
            </a:r>
          </a:p>
        </p:txBody>
      </p:sp>
      <p:sp>
        <p:nvSpPr>
          <p:cNvPr id="35" name="正方形/長方形 34">
            <a:extLst>
              <a:ext uri="{FF2B5EF4-FFF2-40B4-BE49-F238E27FC236}">
                <a16:creationId xmlns:a16="http://schemas.microsoft.com/office/drawing/2014/main" id="{1FE0CFC8-23CD-97EF-940D-E9FDA0FCF268}"/>
              </a:ext>
            </a:extLst>
          </p:cNvPr>
          <p:cNvSpPr/>
          <p:nvPr/>
        </p:nvSpPr>
        <p:spPr>
          <a:xfrm>
            <a:off x="-158530" y="588292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しはら</a:t>
            </a:r>
          </a:p>
        </p:txBody>
      </p:sp>
      <p:sp>
        <p:nvSpPr>
          <p:cNvPr id="36" name="正方形/長方形 35">
            <a:extLst>
              <a:ext uri="{FF2B5EF4-FFF2-40B4-BE49-F238E27FC236}">
                <a16:creationId xmlns:a16="http://schemas.microsoft.com/office/drawing/2014/main" id="{532C29D7-597A-DF58-EF3B-FA1C3FD2BF09}"/>
              </a:ext>
            </a:extLst>
          </p:cNvPr>
          <p:cNvSpPr/>
          <p:nvPr/>
        </p:nvSpPr>
        <p:spPr>
          <a:xfrm>
            <a:off x="-259193" y="6414629"/>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68A1F440-5B4C-DFF4-D763-76524C020F0F}"/>
              </a:ext>
            </a:extLst>
          </p:cNvPr>
          <p:cNvSpPr/>
          <p:nvPr/>
        </p:nvSpPr>
        <p:spPr>
          <a:xfrm>
            <a:off x="284743" y="6413937"/>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あつ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B40A33BC-D8FB-8B65-7918-A16DBA9580F1}"/>
              </a:ext>
            </a:extLst>
          </p:cNvPr>
          <p:cNvSpPr/>
          <p:nvPr/>
        </p:nvSpPr>
        <p:spPr>
          <a:xfrm>
            <a:off x="851694" y="6402412"/>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9ED5D8B3-937C-2E0F-2439-545FCDAB772C}"/>
              </a:ext>
            </a:extLst>
          </p:cNvPr>
          <p:cNvSpPr/>
          <p:nvPr/>
        </p:nvSpPr>
        <p:spPr>
          <a:xfrm>
            <a:off x="1603108" y="6401720"/>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きゅうふきんなど</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A213F154-B5AE-79EC-5318-C314387E385E}"/>
              </a:ext>
            </a:extLst>
          </p:cNvPr>
          <p:cNvSpPr/>
          <p:nvPr/>
        </p:nvSpPr>
        <p:spPr>
          <a:xfrm>
            <a:off x="2367792" y="6401720"/>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ていきょう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53BB2AEE-A3AA-C2B1-C7C6-F86AB1390AC9}"/>
              </a:ext>
            </a:extLst>
          </p:cNvPr>
          <p:cNvSpPr/>
          <p:nvPr/>
        </p:nvSpPr>
        <p:spPr>
          <a:xfrm>
            <a:off x="2917524" y="6403451"/>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DC60189-F4ED-2C96-E24E-70C98E044D2F}"/>
              </a:ext>
            </a:extLst>
          </p:cNvPr>
          <p:cNvSpPr/>
          <p:nvPr/>
        </p:nvSpPr>
        <p:spPr>
          <a:xfrm>
            <a:off x="3484475" y="6402759"/>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きぼなど</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7F05E27C-D24B-37E5-C872-1CBD862B8886}"/>
              </a:ext>
            </a:extLst>
          </p:cNvPr>
          <p:cNvSpPr/>
          <p:nvPr/>
        </p:nvSpPr>
        <p:spPr>
          <a:xfrm>
            <a:off x="4513223" y="6402759"/>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ほけんぎょう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2F46A43C-4BE9-2DC3-DC31-E6C337BA49F2}"/>
              </a:ext>
            </a:extLst>
          </p:cNvPr>
          <p:cNvSpPr/>
          <p:nvPr/>
        </p:nvSpPr>
        <p:spPr>
          <a:xfrm>
            <a:off x="5363053" y="6419731"/>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めんきょ　とうろく</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F6B8613-7A9A-C9E9-33A5-B350B759C4E8}"/>
              </a:ext>
            </a:extLst>
          </p:cNvPr>
          <p:cNvSpPr/>
          <p:nvPr/>
        </p:nvSpPr>
        <p:spPr>
          <a:xfrm>
            <a:off x="6133199" y="6402759"/>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FBAF196F-5D38-16A2-D4E3-001846FB7424}"/>
              </a:ext>
            </a:extLst>
          </p:cNvPr>
          <p:cNvSpPr/>
          <p:nvPr/>
        </p:nvSpPr>
        <p:spPr>
          <a:xfrm>
            <a:off x="6274587" y="290230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にん</a:t>
            </a:r>
          </a:p>
        </p:txBody>
      </p:sp>
    </p:spTree>
    <p:extLst>
      <p:ext uri="{BB962C8B-B14F-4D97-AF65-F5344CB8AC3E}">
        <p14:creationId xmlns:p14="http://schemas.microsoft.com/office/powerpoint/2010/main" val="3930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fade">
                                      <p:cBhvr>
                                        <p:cTn id="33" dur="500"/>
                                        <p:tgtEl>
                                          <p:spTgt spid="112"/>
                                        </p:tgtEl>
                                      </p:cBhvr>
                                    </p:animEffect>
                                  </p:childTnLst>
                                </p:cTn>
                              </p:par>
                              <p:par>
                                <p:cTn id="34" presetID="10" presetClass="entr" presetSubtype="0" fill="hold" nodeType="with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fade">
                                      <p:cBhvr>
                                        <p:cTn id="36" dur="500"/>
                                        <p:tgtEl>
                                          <p:spTgt spid="119"/>
                                        </p:tgtEl>
                                      </p:cBhvr>
                                    </p:animEffect>
                                  </p:childTnLst>
                                </p:cTn>
                              </p:par>
                              <p:par>
                                <p:cTn id="37" presetID="10" presetClass="entr" presetSubtype="0" fill="hold" nodeType="with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fade">
                                      <p:cBhvr>
                                        <p:cTn id="39" dur="500"/>
                                        <p:tgtEl>
                                          <p:spTgt spid="126"/>
                                        </p:tgtEl>
                                      </p:cBhvr>
                                    </p:animEffect>
                                  </p:childTnLst>
                                </p:cTn>
                              </p:par>
                              <p:par>
                                <p:cTn id="40" presetID="10" presetClass="entr" presetSubtype="0" fill="hold"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P spid="4" grpId="0"/>
      <p:bldP spid="9" grpId="0"/>
      <p:bldP spid="13" grpId="0"/>
      <p:bldP spid="17" grpId="0"/>
      <p:bldP spid="19" grpId="0"/>
      <p:bldP spid="20" grpId="0"/>
      <p:bldP spid="21" grpId="0"/>
      <p:bldP spid="22" grpId="0"/>
      <p:bldP spid="31" grpId="0"/>
      <p:bldP spid="33" grpId="0"/>
      <p:bldP spid="34" grpId="0"/>
      <p:bldP spid="35" grpId="0"/>
      <p:bldP spid="36" grpId="0"/>
      <p:bldP spid="37" grpId="0"/>
      <p:bldP spid="38" grpId="0"/>
      <p:bldP spid="39" grpId="0"/>
      <p:bldP spid="42" grpId="0"/>
      <p:bldP spid="43" grpId="0"/>
      <p:bldP spid="44" grpId="0"/>
      <p:bldP spid="45" grpId="0"/>
      <p:bldP spid="46" grpId="0"/>
      <p:bldP spid="47"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1"/>
            <a:ext cx="574621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247F5A5C-4A78-E7C8-959E-6CB262D8B259}"/>
              </a:ext>
            </a:extLst>
          </p:cNvPr>
          <p:cNvSpPr/>
          <p:nvPr/>
        </p:nvSpPr>
        <p:spPr>
          <a:xfrm>
            <a:off x="784143" y="6223034"/>
            <a:ext cx="7902659" cy="415755"/>
          </a:xfrm>
          <a:prstGeom prst="rect">
            <a:avLst/>
          </a:prstGeom>
          <a:noFill/>
          <a:ln>
            <a:noFill/>
          </a:ln>
        </p:spPr>
        <p:txBody>
          <a:bodyPr wrap="square" lIns="91440" tIns="45720" rIns="91440" bIns="45720">
            <a:spAutoFit/>
          </a:bodyPr>
          <a:lstStyle/>
          <a:p>
            <a:r>
              <a:rPr lang="en-US" altLang="ja-JP" sz="1051"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1" dirty="0">
              <a:latin typeface="Meiryo UI" panose="020B0604030504040204" pitchFamily="50" charset="-128"/>
              <a:ea typeface="Meiryo UI" panose="020B0604030504040204" pitchFamily="50" charset="-128"/>
              <a:cs typeface="Meiryo UI" panose="020B0604030504040204" pitchFamily="50" charset="-128"/>
            </a:endParaRPr>
          </a:p>
          <a:p>
            <a:pPr marL="85723"/>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1"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7" y="6559788"/>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15</a:t>
            </a:fld>
            <a:endParaRPr lang="ja-JP" altLang="en-US" dirty="0"/>
          </a:p>
        </p:txBody>
      </p:sp>
      <p:graphicFrame>
        <p:nvGraphicFramePr>
          <p:cNvPr id="16" name="グラフ 15">
            <a:extLst>
              <a:ext uri="{FF2B5EF4-FFF2-40B4-BE49-F238E27FC236}">
                <a16:creationId xmlns:a16="http://schemas.microsoft.com/office/drawing/2014/main" id="{7E07DDD3-AFE1-BD48-93C5-AF5902988F29}"/>
              </a:ext>
            </a:extLst>
          </p:cNvPr>
          <p:cNvGraphicFramePr/>
          <p:nvPr>
            <p:extLst>
              <p:ext uri="{D42A27DB-BD31-4B8C-83A1-F6EECF244321}">
                <p14:modId xmlns:p14="http://schemas.microsoft.com/office/powerpoint/2010/main" val="1801153584"/>
              </p:ext>
            </p:extLst>
          </p:nvPr>
        </p:nvGraphicFramePr>
        <p:xfrm>
          <a:off x="1" y="755943"/>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87E60CD3-B369-028F-0E5F-24F3F6047D2F}"/>
              </a:ext>
            </a:extLst>
          </p:cNvPr>
          <p:cNvSpPr txBox="1"/>
          <p:nvPr/>
        </p:nvSpPr>
        <p:spPr>
          <a:xfrm>
            <a:off x="908751" y="4497589"/>
            <a:ext cx="103135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3.5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3" name="テキスト ボックス 2">
            <a:extLst>
              <a:ext uri="{FF2B5EF4-FFF2-40B4-BE49-F238E27FC236}">
                <a16:creationId xmlns:a16="http://schemas.microsoft.com/office/drawing/2014/main" id="{2416C575-A111-20F7-0072-4DE0E5C3BB3B}"/>
              </a:ext>
            </a:extLst>
          </p:cNvPr>
          <p:cNvSpPr txBox="1"/>
          <p:nvPr/>
        </p:nvSpPr>
        <p:spPr>
          <a:xfrm>
            <a:off x="1776241" y="4140389"/>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4" name="テキスト ボックス 3">
            <a:extLst>
              <a:ext uri="{FF2B5EF4-FFF2-40B4-BE49-F238E27FC236}">
                <a16:creationId xmlns:a16="http://schemas.microsoft.com/office/drawing/2014/main" id="{BF145636-EC74-5212-6B98-AC782C8302BE}"/>
              </a:ext>
            </a:extLst>
          </p:cNvPr>
          <p:cNvSpPr txBox="1"/>
          <p:nvPr/>
        </p:nvSpPr>
        <p:spPr>
          <a:xfrm>
            <a:off x="2833779" y="3756474"/>
            <a:ext cx="1408423"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7" name="テキスト ボックス 6">
            <a:extLst>
              <a:ext uri="{FF2B5EF4-FFF2-40B4-BE49-F238E27FC236}">
                <a16:creationId xmlns:a16="http://schemas.microsoft.com/office/drawing/2014/main" id="{271AE332-4BD2-1C56-D70D-77351A879182}"/>
              </a:ext>
            </a:extLst>
          </p:cNvPr>
          <p:cNvSpPr txBox="1"/>
          <p:nvPr/>
        </p:nvSpPr>
        <p:spPr>
          <a:xfrm>
            <a:off x="3774133" y="3189147"/>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9" name="テキスト ボックス 8">
            <a:extLst>
              <a:ext uri="{FF2B5EF4-FFF2-40B4-BE49-F238E27FC236}">
                <a16:creationId xmlns:a16="http://schemas.microsoft.com/office/drawing/2014/main" id="{BBCC66DB-CED8-7D9B-9062-5EF8221A2E40}"/>
              </a:ext>
            </a:extLst>
          </p:cNvPr>
          <p:cNvSpPr txBox="1"/>
          <p:nvPr/>
        </p:nvSpPr>
        <p:spPr>
          <a:xfrm>
            <a:off x="6677815" y="1223087"/>
            <a:ext cx="169544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1" name="テキスト ボックス 10">
            <a:extLst>
              <a:ext uri="{FF2B5EF4-FFF2-40B4-BE49-F238E27FC236}">
                <a16:creationId xmlns:a16="http://schemas.microsoft.com/office/drawing/2014/main" id="{D450ABE4-1A0A-3673-0E7B-FFFBE6F02F3C}"/>
              </a:ext>
            </a:extLst>
          </p:cNvPr>
          <p:cNvSpPr txBox="1"/>
          <p:nvPr/>
        </p:nvSpPr>
        <p:spPr>
          <a:xfrm>
            <a:off x="4670778" y="271633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2" name="テキスト ボックス 11">
            <a:extLst>
              <a:ext uri="{FF2B5EF4-FFF2-40B4-BE49-F238E27FC236}">
                <a16:creationId xmlns:a16="http://schemas.microsoft.com/office/drawing/2014/main" id="{47C119A7-C488-7316-D3A4-FF17FFB1EB3E}"/>
              </a:ext>
            </a:extLst>
          </p:cNvPr>
          <p:cNvSpPr txBox="1"/>
          <p:nvPr/>
        </p:nvSpPr>
        <p:spPr>
          <a:xfrm>
            <a:off x="5588473" y="2178622"/>
            <a:ext cx="158913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132.2</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7" name="テキスト ボックス 16">
            <a:extLst>
              <a:ext uri="{FF2B5EF4-FFF2-40B4-BE49-F238E27FC236}">
                <a16:creationId xmlns:a16="http://schemas.microsoft.com/office/drawing/2014/main" id="{9C4BB0A9-7F7C-5573-A707-3599E3B3334E}"/>
              </a:ext>
            </a:extLst>
          </p:cNvPr>
          <p:cNvSpPr txBox="1"/>
          <p:nvPr/>
        </p:nvSpPr>
        <p:spPr>
          <a:xfrm rot="19013443">
            <a:off x="6741408" y="5441423"/>
            <a:ext cx="1076325"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推計</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B927092-EF3E-AAB4-AB98-4EF2FEC0A848}"/>
              </a:ext>
            </a:extLst>
          </p:cNvPr>
          <p:cNvSpPr/>
          <p:nvPr/>
        </p:nvSpPr>
        <p:spPr>
          <a:xfrm>
            <a:off x="486005" y="-47869"/>
            <a:ext cx="2955695"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しゃかいほしょうきゅうふひ</a:t>
            </a:r>
          </a:p>
        </p:txBody>
      </p:sp>
      <p:sp>
        <p:nvSpPr>
          <p:cNvPr id="13" name="正方形/長方形 12">
            <a:extLst>
              <a:ext uri="{FF2B5EF4-FFF2-40B4-BE49-F238E27FC236}">
                <a16:creationId xmlns:a16="http://schemas.microsoft.com/office/drawing/2014/main" id="{4C6B1A8B-B475-5413-A831-EB851C66805C}"/>
              </a:ext>
            </a:extLst>
          </p:cNvPr>
          <p:cNvSpPr/>
          <p:nvPr/>
        </p:nvSpPr>
        <p:spPr>
          <a:xfrm>
            <a:off x="2862526" y="-47869"/>
            <a:ext cx="248100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すいい</a:t>
            </a:r>
          </a:p>
        </p:txBody>
      </p:sp>
      <p:sp>
        <p:nvSpPr>
          <p:cNvPr id="15" name="正方形/長方形 14">
            <a:extLst>
              <a:ext uri="{FF2B5EF4-FFF2-40B4-BE49-F238E27FC236}">
                <a16:creationId xmlns:a16="http://schemas.microsoft.com/office/drawing/2014/main" id="{807CDE75-C5E2-DBC6-2F11-389B5B6A53ED}"/>
              </a:ext>
            </a:extLst>
          </p:cNvPr>
          <p:cNvSpPr/>
          <p:nvPr/>
        </p:nvSpPr>
        <p:spPr>
          <a:xfrm>
            <a:off x="1424429" y="5073602"/>
            <a:ext cx="6468287"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ja-JP" altLang="en-US" sz="800" dirty="0">
                <a:solidFill>
                  <a:schemeClr val="tx1"/>
                </a:solidFill>
                <a:latin typeface="BIZ UDPゴシック" panose="020B0400000000000000" pitchFamily="50" charset="-128"/>
                <a:ea typeface="BIZ UDPゴシック" panose="020B0400000000000000" pitchFamily="50" charset="-128"/>
              </a:rPr>
              <a:t>ねんど　　　　　　　　　 ねんど　　　　　　　　　　 ねんど　　　　　　　　　 ねんど　　　　　　　　　　ねんど　　　　　　　　　 　ねんど　　　　　　　　　 ねんど　　　</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65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2B8668-5237-4E05-B78D-1CAEB2B270F3}"/>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200" b="1" dirty="0">
                <a:latin typeface="Meiryo UI" panose="020B0604030504040204" pitchFamily="50" charset="-128"/>
                <a:ea typeface="Meiryo UI" panose="020B0604030504040204" pitchFamily="50" charset="-128"/>
              </a:rPr>
              <a:t>　　日本の予算について</a:t>
            </a:r>
          </a:p>
        </p:txBody>
      </p:sp>
      <p:sp>
        <p:nvSpPr>
          <p:cNvPr id="2" name="スライド番号プレースホルダー 1">
            <a:extLst>
              <a:ext uri="{FF2B5EF4-FFF2-40B4-BE49-F238E27FC236}">
                <a16:creationId xmlns:a16="http://schemas.microsoft.com/office/drawing/2014/main" id="{EA81D8B7-DFE1-4CC8-8F02-44FC4B7C4923}"/>
              </a:ext>
            </a:extLst>
          </p:cNvPr>
          <p:cNvSpPr>
            <a:spLocks noGrp="1"/>
          </p:cNvSpPr>
          <p:nvPr>
            <p:ph type="sldNum" sz="quarter" idx="4"/>
          </p:nvPr>
        </p:nvSpPr>
        <p:spPr/>
        <p:txBody>
          <a:bodyPr/>
          <a:lstStyle/>
          <a:p>
            <a:fld id="{CFE1D277-9C57-4E30-9C75-4A0776A97483}" type="slidenum">
              <a:rPr lang="ja-JP" altLang="en-US" smtClean="0"/>
              <a:pPr/>
              <a:t>16</a:t>
            </a:fld>
            <a:endParaRPr lang="ja-JP" altLang="en-US" dirty="0"/>
          </a:p>
        </p:txBody>
      </p:sp>
      <p:sp>
        <p:nvSpPr>
          <p:cNvPr id="7" name="テキスト ボックス 6">
            <a:extLst>
              <a:ext uri="{FF2B5EF4-FFF2-40B4-BE49-F238E27FC236}">
                <a16:creationId xmlns:a16="http://schemas.microsoft.com/office/drawing/2014/main" id="{3A8274E8-A22A-5504-ECDB-49978EC2C158}"/>
              </a:ext>
            </a:extLst>
          </p:cNvPr>
          <p:cNvSpPr txBox="1"/>
          <p:nvPr/>
        </p:nvSpPr>
        <p:spPr>
          <a:xfrm>
            <a:off x="3021177" y="6326462"/>
            <a:ext cx="5323893" cy="307777"/>
          </a:xfrm>
          <a:prstGeom prst="rect">
            <a:avLst/>
          </a:prstGeom>
          <a:noFill/>
        </p:spPr>
        <p:txBody>
          <a:bodyPr wrap="none" rtlCol="0">
            <a:spAutoFit/>
          </a:bodyPr>
          <a:lstStyle/>
          <a:p>
            <a:r>
              <a:rPr lang="ja-JP" altLang="en-US" sz="1400" dirty="0">
                <a:solidFill>
                  <a:schemeClr val="bg2">
                    <a:lumMod val="25000"/>
                  </a:schemeClr>
                </a:solidFill>
                <a:latin typeface="Meiryo UI" panose="020B0604030504040204" pitchFamily="50" charset="-128"/>
                <a:ea typeface="Meiryo UI" panose="020B0604030504040204" pitchFamily="50" charset="-128"/>
              </a:rPr>
              <a:t>出典：財務省「これからの日本のために財政を考える」（令和</a:t>
            </a:r>
            <a:r>
              <a:rPr lang="en-US" altLang="ja-JP" sz="1400" dirty="0">
                <a:solidFill>
                  <a:schemeClr val="bg2">
                    <a:lumMod val="25000"/>
                  </a:schemeClr>
                </a:solidFill>
                <a:latin typeface="Meiryo UI" panose="020B0604030504040204" pitchFamily="50" charset="-128"/>
                <a:ea typeface="Meiryo UI" panose="020B0604030504040204" pitchFamily="50" charset="-128"/>
              </a:rPr>
              <a:t>7</a:t>
            </a:r>
            <a:r>
              <a:rPr lang="ja-JP" altLang="en-US" sz="1400" dirty="0">
                <a:solidFill>
                  <a:schemeClr val="bg2">
                    <a:lumMod val="25000"/>
                  </a:schemeClr>
                </a:solidFill>
                <a:latin typeface="Meiryo UI" panose="020B0604030504040204" pitchFamily="50" charset="-128"/>
                <a:ea typeface="Meiryo UI" panose="020B0604030504040204" pitchFamily="50" charset="-128"/>
              </a:rPr>
              <a:t>年</a:t>
            </a:r>
            <a:r>
              <a:rPr lang="en-US" altLang="ja-JP" sz="1400" dirty="0">
                <a:solidFill>
                  <a:schemeClr val="bg2">
                    <a:lumMod val="25000"/>
                  </a:schemeClr>
                </a:solidFill>
                <a:latin typeface="Meiryo UI" panose="020B0604030504040204" pitchFamily="50" charset="-128"/>
                <a:ea typeface="Meiryo UI" panose="020B0604030504040204" pitchFamily="50" charset="-128"/>
              </a:rPr>
              <a:t>4</a:t>
            </a:r>
            <a:r>
              <a:rPr lang="ja-JP" altLang="en-US" sz="1400" dirty="0">
                <a:solidFill>
                  <a:schemeClr val="bg2">
                    <a:lumMod val="25000"/>
                  </a:schemeClr>
                </a:solidFill>
                <a:latin typeface="Meiryo UI" panose="020B0604030504040204" pitchFamily="50" charset="-128"/>
                <a:ea typeface="Meiryo UI" panose="020B0604030504040204" pitchFamily="50" charset="-128"/>
              </a:rPr>
              <a:t>月）</a:t>
            </a:r>
          </a:p>
        </p:txBody>
      </p:sp>
      <p:sp>
        <p:nvSpPr>
          <p:cNvPr id="3" name="正方形/長方形 2">
            <a:extLst>
              <a:ext uri="{FF2B5EF4-FFF2-40B4-BE49-F238E27FC236}">
                <a16:creationId xmlns:a16="http://schemas.microsoft.com/office/drawing/2014/main" id="{FEAD8BA1-DB42-7322-F6BF-79E5DDD48162}"/>
              </a:ext>
            </a:extLst>
          </p:cNvPr>
          <p:cNvSpPr/>
          <p:nvPr/>
        </p:nvSpPr>
        <p:spPr>
          <a:xfrm>
            <a:off x="590781" y="-47869"/>
            <a:ext cx="104752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4" name="正方形/長方形 3">
            <a:extLst>
              <a:ext uri="{FF2B5EF4-FFF2-40B4-BE49-F238E27FC236}">
                <a16:creationId xmlns:a16="http://schemas.microsoft.com/office/drawing/2014/main" id="{A841AA0E-8841-9A7E-8C7A-30A0EBD29208}"/>
              </a:ext>
            </a:extLst>
          </p:cNvPr>
          <p:cNvSpPr/>
          <p:nvPr/>
        </p:nvSpPr>
        <p:spPr>
          <a:xfrm>
            <a:off x="1705322" y="-47869"/>
            <a:ext cx="104752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よさん</a:t>
            </a:r>
          </a:p>
        </p:txBody>
      </p:sp>
      <p:sp>
        <p:nvSpPr>
          <p:cNvPr id="8" name="正方形/長方形 7">
            <a:extLst>
              <a:ext uri="{FF2B5EF4-FFF2-40B4-BE49-F238E27FC236}">
                <a16:creationId xmlns:a16="http://schemas.microsoft.com/office/drawing/2014/main" id="{86761B9A-3910-88A9-7357-729A58B79937}"/>
              </a:ext>
            </a:extLst>
          </p:cNvPr>
          <p:cNvSpPr/>
          <p:nvPr/>
        </p:nvSpPr>
        <p:spPr>
          <a:xfrm>
            <a:off x="3417053" y="1793234"/>
            <a:ext cx="1442623"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こくさいひ</a:t>
            </a:r>
          </a:p>
        </p:txBody>
      </p:sp>
      <p:sp>
        <p:nvSpPr>
          <p:cNvPr id="10" name="正方形/長方形 9">
            <a:extLst>
              <a:ext uri="{FF2B5EF4-FFF2-40B4-BE49-F238E27FC236}">
                <a16:creationId xmlns:a16="http://schemas.microsoft.com/office/drawing/2014/main" id="{B2B68E6C-EB24-9013-0844-650AD324BF27}"/>
              </a:ext>
            </a:extLst>
          </p:cNvPr>
          <p:cNvSpPr/>
          <p:nvPr/>
        </p:nvSpPr>
        <p:spPr>
          <a:xfrm>
            <a:off x="4876199" y="2327920"/>
            <a:ext cx="1442623"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しゃかいほしょう</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1FF2A382-4C45-89FA-8B01-5227EE0BF03C}"/>
              </a:ext>
            </a:extLst>
          </p:cNvPr>
          <p:cNvSpPr/>
          <p:nvPr/>
        </p:nvSpPr>
        <p:spPr>
          <a:xfrm>
            <a:off x="4462057" y="3650426"/>
            <a:ext cx="21601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50" dirty="0">
                <a:solidFill>
                  <a:schemeClr val="bg1"/>
                </a:solidFill>
                <a:latin typeface="BIZ UDPゴシック" panose="020B0400000000000000" pitchFamily="50" charset="-128"/>
                <a:ea typeface="BIZ UDPゴシック" panose="020B0400000000000000" pitchFamily="50" charset="-128"/>
              </a:rPr>
              <a:t>ちほうこうふぜいこうふきんなど</a:t>
            </a:r>
            <a:endParaRPr lang="en-US" altLang="ja-JP" sz="750" dirty="0">
              <a:solidFill>
                <a:schemeClr val="bg1"/>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69531352-9AC7-365C-5E27-9A4CF1994908}"/>
              </a:ext>
            </a:extLst>
          </p:cNvPr>
          <p:cNvPicPr>
            <a:picLocks noChangeAspect="1"/>
          </p:cNvPicPr>
          <p:nvPr/>
        </p:nvPicPr>
        <p:blipFill>
          <a:blip r:embed="rId3"/>
          <a:stretch>
            <a:fillRect/>
          </a:stretch>
        </p:blipFill>
        <p:spPr>
          <a:xfrm>
            <a:off x="1640375" y="736752"/>
            <a:ext cx="5863249" cy="5589710"/>
          </a:xfrm>
          <a:prstGeom prst="rect">
            <a:avLst/>
          </a:prstGeom>
        </p:spPr>
      </p:pic>
      <p:sp>
        <p:nvSpPr>
          <p:cNvPr id="13" name="正方形/長方形 12">
            <a:extLst>
              <a:ext uri="{FF2B5EF4-FFF2-40B4-BE49-F238E27FC236}">
                <a16:creationId xmlns:a16="http://schemas.microsoft.com/office/drawing/2014/main" id="{D52EDB1F-3907-47CA-454F-6549A64AAB42}"/>
              </a:ext>
            </a:extLst>
          </p:cNvPr>
          <p:cNvSpPr/>
          <p:nvPr/>
        </p:nvSpPr>
        <p:spPr>
          <a:xfrm>
            <a:off x="3129149" y="1901978"/>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bg1"/>
                </a:solidFill>
                <a:latin typeface="BIZ UDPゴシック" panose="020B0400000000000000" pitchFamily="50" charset="-128"/>
                <a:ea typeface="BIZ UDPゴシック" panose="020B0400000000000000" pitchFamily="50" charset="-128"/>
              </a:rPr>
              <a:t>こくさいひ</a:t>
            </a:r>
            <a:endParaRPr kumimoji="1" lang="ja-JP" altLang="en-US" sz="600" dirty="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338CC4BB-C50D-9395-819E-873EFD30DF4E}"/>
              </a:ext>
            </a:extLst>
          </p:cNvPr>
          <p:cNvSpPr/>
          <p:nvPr/>
        </p:nvSpPr>
        <p:spPr>
          <a:xfrm>
            <a:off x="4876199" y="2358697"/>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a:solidFill>
                  <a:schemeClr val="bg1"/>
                </a:solidFill>
                <a:latin typeface="BIZ UDPゴシック" panose="020B0400000000000000" pitchFamily="50" charset="-128"/>
                <a:ea typeface="BIZ UDPゴシック" panose="020B0400000000000000" pitchFamily="50" charset="-128"/>
              </a:rPr>
              <a:t>しゃかいほしょう</a:t>
            </a:r>
          </a:p>
        </p:txBody>
      </p:sp>
      <p:sp>
        <p:nvSpPr>
          <p:cNvPr id="19" name="正方形/長方形 18">
            <a:extLst>
              <a:ext uri="{FF2B5EF4-FFF2-40B4-BE49-F238E27FC236}">
                <a16:creationId xmlns:a16="http://schemas.microsoft.com/office/drawing/2014/main" id="{EF36EDBC-1C6F-099D-CCF9-6D52ADD9B0D3}"/>
              </a:ext>
            </a:extLst>
          </p:cNvPr>
          <p:cNvSpPr/>
          <p:nvPr/>
        </p:nvSpPr>
        <p:spPr>
          <a:xfrm>
            <a:off x="3905545" y="2835284"/>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いっぱんかいけい</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67745929-30D3-9F8A-716F-3C3EABDE3758}"/>
              </a:ext>
            </a:extLst>
          </p:cNvPr>
          <p:cNvSpPr/>
          <p:nvPr/>
        </p:nvSpPr>
        <p:spPr>
          <a:xfrm>
            <a:off x="3905545" y="3165730"/>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さいしゅつそうがく</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771FCF8-5C7B-93F5-1946-926612BE5D68}"/>
              </a:ext>
            </a:extLst>
          </p:cNvPr>
          <p:cNvSpPr/>
          <p:nvPr/>
        </p:nvSpPr>
        <p:spPr>
          <a:xfrm>
            <a:off x="4571999" y="3865476"/>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a:solidFill>
                  <a:schemeClr val="bg1"/>
                </a:solidFill>
                <a:latin typeface="BIZ UDPゴシック" panose="020B0400000000000000" pitchFamily="50" charset="-128"/>
                <a:ea typeface="BIZ UDPゴシック" panose="020B0400000000000000" pitchFamily="50" charset="-128"/>
              </a:rPr>
              <a:t>ちほうこうふぜい</a:t>
            </a:r>
          </a:p>
        </p:txBody>
      </p:sp>
      <p:sp>
        <p:nvSpPr>
          <p:cNvPr id="22" name="正方形/長方形 21">
            <a:extLst>
              <a:ext uri="{FF2B5EF4-FFF2-40B4-BE49-F238E27FC236}">
                <a16:creationId xmlns:a16="http://schemas.microsoft.com/office/drawing/2014/main" id="{38B7CD1D-8ECD-60B2-606A-546F65633635}"/>
              </a:ext>
            </a:extLst>
          </p:cNvPr>
          <p:cNvSpPr/>
          <p:nvPr/>
        </p:nvSpPr>
        <p:spPr>
          <a:xfrm>
            <a:off x="4462057" y="4127555"/>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a:solidFill>
                  <a:schemeClr val="bg1"/>
                </a:solidFill>
                <a:latin typeface="BIZ UDPゴシック" panose="020B0400000000000000" pitchFamily="50" charset="-128"/>
                <a:ea typeface="BIZ UDPゴシック" panose="020B0400000000000000" pitchFamily="50" charset="-128"/>
              </a:rPr>
              <a:t>こうふきんとう</a:t>
            </a:r>
          </a:p>
        </p:txBody>
      </p:sp>
      <p:sp>
        <p:nvSpPr>
          <p:cNvPr id="23" name="正方形/長方形 22">
            <a:extLst>
              <a:ext uri="{FF2B5EF4-FFF2-40B4-BE49-F238E27FC236}">
                <a16:creationId xmlns:a16="http://schemas.microsoft.com/office/drawing/2014/main" id="{2062E8C4-C0FF-3157-3B96-97B1624D974E}"/>
              </a:ext>
            </a:extLst>
          </p:cNvPr>
          <p:cNvSpPr/>
          <p:nvPr/>
        </p:nvSpPr>
        <p:spPr>
          <a:xfrm>
            <a:off x="3651574" y="4394847"/>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ぼうえい</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6FCD07A7-BD2C-1532-50E4-8B74EC840DB7}"/>
              </a:ext>
            </a:extLst>
          </p:cNvPr>
          <p:cNvSpPr/>
          <p:nvPr/>
        </p:nvSpPr>
        <p:spPr>
          <a:xfrm>
            <a:off x="1959670" y="4008552"/>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ぶんきょうおよ</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4CB995FF-015D-1588-5D04-9A2CA97DDECF}"/>
              </a:ext>
            </a:extLst>
          </p:cNvPr>
          <p:cNvSpPr/>
          <p:nvPr/>
        </p:nvSpPr>
        <p:spPr>
          <a:xfrm>
            <a:off x="2474727" y="4254296"/>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かがくしんこう</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EF4CF775-DE2C-B383-50D2-1462CB4E19CD}"/>
              </a:ext>
            </a:extLst>
          </p:cNvPr>
          <p:cNvSpPr/>
          <p:nvPr/>
        </p:nvSpPr>
        <p:spPr>
          <a:xfrm>
            <a:off x="2366755" y="4674171"/>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こうきょうじぎょう</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12B3B3DC-8257-434B-4E3D-BA8EC4D9C130}"/>
              </a:ext>
            </a:extLst>
          </p:cNvPr>
          <p:cNvSpPr/>
          <p:nvPr/>
        </p:nvSpPr>
        <p:spPr>
          <a:xfrm>
            <a:off x="4098755" y="794455"/>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ねんどよさん</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567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5"/>
            <a:ext cx="527600" cy="409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441591" y="1008376"/>
            <a:ext cx="8296511" cy="5527493"/>
            <a:chOff x="441588" y="1008372"/>
            <a:chExt cx="8296510" cy="5527493"/>
          </a:xfrm>
        </p:grpSpPr>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41588" y="1008372"/>
              <a:ext cx="8280137" cy="5527493"/>
              <a:chOff x="441588" y="1008372"/>
              <a:chExt cx="8280137" cy="5527493"/>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latin typeface="Meiryo UI" panose="020B0604030504040204" pitchFamily="50" charset="-128"/>
                    <a:ea typeface="Meiryo UI" panose="020B0604030504040204" pitchFamily="50" charset="-128"/>
                    <a:cs typeface="ヒラギノ角ゴ Pro W6"/>
                  </a:rPr>
                  <a:t>やケガにかかる治療費</a:t>
                </a:r>
              </a:p>
            </p:txBody>
          </p:sp>
          <p:sp>
            <p:nvSpPr>
              <p:cNvPr id="13" name="テキスト ボックス 31"/>
              <p:cNvSpPr txBox="1">
                <a:spLocks noChangeArrowheads="1"/>
              </p:cNvSpPr>
              <p:nvPr/>
            </p:nvSpPr>
            <p:spPr bwMode="gray">
              <a:xfrm>
                <a:off x="2279535"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40011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・障害状態時</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latin typeface="Meiryo UI" panose="020B0604030504040204" pitchFamily="50" charset="-128"/>
                    <a:ea typeface="Meiryo UI" panose="020B0604030504040204" pitchFamily="50" charset="-128"/>
                    <a:cs typeface="ヒラギノ角ゴ Pro W6"/>
                  </a:rPr>
                  <a:t>費用</a:t>
                </a:r>
                <a:endParaRPr lang="en-US" altLang="ja-JP" sz="2200" b="1" dirty="0">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latin typeface="Meiryo UI" panose="020B0604030504040204" pitchFamily="50" charset="-128"/>
                    <a:ea typeface="Meiryo UI" panose="020B0604030504040204" pitchFamily="50" charset="-128"/>
                    <a:cs typeface="ヒラギノ角ゴ Pro W6"/>
                  </a:rPr>
                  <a:t>(</a:t>
                </a:r>
                <a:r>
                  <a:rPr lang="ja-JP" altLang="en-US" sz="2200" b="1" dirty="0">
                    <a:latin typeface="Meiryo UI" panose="020B0604030504040204" pitchFamily="50" charset="-128"/>
                    <a:ea typeface="Meiryo UI" panose="020B0604030504040204" pitchFamily="50" charset="-128"/>
                    <a:cs typeface="ヒラギノ角ゴ Pro W6"/>
                  </a:rPr>
                  <a:t>訪問介護など</a:t>
                </a:r>
                <a:r>
                  <a:rPr lang="en-US" altLang="ja-JP" sz="2200" b="1" dirty="0">
                    <a:latin typeface="Meiryo UI" panose="020B0604030504040204" pitchFamily="50" charset="-128"/>
                    <a:ea typeface="Meiryo UI" panose="020B0604030504040204" pitchFamily="50" charset="-128"/>
                    <a:cs typeface="ヒラギノ角ゴ Pro W6"/>
                  </a:rPr>
                  <a:t>)</a:t>
                </a:r>
                <a:endParaRPr lang="ja-JP" altLang="en-US" sz="2200" b="1" dirty="0">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2.</a:t>
                </a:r>
                <a:r>
                  <a:rPr lang="ja-JP" altLang="en-US" sz="2400" b="1" dirty="0">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4.</a:t>
                </a:r>
                <a:r>
                  <a:rPr lang="ja-JP" altLang="en-US" sz="2400" b="1" dirty="0">
                    <a:latin typeface="Meiryo UI" panose="020B0604030504040204" pitchFamily="50" charset="-128"/>
                    <a:ea typeface="Meiryo UI" panose="020B0604030504040204" pitchFamily="50" charset="-128"/>
                    <a:cs typeface="ヒラギノ角ゴ Pro W6"/>
                  </a:rPr>
                  <a:t>労働者</a:t>
                </a:r>
                <a:endParaRPr lang="en-US" altLang="ja-JP" sz="2400" b="1" dirty="0">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ヒラギノ角ゴ Pro W6"/>
                  </a:rPr>
                  <a:t>　 災害補償保険</a:t>
                </a:r>
                <a:endParaRPr lang="en-US" altLang="ja-JP" sz="2400" b="1" dirty="0">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3.</a:t>
                </a:r>
                <a:r>
                  <a:rPr lang="ja-JP" altLang="en-US" sz="2400" b="1" dirty="0">
                    <a:latin typeface="Meiryo UI" panose="020B0604030504040204" pitchFamily="50" charset="-128"/>
                    <a:ea typeface="Meiryo UI" panose="020B0604030504040204" pitchFamily="50" charset="-128"/>
                    <a:cs typeface="ヒラギノ角ゴ Pro W6"/>
                  </a:rPr>
                  <a:t>公的介護保険</a:t>
                </a:r>
                <a:endParaRPr lang="en-US" altLang="ja-JP" sz="2400" b="1" dirty="0">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5.</a:t>
                </a:r>
                <a:r>
                  <a:rPr lang="ja-JP" altLang="en-US" sz="2400" b="1" dirty="0">
                    <a:latin typeface="Meiryo UI" panose="020B0604030504040204" pitchFamily="50" charset="-128"/>
                    <a:ea typeface="Meiryo UI" panose="020B0604030504040204" pitchFamily="50" charset="-128"/>
                    <a:cs typeface="ヒラギノ角ゴ Pro W6"/>
                  </a:rPr>
                  <a:t>雇用保険</a:t>
                </a:r>
                <a:endParaRPr lang="en-US" altLang="ja-JP" sz="2400" b="1" dirty="0">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1.</a:t>
                </a:r>
                <a:r>
                  <a:rPr lang="ja-JP" altLang="en-US" sz="2400" b="1" dirty="0">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21051"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の生活費など</a:t>
              </a:r>
            </a:p>
          </p:txBody>
        </p:sp>
      </p:grpSp>
      <p:sp>
        <p:nvSpPr>
          <p:cNvPr id="11" name="スライド番号プレースホルダー 10">
            <a:extLst>
              <a:ext uri="{FF2B5EF4-FFF2-40B4-BE49-F238E27FC236}">
                <a16:creationId xmlns:a16="http://schemas.microsoft.com/office/drawing/2014/main" id="{A0FB0DE7-6E97-46C0-8152-30113CF473E7}"/>
              </a:ext>
            </a:extLst>
          </p:cNvPr>
          <p:cNvSpPr>
            <a:spLocks noGrp="1"/>
          </p:cNvSpPr>
          <p:nvPr>
            <p:ph type="sldNum" sz="quarter" idx="4"/>
          </p:nvPr>
        </p:nvSpPr>
        <p:spPr/>
        <p:txBody>
          <a:bodyPr/>
          <a:lstStyle/>
          <a:p>
            <a:fld id="{CFE1D277-9C57-4E30-9C75-4A0776A97483}" type="slidenum">
              <a:rPr lang="ja-JP" altLang="en-US" smtClean="0"/>
              <a:pPr/>
              <a:t>17</a:t>
            </a:fld>
            <a:endParaRPr lang="ja-JP" altLang="en-US" dirty="0"/>
          </a:p>
        </p:txBody>
      </p:sp>
      <p:sp>
        <p:nvSpPr>
          <p:cNvPr id="7" name="正方形/長方形 6">
            <a:extLst>
              <a:ext uri="{FF2B5EF4-FFF2-40B4-BE49-F238E27FC236}">
                <a16:creationId xmlns:a16="http://schemas.microsoft.com/office/drawing/2014/main" id="{1258E9B4-6B15-36FF-64D0-29E7EB83BF3F}"/>
              </a:ext>
            </a:extLst>
          </p:cNvPr>
          <p:cNvSpPr/>
          <p:nvPr/>
        </p:nvSpPr>
        <p:spPr>
          <a:xfrm>
            <a:off x="590781"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しゃかいほけん</a:t>
            </a:r>
          </a:p>
        </p:txBody>
      </p:sp>
      <p:sp>
        <p:nvSpPr>
          <p:cNvPr id="8" name="正方形/長方形 7">
            <a:extLst>
              <a:ext uri="{FF2B5EF4-FFF2-40B4-BE49-F238E27FC236}">
                <a16:creationId xmlns:a16="http://schemas.microsoft.com/office/drawing/2014/main" id="{025A23D9-AA43-FF32-BBD0-8310FBB1882B}"/>
              </a:ext>
            </a:extLst>
          </p:cNvPr>
          <p:cNvSpPr/>
          <p:nvPr/>
        </p:nvSpPr>
        <p:spPr>
          <a:xfrm>
            <a:off x="2213236"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がいよう</a:t>
            </a:r>
          </a:p>
        </p:txBody>
      </p:sp>
      <p:sp>
        <p:nvSpPr>
          <p:cNvPr id="12" name="正方形/長方形 11">
            <a:extLst>
              <a:ext uri="{FF2B5EF4-FFF2-40B4-BE49-F238E27FC236}">
                <a16:creationId xmlns:a16="http://schemas.microsoft.com/office/drawing/2014/main" id="{47C0078B-5988-8E40-DAF3-54DA674517E8}"/>
              </a:ext>
            </a:extLst>
          </p:cNvPr>
          <p:cNvSpPr/>
          <p:nvPr/>
        </p:nvSpPr>
        <p:spPr>
          <a:xfrm>
            <a:off x="258487" y="153028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6" name="正方形/長方形 25">
            <a:extLst>
              <a:ext uri="{FF2B5EF4-FFF2-40B4-BE49-F238E27FC236}">
                <a16:creationId xmlns:a16="http://schemas.microsoft.com/office/drawing/2014/main" id="{E3567C3F-4E7C-B71A-3F44-DA1B45FE256B}"/>
              </a:ext>
            </a:extLst>
          </p:cNvPr>
          <p:cNvSpPr/>
          <p:nvPr/>
        </p:nvSpPr>
        <p:spPr>
          <a:xfrm>
            <a:off x="258487" y="2429552"/>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37" name="正方形/長方形 36">
            <a:extLst>
              <a:ext uri="{FF2B5EF4-FFF2-40B4-BE49-F238E27FC236}">
                <a16:creationId xmlns:a16="http://schemas.microsoft.com/office/drawing/2014/main" id="{EFDBC5BD-51FC-C544-D18D-7A4BB7DCF4FC}"/>
              </a:ext>
            </a:extLst>
          </p:cNvPr>
          <p:cNvSpPr/>
          <p:nvPr/>
        </p:nvSpPr>
        <p:spPr>
          <a:xfrm>
            <a:off x="2703645" y="775636"/>
            <a:ext cx="15142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せいど</a:t>
            </a:r>
          </a:p>
        </p:txBody>
      </p:sp>
      <p:sp>
        <p:nvSpPr>
          <p:cNvPr id="38" name="正方形/長方形 37">
            <a:extLst>
              <a:ext uri="{FF2B5EF4-FFF2-40B4-BE49-F238E27FC236}">
                <a16:creationId xmlns:a16="http://schemas.microsoft.com/office/drawing/2014/main" id="{03B87A90-C469-23A5-81BB-1FF63AEC3C08}"/>
              </a:ext>
            </a:extLst>
          </p:cNvPr>
          <p:cNvSpPr/>
          <p:nvPr/>
        </p:nvSpPr>
        <p:spPr>
          <a:xfrm>
            <a:off x="5854138"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おも</a:t>
            </a:r>
          </a:p>
        </p:txBody>
      </p:sp>
      <p:sp>
        <p:nvSpPr>
          <p:cNvPr id="39" name="正方形/長方形 38">
            <a:extLst>
              <a:ext uri="{FF2B5EF4-FFF2-40B4-BE49-F238E27FC236}">
                <a16:creationId xmlns:a16="http://schemas.microsoft.com/office/drawing/2014/main" id="{841AA9C5-F6EC-4A1E-721A-BAF7A61319E2}"/>
              </a:ext>
            </a:extLst>
          </p:cNvPr>
          <p:cNvSpPr/>
          <p:nvPr/>
        </p:nvSpPr>
        <p:spPr>
          <a:xfrm>
            <a:off x="6484805"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49" name="正方形/長方形 48">
            <a:extLst>
              <a:ext uri="{FF2B5EF4-FFF2-40B4-BE49-F238E27FC236}">
                <a16:creationId xmlns:a16="http://schemas.microsoft.com/office/drawing/2014/main" id="{47F9A910-073B-4428-734A-8C32AA27E7FD}"/>
              </a:ext>
            </a:extLst>
          </p:cNvPr>
          <p:cNvSpPr/>
          <p:nvPr/>
        </p:nvSpPr>
        <p:spPr>
          <a:xfrm>
            <a:off x="7229921"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ないよう</a:t>
            </a:r>
          </a:p>
        </p:txBody>
      </p:sp>
      <p:sp>
        <p:nvSpPr>
          <p:cNvPr id="50" name="正方形/長方形 49">
            <a:extLst>
              <a:ext uri="{FF2B5EF4-FFF2-40B4-BE49-F238E27FC236}">
                <a16:creationId xmlns:a16="http://schemas.microsoft.com/office/drawing/2014/main" id="{3FBB4301-18BC-31DA-276D-D35004E516C8}"/>
              </a:ext>
            </a:extLst>
          </p:cNvPr>
          <p:cNvSpPr/>
          <p:nvPr/>
        </p:nvSpPr>
        <p:spPr>
          <a:xfrm>
            <a:off x="2703645" y="168757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7D87273B-8154-4A81-E649-C05BFE62BEF3}"/>
              </a:ext>
            </a:extLst>
          </p:cNvPr>
          <p:cNvSpPr/>
          <p:nvPr/>
        </p:nvSpPr>
        <p:spPr>
          <a:xfrm>
            <a:off x="2703645" y="270674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291D88E4-3987-33EE-E09C-699FE032340F}"/>
              </a:ext>
            </a:extLst>
          </p:cNvPr>
          <p:cNvSpPr/>
          <p:nvPr/>
        </p:nvSpPr>
        <p:spPr>
          <a:xfrm>
            <a:off x="2703645" y="3716352"/>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F9C50990-C28E-898B-3368-1E733C6DEF7D}"/>
              </a:ext>
            </a:extLst>
          </p:cNvPr>
          <p:cNvSpPr/>
          <p:nvPr/>
        </p:nvSpPr>
        <p:spPr>
          <a:xfrm>
            <a:off x="2237207" y="4620127"/>
            <a:ext cx="165252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DEE64C54-B02E-DBA1-854B-4DE5F0F79A30}"/>
              </a:ext>
            </a:extLst>
          </p:cNvPr>
          <p:cNvSpPr/>
          <p:nvPr/>
        </p:nvSpPr>
        <p:spPr>
          <a:xfrm>
            <a:off x="2643619" y="4973388"/>
            <a:ext cx="165252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49801B16-DE6A-134E-DEE4-EF104D3E7EC8}"/>
              </a:ext>
            </a:extLst>
          </p:cNvPr>
          <p:cNvSpPr/>
          <p:nvPr/>
        </p:nvSpPr>
        <p:spPr>
          <a:xfrm>
            <a:off x="2436945" y="5737491"/>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こようほけん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A8A7E526-79E8-9D4E-A63D-E535D4234D23}"/>
              </a:ext>
            </a:extLst>
          </p:cNvPr>
          <p:cNvSpPr/>
          <p:nvPr/>
        </p:nvSpPr>
        <p:spPr>
          <a:xfrm>
            <a:off x="5242719" y="1687578"/>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3811074F-7C79-FC38-D843-4C1E5AD68F69}"/>
              </a:ext>
            </a:extLst>
          </p:cNvPr>
          <p:cNvSpPr/>
          <p:nvPr/>
        </p:nvSpPr>
        <p:spPr>
          <a:xfrm>
            <a:off x="7525806" y="1687578"/>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57DFB560-767E-60CC-5212-3345B6CAC4C8}"/>
              </a:ext>
            </a:extLst>
          </p:cNvPr>
          <p:cNvSpPr/>
          <p:nvPr/>
        </p:nvSpPr>
        <p:spPr>
          <a:xfrm>
            <a:off x="5862651" y="2621440"/>
            <a:ext cx="88255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ろうご</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BFE0DEE7-338D-1B14-064E-744DC9523D8E}"/>
              </a:ext>
            </a:extLst>
          </p:cNvPr>
          <p:cNvSpPr/>
          <p:nvPr/>
        </p:nvSpPr>
        <p:spPr>
          <a:xfrm>
            <a:off x="5453373" y="2783890"/>
            <a:ext cx="13676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しょがいじょうたいじ</a:t>
            </a:r>
            <a:endParaRPr kumimoji="1" lang="ja-JP" altLang="en-US" sz="800" dirty="0">
              <a:solidFill>
                <a:srgbClr val="FF000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FCD4B5A4-5BF0-1734-8A8B-8E1F5AC4FC6D}"/>
              </a:ext>
            </a:extLst>
          </p:cNvPr>
          <p:cNvSpPr/>
          <p:nvPr/>
        </p:nvSpPr>
        <p:spPr>
          <a:xfrm>
            <a:off x="5591124" y="3294300"/>
            <a:ext cx="13676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5F18963F-8019-2545-3AFD-86604ED79A84}"/>
              </a:ext>
            </a:extLst>
          </p:cNvPr>
          <p:cNvSpPr/>
          <p:nvPr/>
        </p:nvSpPr>
        <p:spPr>
          <a:xfrm>
            <a:off x="5256436" y="3587254"/>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0FC862EC-187F-8CBA-6D82-A3919BB55948}"/>
              </a:ext>
            </a:extLst>
          </p:cNvPr>
          <p:cNvSpPr/>
          <p:nvPr/>
        </p:nvSpPr>
        <p:spPr>
          <a:xfrm>
            <a:off x="6715948" y="3589872"/>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F202E71A-DC89-73A2-16B6-9BD95170313F}"/>
              </a:ext>
            </a:extLst>
          </p:cNvPr>
          <p:cNvSpPr/>
          <p:nvPr/>
        </p:nvSpPr>
        <p:spPr>
          <a:xfrm>
            <a:off x="5614263" y="4306405"/>
            <a:ext cx="121210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DD5D91D4-0B0C-CD6E-5B1C-2EE1E552D0AD}"/>
              </a:ext>
            </a:extLst>
          </p:cNvPr>
          <p:cNvSpPr/>
          <p:nvPr/>
        </p:nvSpPr>
        <p:spPr>
          <a:xfrm>
            <a:off x="5308767"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BFC4B929-DC85-0BC0-9AD2-837027F3D6B6}"/>
              </a:ext>
            </a:extLst>
          </p:cNvPr>
          <p:cNvSpPr/>
          <p:nvPr/>
        </p:nvSpPr>
        <p:spPr>
          <a:xfrm>
            <a:off x="6523111"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65A85003-9F46-157E-DF78-1AB1E81E62AC}"/>
              </a:ext>
            </a:extLst>
          </p:cNvPr>
          <p:cNvSpPr/>
          <p:nvPr/>
        </p:nvSpPr>
        <p:spPr>
          <a:xfrm>
            <a:off x="7359387"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5D084C2F-71A9-34FF-4DD8-B715B0932264}"/>
              </a:ext>
            </a:extLst>
          </p:cNvPr>
          <p:cNvSpPr/>
          <p:nvPr/>
        </p:nvSpPr>
        <p:spPr>
          <a:xfrm>
            <a:off x="5308767" y="5745750"/>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D1EDCED7-073F-BEF3-00BB-DF0596222052}"/>
              </a:ext>
            </a:extLst>
          </p:cNvPr>
          <p:cNvSpPr/>
          <p:nvPr/>
        </p:nvSpPr>
        <p:spPr>
          <a:xfrm>
            <a:off x="6362073" y="5733290"/>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11D049A2-FB93-6BFB-2DFF-3C1A8B942009}"/>
              </a:ext>
            </a:extLst>
          </p:cNvPr>
          <p:cNvSpPr/>
          <p:nvPr/>
        </p:nvSpPr>
        <p:spPr>
          <a:xfrm>
            <a:off x="7343624" y="2716931"/>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せいかつひ</a:t>
            </a:r>
          </a:p>
        </p:txBody>
      </p:sp>
    </p:spTree>
    <p:extLst>
      <p:ext uri="{BB962C8B-B14F-4D97-AF65-F5344CB8AC3E}">
        <p14:creationId xmlns:p14="http://schemas.microsoft.com/office/powerpoint/2010/main" val="2680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困ったときに受けられる「社会保険」を考えてみよう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54000" y="619388"/>
            <a:ext cx="85471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b="1" dirty="0">
                <a:solidFill>
                  <a:schemeClr val="tx1"/>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19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529312" y="1277572"/>
            <a:ext cx="3098800" cy="300182"/>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707112" y="1200140"/>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444815" y="3307842"/>
            <a:ext cx="831273"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1248433" y="4128850"/>
            <a:ext cx="1005840"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772873"/>
            <a:ext cx="28321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580759"/>
            <a:ext cx="2027753"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201322"/>
            <a:ext cx="17907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66803"/>
            <a:ext cx="2118088"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16145" t="5111" r="12859" b="4461"/>
          <a:stretch/>
        </p:blipFill>
        <p:spPr>
          <a:xfrm>
            <a:off x="523474" y="1554486"/>
            <a:ext cx="761078" cy="1115399"/>
          </a:xfrm>
          <a:prstGeom prst="rect">
            <a:avLst/>
          </a:prstGeom>
        </p:spPr>
      </p:pic>
      <p:sp>
        <p:nvSpPr>
          <p:cNvPr id="36" name="テキスト ボックス 3"/>
          <p:cNvSpPr txBox="1">
            <a:spLocks noChangeArrowheads="1"/>
          </p:cNvSpPr>
          <p:nvPr/>
        </p:nvSpPr>
        <p:spPr bwMode="auto">
          <a:xfrm>
            <a:off x="1304628" y="1756443"/>
            <a:ext cx="226408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定年退職して老後の収入が無くなった</a:t>
            </a:r>
            <a:endParaRPr lang="en-US" altLang="ja-JP" sz="1400" b="1" dirty="0">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50058" y="2561557"/>
            <a:ext cx="1511198"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会社が倒産し、</a:t>
            </a:r>
            <a:endParaRPr lang="en-US" altLang="ja-JP" sz="14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失業した</a:t>
            </a:r>
            <a:endParaRPr lang="en-US" altLang="ja-JP" sz="1400" b="1" dirty="0">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1214868" y="3457366"/>
            <a:ext cx="2346338"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介護が必要な状態になった</a:t>
            </a:r>
            <a:endParaRPr lang="en-US" altLang="ja-JP" sz="1400" b="1" dirty="0">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845428" y="4186248"/>
            <a:ext cx="176699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一家の働き手が</a:t>
            </a:r>
            <a:endParaRPr lang="en-US" altLang="ja-JP" sz="14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亡くなった</a:t>
            </a:r>
          </a:p>
        </p:txBody>
      </p:sp>
      <p:sp>
        <p:nvSpPr>
          <p:cNvPr id="42" name="テキスト ボックス 18"/>
          <p:cNvSpPr txBox="1">
            <a:spLocks noChangeArrowheads="1"/>
          </p:cNvSpPr>
          <p:nvPr/>
        </p:nvSpPr>
        <p:spPr bwMode="auto">
          <a:xfrm>
            <a:off x="2129922" y="5178623"/>
            <a:ext cx="1469801"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病気で入院した</a:t>
            </a:r>
            <a:endParaRPr lang="en-US" altLang="ja-JP" sz="1400" b="1" dirty="0">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2005249" y="5843053"/>
            <a:ext cx="1608654"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会社員が</a:t>
            </a:r>
            <a:endParaRPr lang="en-US" altLang="ja-JP" sz="14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latin typeface="Meiryo UI" panose="020B0604030504040204" pitchFamily="50" charset="-128"/>
                <a:ea typeface="Meiryo UI" panose="020B0604030504040204" pitchFamily="50" charset="-128"/>
                <a:cs typeface="ヒラギノ角ゴ Pro W6"/>
              </a:rPr>
              <a:t>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8" y="1929333"/>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2" y="2888086"/>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30" y="3846839"/>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90" y="4805592"/>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612272" y="2964543"/>
            <a:ext cx="3186772" cy="461665"/>
          </a:xfrm>
          <a:prstGeom prst="rect">
            <a:avLst/>
          </a:prstGeom>
          <a:noFill/>
          <a:ln w="38100" cmpd="sng">
            <a:noFill/>
            <a:miter lim="800000"/>
          </a:ln>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cs typeface="ヒラギノ角ゴ Pro W6"/>
              </a:rPr>
              <a:t>公的年金</a:t>
            </a:r>
            <a:endParaRPr kumimoji="1" lang="ja-JP" altLang="en-US" b="1" dirty="0">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604187" y="2018053"/>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公的医療保険</a:t>
            </a:r>
            <a:endParaRPr lang="ja-JP" altLang="en-US" sz="1600" b="1" dirty="0">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528490" y="3923187"/>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公的介護保険</a:t>
            </a:r>
            <a:endParaRPr lang="ja-JP" altLang="en-US" sz="1600" b="1" dirty="0">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85421"/>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労働者災害補償保険</a:t>
            </a:r>
            <a:endParaRPr lang="ja-JP" altLang="en-US" sz="1600" b="1" dirty="0">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6" y="5764345"/>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539630" y="5847655"/>
            <a:ext cx="3186772" cy="461665"/>
          </a:xfrm>
          <a:prstGeom prst="rect">
            <a:avLst/>
          </a:prstGeom>
          <a:noFill/>
          <a:ln w="38100" cmpd="sng">
            <a:noFill/>
            <a:miter lim="800000"/>
          </a:ln>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cs typeface="ヒラギノ角ゴ Pro W6"/>
              </a:rPr>
              <a:t>雇用保険</a:t>
            </a:r>
            <a:endParaRPr lang="ja-JP" altLang="en-US" sz="1600" b="1" dirty="0">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77572"/>
            <a:ext cx="3098800" cy="272894"/>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200140"/>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a:stretch>
            <a:fillRect/>
          </a:stretch>
        </p:blipFill>
        <p:spPr>
          <a:xfrm>
            <a:off x="825500" y="2006052"/>
            <a:ext cx="1412095" cy="1316616"/>
          </a:xfrm>
          <a:prstGeom prst="rect">
            <a:avLst/>
          </a:prstGeom>
        </p:spPr>
      </p:pic>
      <p:pic>
        <p:nvPicPr>
          <p:cNvPr id="7" name="図 6"/>
          <p:cNvPicPr>
            <a:picLocks noChangeAspect="1"/>
          </p:cNvPicPr>
          <p:nvPr/>
        </p:nvPicPr>
        <p:blipFill>
          <a:blip r:embed="rId4"/>
          <a:stretch>
            <a:fillRect/>
          </a:stretch>
        </p:blipFill>
        <p:spPr>
          <a:xfrm>
            <a:off x="103523" y="3072316"/>
            <a:ext cx="1274587" cy="1183219"/>
          </a:xfrm>
          <a:prstGeom prst="rect">
            <a:avLst/>
          </a:prstGeom>
        </p:spPr>
      </p:pic>
      <p:pic>
        <p:nvPicPr>
          <p:cNvPr id="56" name="図 55"/>
          <p:cNvPicPr>
            <a:picLocks noChangeAspect="1"/>
          </p:cNvPicPr>
          <p:nvPr/>
        </p:nvPicPr>
        <p:blipFill>
          <a:blip r:embed="rId5"/>
          <a:stretch>
            <a:fillRect/>
          </a:stretch>
        </p:blipFill>
        <p:spPr>
          <a:xfrm>
            <a:off x="165377" y="4430446"/>
            <a:ext cx="1432244" cy="1422383"/>
          </a:xfrm>
          <a:prstGeom prst="rect">
            <a:avLst/>
          </a:prstGeom>
        </p:spPr>
      </p:pic>
      <p:pic>
        <p:nvPicPr>
          <p:cNvPr id="57" name="図 56"/>
          <p:cNvPicPr>
            <a:picLocks noChangeAspect="1"/>
          </p:cNvPicPr>
          <p:nvPr/>
        </p:nvPicPr>
        <p:blipFill>
          <a:blip r:embed="rId6"/>
          <a:stretch>
            <a:fillRect/>
          </a:stretch>
        </p:blipFill>
        <p:spPr>
          <a:xfrm>
            <a:off x="1162278" y="5366439"/>
            <a:ext cx="1033269" cy="1492500"/>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044" y="4080972"/>
            <a:ext cx="1158216" cy="745215"/>
          </a:xfrm>
          <a:prstGeom prst="rect">
            <a:avLst/>
          </a:prstGeom>
        </p:spPr>
      </p:pic>
      <p:sp>
        <p:nvSpPr>
          <p:cNvPr id="6" name="スライド番号プレースホルダー 5">
            <a:extLst>
              <a:ext uri="{FF2B5EF4-FFF2-40B4-BE49-F238E27FC236}">
                <a16:creationId xmlns:a16="http://schemas.microsoft.com/office/drawing/2014/main" id="{F819E0DC-F908-4D8C-9B35-961498838046}"/>
              </a:ext>
            </a:extLst>
          </p:cNvPr>
          <p:cNvSpPr>
            <a:spLocks noGrp="1"/>
          </p:cNvSpPr>
          <p:nvPr>
            <p:ph type="sldNum" sz="quarter" idx="4"/>
          </p:nvPr>
        </p:nvSpPr>
        <p:spPr/>
        <p:txBody>
          <a:bodyPr/>
          <a:lstStyle/>
          <a:p>
            <a:fld id="{CFE1D277-9C57-4E30-9C75-4A0776A97483}" type="slidenum">
              <a:rPr lang="ja-JP" altLang="en-US" smtClean="0"/>
              <a:pPr/>
              <a:t>18</a:t>
            </a:fld>
            <a:endParaRPr lang="ja-JP" altLang="en-US" dirty="0"/>
          </a:p>
        </p:txBody>
      </p:sp>
      <p:sp>
        <p:nvSpPr>
          <p:cNvPr id="9" name="正方形/長方形 8">
            <a:extLst>
              <a:ext uri="{FF2B5EF4-FFF2-40B4-BE49-F238E27FC236}">
                <a16:creationId xmlns:a16="http://schemas.microsoft.com/office/drawing/2014/main" id="{454FD37E-3F6F-609D-53BD-FD78DDB945CD}"/>
              </a:ext>
            </a:extLst>
          </p:cNvPr>
          <p:cNvSpPr/>
          <p:nvPr/>
        </p:nvSpPr>
        <p:spPr>
          <a:xfrm>
            <a:off x="-57092"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こま</a:t>
            </a:r>
          </a:p>
        </p:txBody>
      </p:sp>
      <p:sp>
        <p:nvSpPr>
          <p:cNvPr id="13" name="正方形/長方形 12">
            <a:extLst>
              <a:ext uri="{FF2B5EF4-FFF2-40B4-BE49-F238E27FC236}">
                <a16:creationId xmlns:a16="http://schemas.microsoft.com/office/drawing/2014/main" id="{834233F6-1453-3F70-6A30-F3BE7B729904}"/>
              </a:ext>
            </a:extLst>
          </p:cNvPr>
          <p:cNvSpPr/>
          <p:nvPr/>
        </p:nvSpPr>
        <p:spPr>
          <a:xfrm>
            <a:off x="190035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う</a:t>
            </a:r>
          </a:p>
        </p:txBody>
      </p:sp>
      <p:sp>
        <p:nvSpPr>
          <p:cNvPr id="14" name="正方形/長方形 13">
            <a:extLst>
              <a:ext uri="{FF2B5EF4-FFF2-40B4-BE49-F238E27FC236}">
                <a16:creationId xmlns:a16="http://schemas.microsoft.com/office/drawing/2014/main" id="{07D09634-10F6-1C18-4D86-BD77B96CAB91}"/>
              </a:ext>
            </a:extLst>
          </p:cNvPr>
          <p:cNvSpPr/>
          <p:nvPr/>
        </p:nvSpPr>
        <p:spPr>
          <a:xfrm>
            <a:off x="445305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しゃかいほけん</a:t>
            </a:r>
          </a:p>
        </p:txBody>
      </p:sp>
      <p:sp>
        <p:nvSpPr>
          <p:cNvPr id="15" name="正方形/長方形 14">
            <a:extLst>
              <a:ext uri="{FF2B5EF4-FFF2-40B4-BE49-F238E27FC236}">
                <a16:creationId xmlns:a16="http://schemas.microsoft.com/office/drawing/2014/main" id="{14E6098C-45A7-A83F-92C6-9E24153FD40E}"/>
              </a:ext>
            </a:extLst>
          </p:cNvPr>
          <p:cNvSpPr/>
          <p:nvPr/>
        </p:nvSpPr>
        <p:spPr>
          <a:xfrm>
            <a:off x="5967297"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かんが</a:t>
            </a:r>
          </a:p>
        </p:txBody>
      </p:sp>
      <p:sp>
        <p:nvSpPr>
          <p:cNvPr id="16" name="正方形/長方形 15">
            <a:extLst>
              <a:ext uri="{FF2B5EF4-FFF2-40B4-BE49-F238E27FC236}">
                <a16:creationId xmlns:a16="http://schemas.microsoft.com/office/drawing/2014/main" id="{E0E2D8A6-56D9-35CB-823C-263C4FC0CAC3}"/>
              </a:ext>
            </a:extLst>
          </p:cNvPr>
          <p:cNvSpPr/>
          <p:nvPr/>
        </p:nvSpPr>
        <p:spPr>
          <a:xfrm>
            <a:off x="1378110"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CD971BD-6DF6-33F9-2221-83792A78C7FB}"/>
              </a:ext>
            </a:extLst>
          </p:cNvPr>
          <p:cNvSpPr/>
          <p:nvPr/>
        </p:nvSpPr>
        <p:spPr>
          <a:xfrm>
            <a:off x="2799827"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5CAACC6F-FDB2-6C56-FA2F-57CD6B88FC4F}"/>
              </a:ext>
            </a:extLst>
          </p:cNvPr>
          <p:cNvSpPr/>
          <p:nvPr/>
        </p:nvSpPr>
        <p:spPr>
          <a:xfrm>
            <a:off x="3906397"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AEF9B1C9-9B6E-0DD7-F029-CD6FED0E110E}"/>
              </a:ext>
            </a:extLst>
          </p:cNvPr>
          <p:cNvSpPr/>
          <p:nvPr/>
        </p:nvSpPr>
        <p:spPr>
          <a:xfrm>
            <a:off x="4728572" y="677509"/>
            <a:ext cx="11891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CB92D50-73AF-ED19-C57A-D892D3CAB435}"/>
              </a:ext>
            </a:extLst>
          </p:cNvPr>
          <p:cNvSpPr/>
          <p:nvPr/>
        </p:nvSpPr>
        <p:spPr>
          <a:xfrm>
            <a:off x="6214947" y="677509"/>
            <a:ext cx="70972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せん</a:t>
            </a:r>
          </a:p>
        </p:txBody>
      </p:sp>
      <p:sp>
        <p:nvSpPr>
          <p:cNvPr id="22" name="正方形/長方形 21">
            <a:extLst>
              <a:ext uri="{FF2B5EF4-FFF2-40B4-BE49-F238E27FC236}">
                <a16:creationId xmlns:a16="http://schemas.microsoft.com/office/drawing/2014/main" id="{71938628-6534-0400-F842-98F4AEBCCF43}"/>
              </a:ext>
            </a:extLst>
          </p:cNvPr>
          <p:cNvSpPr/>
          <p:nvPr/>
        </p:nvSpPr>
        <p:spPr>
          <a:xfrm>
            <a:off x="6692098" y="677509"/>
            <a:ext cx="70972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むす</a:t>
            </a:r>
          </a:p>
        </p:txBody>
      </p:sp>
      <p:sp>
        <p:nvSpPr>
          <p:cNvPr id="23" name="正方形/長方形 22">
            <a:extLst>
              <a:ext uri="{FF2B5EF4-FFF2-40B4-BE49-F238E27FC236}">
                <a16:creationId xmlns:a16="http://schemas.microsoft.com/office/drawing/2014/main" id="{18F6C4B0-3D36-CBD3-AE1B-7F6DDC1DB57F}"/>
              </a:ext>
            </a:extLst>
          </p:cNvPr>
          <p:cNvSpPr/>
          <p:nvPr/>
        </p:nvSpPr>
        <p:spPr>
          <a:xfrm>
            <a:off x="1320960" y="107780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48C79191-5EA5-4180-ECD2-17B1CD6D8B11}"/>
              </a:ext>
            </a:extLst>
          </p:cNvPr>
          <p:cNvSpPr/>
          <p:nvPr/>
        </p:nvSpPr>
        <p:spPr>
          <a:xfrm>
            <a:off x="6187432" y="107780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せいど</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47EB7BEF-F0AE-089E-1611-5B3623366CA9}"/>
              </a:ext>
            </a:extLst>
          </p:cNvPr>
          <p:cNvSpPr/>
          <p:nvPr/>
        </p:nvSpPr>
        <p:spPr>
          <a:xfrm>
            <a:off x="1135897" y="1650608"/>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ていねんたいしょく</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AE82A896-8660-ADC6-5FB1-CCB8F1688265}"/>
              </a:ext>
            </a:extLst>
          </p:cNvPr>
          <p:cNvSpPr/>
          <p:nvPr/>
        </p:nvSpPr>
        <p:spPr>
          <a:xfrm>
            <a:off x="2212402" y="1650608"/>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040010E-225C-4BB9-96F0-5388E8A04160}"/>
              </a:ext>
            </a:extLst>
          </p:cNvPr>
          <p:cNvSpPr/>
          <p:nvPr/>
        </p:nvSpPr>
        <p:spPr>
          <a:xfrm>
            <a:off x="2758817" y="1650608"/>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0EAE2A67-4D66-3BEF-651A-60B9F183B9BE}"/>
              </a:ext>
            </a:extLst>
          </p:cNvPr>
          <p:cNvSpPr/>
          <p:nvPr/>
        </p:nvSpPr>
        <p:spPr>
          <a:xfrm>
            <a:off x="2475879" y="1908341"/>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1C5658F3-C950-2703-DFB7-62A1019829EB}"/>
              </a:ext>
            </a:extLst>
          </p:cNvPr>
          <p:cNvSpPr/>
          <p:nvPr/>
        </p:nvSpPr>
        <p:spPr>
          <a:xfrm>
            <a:off x="6427856" y="1939241"/>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4F8A701A-8E67-AD40-95CC-397D8BF7D7A9}"/>
              </a:ext>
            </a:extLst>
          </p:cNvPr>
          <p:cNvSpPr/>
          <p:nvPr/>
        </p:nvSpPr>
        <p:spPr>
          <a:xfrm>
            <a:off x="6467961" y="2892425"/>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こうてきねんきん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DCCCF46F-1A83-D952-462A-311729B68FBD}"/>
              </a:ext>
            </a:extLst>
          </p:cNvPr>
          <p:cNvSpPr/>
          <p:nvPr/>
        </p:nvSpPr>
        <p:spPr>
          <a:xfrm>
            <a:off x="6467961" y="3846839"/>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692A893-179D-570C-A4A6-C0C76EFCC5F9}"/>
              </a:ext>
            </a:extLst>
          </p:cNvPr>
          <p:cNvSpPr/>
          <p:nvPr/>
        </p:nvSpPr>
        <p:spPr>
          <a:xfrm>
            <a:off x="6283477" y="4801762"/>
            <a:ext cx="191885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ろうどうしゃさいがいほしょうほけん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1D7BDE13-EF65-9649-C892-7863F0BC72CA}"/>
              </a:ext>
            </a:extLst>
          </p:cNvPr>
          <p:cNvSpPr/>
          <p:nvPr/>
        </p:nvSpPr>
        <p:spPr>
          <a:xfrm>
            <a:off x="6179204" y="5764345"/>
            <a:ext cx="191885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こようほけん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06013B21-AC99-01A9-1E5C-EFD1F3BDE9ED}"/>
              </a:ext>
            </a:extLst>
          </p:cNvPr>
          <p:cNvSpPr/>
          <p:nvPr/>
        </p:nvSpPr>
        <p:spPr>
          <a:xfrm>
            <a:off x="2177470" y="2462338"/>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BFAE480A-F985-389F-B962-147367080458}"/>
              </a:ext>
            </a:extLst>
          </p:cNvPr>
          <p:cNvSpPr/>
          <p:nvPr/>
        </p:nvSpPr>
        <p:spPr>
          <a:xfrm>
            <a:off x="2701394" y="2462338"/>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とうさん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0FF1AFBA-C275-25E2-6D19-28E0A1DE657B}"/>
              </a:ext>
            </a:extLst>
          </p:cNvPr>
          <p:cNvSpPr/>
          <p:nvPr/>
        </p:nvSpPr>
        <p:spPr>
          <a:xfrm>
            <a:off x="2695215" y="2953351"/>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しつぎょう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4A27D4AD-E298-1F31-FB39-9A212B842E17}"/>
              </a:ext>
            </a:extLst>
          </p:cNvPr>
          <p:cNvSpPr/>
          <p:nvPr/>
        </p:nvSpPr>
        <p:spPr>
          <a:xfrm>
            <a:off x="1380469"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C2F0AC65-002B-FF08-093A-266F189E07DF}"/>
              </a:ext>
            </a:extLst>
          </p:cNvPr>
          <p:cNvSpPr/>
          <p:nvPr/>
        </p:nvSpPr>
        <p:spPr>
          <a:xfrm>
            <a:off x="1861470"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F5957E52-6AF0-E6E1-2978-AF891E3F68DC}"/>
              </a:ext>
            </a:extLst>
          </p:cNvPr>
          <p:cNvSpPr/>
          <p:nvPr/>
        </p:nvSpPr>
        <p:spPr>
          <a:xfrm>
            <a:off x="2382104"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じょうたい</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2A780959-1A1B-C56B-65EF-9AF8A3C7F7DA}"/>
              </a:ext>
            </a:extLst>
          </p:cNvPr>
          <p:cNvSpPr/>
          <p:nvPr/>
        </p:nvSpPr>
        <p:spPr>
          <a:xfrm>
            <a:off x="2181172"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いっか</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63B7B4AD-0869-350A-F816-8660A76D420E}"/>
              </a:ext>
            </a:extLst>
          </p:cNvPr>
          <p:cNvSpPr/>
          <p:nvPr/>
        </p:nvSpPr>
        <p:spPr>
          <a:xfrm>
            <a:off x="2589980"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はたら</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B3BCB74B-B3C3-7D63-633A-D2392D033556}"/>
              </a:ext>
            </a:extLst>
          </p:cNvPr>
          <p:cNvSpPr/>
          <p:nvPr/>
        </p:nvSpPr>
        <p:spPr>
          <a:xfrm>
            <a:off x="2909645"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て</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4636F04-0B89-7787-3297-F73B8516F0D7}"/>
              </a:ext>
            </a:extLst>
          </p:cNvPr>
          <p:cNvSpPr/>
          <p:nvPr/>
        </p:nvSpPr>
        <p:spPr>
          <a:xfrm>
            <a:off x="2525438" y="4597942"/>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63E37F22-E8F3-35FF-AE2F-C12F755511D1}"/>
              </a:ext>
            </a:extLst>
          </p:cNvPr>
          <p:cNvSpPr/>
          <p:nvPr/>
        </p:nvSpPr>
        <p:spPr>
          <a:xfrm>
            <a:off x="2188564" y="507090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A5D7208E-1283-355F-341D-417AE9AEBD71}"/>
              </a:ext>
            </a:extLst>
          </p:cNvPr>
          <p:cNvSpPr/>
          <p:nvPr/>
        </p:nvSpPr>
        <p:spPr>
          <a:xfrm>
            <a:off x="2686050" y="507090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A965C7C7-A03A-5BCD-E0E4-9E075155E48B}"/>
              </a:ext>
            </a:extLst>
          </p:cNvPr>
          <p:cNvSpPr/>
          <p:nvPr/>
        </p:nvSpPr>
        <p:spPr>
          <a:xfrm>
            <a:off x="2732952" y="575171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かいしゃいん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98" name="正方形/長方形 97">
            <a:extLst>
              <a:ext uri="{FF2B5EF4-FFF2-40B4-BE49-F238E27FC236}">
                <a16:creationId xmlns:a16="http://schemas.microsoft.com/office/drawing/2014/main" id="{0DDAAFD8-9E40-284B-A962-63E28ACF8F31}"/>
              </a:ext>
            </a:extLst>
          </p:cNvPr>
          <p:cNvSpPr/>
          <p:nvPr/>
        </p:nvSpPr>
        <p:spPr>
          <a:xfrm>
            <a:off x="2107142" y="596887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しごと</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4020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1015663"/>
          </a:xfrm>
          <a:prstGeom prst="rect">
            <a:avLst/>
          </a:prstGeom>
          <a:noFill/>
        </p:spPr>
        <p:txBody>
          <a:bodyPr wrap="square" rtlCol="0">
            <a:spAutoFit/>
          </a:bodyPr>
          <a:lstStyle/>
          <a:p>
            <a:pPr algn="ctr"/>
            <a:r>
              <a:rPr lang="ja-JP" altLang="en-US" sz="6000" b="1" dirty="0">
                <a:latin typeface="Meiryo UI" panose="020B0604030504040204" pitchFamily="50" charset="-128"/>
                <a:ea typeface="Meiryo UI" panose="020B0604030504040204" pitchFamily="50" charset="-128"/>
                <a:cs typeface="ヒラギノ角ゴ Std W8"/>
              </a:rPr>
              <a:t>３</a:t>
            </a:r>
            <a:r>
              <a:rPr lang="en-US" altLang="ja-JP" sz="6000" b="1" dirty="0">
                <a:latin typeface="Meiryo UI" panose="020B0604030504040204" pitchFamily="50" charset="-128"/>
                <a:ea typeface="Meiryo UI" panose="020B0604030504040204" pitchFamily="50" charset="-128"/>
                <a:cs typeface="ヒラギノ角ゴ Std W8"/>
              </a:rPr>
              <a:t>. </a:t>
            </a:r>
            <a:r>
              <a:rPr lang="ja-JP" altLang="en-US" sz="6000" b="1" dirty="0">
                <a:latin typeface="Meiryo UI" panose="020B0604030504040204" pitchFamily="50" charset="-128"/>
                <a:ea typeface="Meiryo UI" panose="020B0604030504040204" pitchFamily="50" charset="-128"/>
                <a:cs typeface="ヒラギノ角ゴ Std W8"/>
              </a:rPr>
              <a:t>自助って何？</a:t>
            </a:r>
            <a:endParaRPr lang="en-US" altLang="ja-JP" sz="60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38FD44F-46B2-4FBE-B490-39FA03377F4F}"/>
              </a:ext>
            </a:extLst>
          </p:cNvPr>
          <p:cNvSpPr>
            <a:spLocks noGrp="1"/>
          </p:cNvSpPr>
          <p:nvPr>
            <p:ph type="sldNum" sz="quarter" idx="4"/>
          </p:nvPr>
        </p:nvSpPr>
        <p:spPr/>
        <p:txBody>
          <a:bodyPr/>
          <a:lstStyle/>
          <a:p>
            <a:fld id="{CFE1D277-9C57-4E30-9C75-4A0776A97483}" type="slidenum">
              <a:rPr lang="ja-JP" altLang="en-US" smtClean="0"/>
              <a:pPr/>
              <a:t>19</a:t>
            </a:fld>
            <a:endParaRPr lang="ja-JP" altLang="en-US" dirty="0"/>
          </a:p>
        </p:txBody>
      </p:sp>
      <p:sp>
        <p:nvSpPr>
          <p:cNvPr id="3" name="正方形/長方形 2">
            <a:extLst>
              <a:ext uri="{FF2B5EF4-FFF2-40B4-BE49-F238E27FC236}">
                <a16:creationId xmlns:a16="http://schemas.microsoft.com/office/drawing/2014/main" id="{45B789F1-EA4C-0415-07BD-F3001EF8A476}"/>
              </a:ext>
            </a:extLst>
          </p:cNvPr>
          <p:cNvSpPr/>
          <p:nvPr/>
        </p:nvSpPr>
        <p:spPr>
          <a:xfrm>
            <a:off x="3030630" y="2736128"/>
            <a:ext cx="165252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じじょ</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D68CF12D-9FF7-E10B-692A-5C213292B07A}"/>
              </a:ext>
            </a:extLst>
          </p:cNvPr>
          <p:cNvSpPr/>
          <p:nvPr/>
        </p:nvSpPr>
        <p:spPr>
          <a:xfrm>
            <a:off x="5284546" y="2736128"/>
            <a:ext cx="165252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なに</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533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1754326"/>
          </a:xfrm>
          <a:prstGeom prst="rect">
            <a:avLst/>
          </a:prstGeom>
          <a:noFill/>
        </p:spPr>
        <p:txBody>
          <a:bodyPr wrap="square" rtlCol="0">
            <a:spAutoFit/>
          </a:bodyPr>
          <a:lstStyle/>
          <a:p>
            <a:r>
              <a:rPr lang="ja-JP" altLang="en-US" sz="5400" b="1" dirty="0">
                <a:latin typeface="Meiryo UI" panose="020B0604030504040204" pitchFamily="50" charset="-128"/>
                <a:ea typeface="Meiryo UI" panose="020B0604030504040204" pitchFamily="50" charset="-128"/>
                <a:cs typeface="ヒラギノ角ゴ Std W8"/>
              </a:rPr>
              <a:t>　１</a:t>
            </a:r>
            <a:r>
              <a:rPr lang="en-US" altLang="ja-JP" sz="5400" b="1" dirty="0">
                <a:latin typeface="Meiryo UI" panose="020B0604030504040204" pitchFamily="50" charset="-128"/>
                <a:ea typeface="Meiryo UI" panose="020B0604030504040204" pitchFamily="50" charset="-128"/>
                <a:cs typeface="ヒラギノ角ゴ Std W8"/>
              </a:rPr>
              <a:t>.</a:t>
            </a:r>
            <a:r>
              <a:rPr lang="ja-JP" altLang="en-US" sz="5400" b="1" dirty="0">
                <a:latin typeface="Meiryo UI" panose="020B0604030504040204" pitchFamily="50" charset="-128"/>
                <a:ea typeface="Meiryo UI" panose="020B0604030504040204" pitchFamily="50" charset="-128"/>
                <a:cs typeface="ヒラギノ角ゴ Std W8"/>
              </a:rPr>
              <a:t>　少子高齢化</a:t>
            </a:r>
            <a:endParaRPr lang="en-US" altLang="ja-JP" sz="5400" b="1" dirty="0">
              <a:latin typeface="Meiryo UI" panose="020B0604030504040204" pitchFamily="50" charset="-128"/>
              <a:ea typeface="Meiryo UI" panose="020B0604030504040204" pitchFamily="50" charset="-128"/>
              <a:cs typeface="ヒラギノ角ゴ Std W8"/>
            </a:endParaRPr>
          </a:p>
          <a:p>
            <a:r>
              <a:rPr lang="ja-JP" altLang="en-US" sz="5400" b="1" dirty="0">
                <a:latin typeface="Meiryo UI" panose="020B0604030504040204" pitchFamily="50" charset="-128"/>
                <a:ea typeface="Meiryo UI" panose="020B0604030504040204" pitchFamily="50" charset="-128"/>
                <a:cs typeface="ヒラギノ角ゴ Std W8"/>
              </a:rPr>
              <a:t>　　　　　　　について考えよう</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F9ACF86D-477A-4AF6-BA92-442FBBD2C43A}"/>
              </a:ext>
            </a:extLst>
          </p:cNvPr>
          <p:cNvSpPr>
            <a:spLocks noGrp="1"/>
          </p:cNvSpPr>
          <p:nvPr>
            <p:ph type="sldNum" sz="quarter" idx="4"/>
          </p:nvPr>
        </p:nvSpPr>
        <p:spPr/>
        <p:txBody>
          <a:bodyPr/>
          <a:lstStyle/>
          <a:p>
            <a:fld id="{CFE1D277-9C57-4E30-9C75-4A0776A97483}" type="slidenum">
              <a:rPr lang="ja-JP" altLang="en-US" smtClean="0"/>
              <a:pPr/>
              <a:t>2</a:t>
            </a:fld>
            <a:endParaRPr lang="ja-JP" altLang="en-US" dirty="0"/>
          </a:p>
        </p:txBody>
      </p:sp>
      <p:sp>
        <p:nvSpPr>
          <p:cNvPr id="3" name="正方形/長方形 2">
            <a:extLst>
              <a:ext uri="{FF2B5EF4-FFF2-40B4-BE49-F238E27FC236}">
                <a16:creationId xmlns:a16="http://schemas.microsoft.com/office/drawing/2014/main" id="{F9248EBE-5F67-300B-C093-AD289FF505B5}"/>
              </a:ext>
            </a:extLst>
          </p:cNvPr>
          <p:cNvSpPr/>
          <p:nvPr/>
        </p:nvSpPr>
        <p:spPr>
          <a:xfrm>
            <a:off x="2656484" y="2304199"/>
            <a:ext cx="2188232"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しょうしこうれいか</a:t>
            </a:r>
          </a:p>
        </p:txBody>
      </p:sp>
      <p:sp>
        <p:nvSpPr>
          <p:cNvPr id="4" name="正方形/長方形 3">
            <a:extLst>
              <a:ext uri="{FF2B5EF4-FFF2-40B4-BE49-F238E27FC236}">
                <a16:creationId xmlns:a16="http://schemas.microsoft.com/office/drawing/2014/main" id="{8D329E52-5063-894C-423B-6EB8C56F1006}"/>
              </a:ext>
            </a:extLst>
          </p:cNvPr>
          <p:cNvSpPr/>
          <p:nvPr/>
        </p:nvSpPr>
        <p:spPr>
          <a:xfrm>
            <a:off x="5606715" y="3232370"/>
            <a:ext cx="1371601"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330057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3B9F48E2-EEEC-44BA-8757-4AC8DA51D60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6206625"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0"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8"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正方形/長方形 28"/>
            <p:cNvSpPr/>
            <p:nvPr/>
          </p:nvSpPr>
          <p:spPr>
            <a:xfrm>
              <a:off x="3189108" y="2152596"/>
              <a:ext cx="2743060"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1" name="直線コネクタ 10"/>
          <p:cNvCxnSpPr>
            <a:cxnSpLocks/>
          </p:cNvCxnSpPr>
          <p:nvPr/>
        </p:nvCxnSpPr>
        <p:spPr>
          <a:xfrm>
            <a:off x="4092111" y="5317650"/>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3" y="3956273"/>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2"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895" y="3986236"/>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0" name="テキスト ボックス 29"/>
            <p:cNvSpPr txBox="1"/>
            <p:nvPr/>
          </p:nvSpPr>
          <p:spPr>
            <a:xfrm>
              <a:off x="4796895" y="4914154"/>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9"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1" y="4140711"/>
            <a:ext cx="1597114"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kumimoji="1" lang="ja-JP" altLang="en-US" sz="2000" b="1" dirty="0">
                <a:latin typeface="Meiryo UI" panose="020B0604030504040204" pitchFamily="50" charset="-128"/>
                <a:ea typeface="Meiryo UI" panose="020B0604030504040204" pitchFamily="50" charset="-128"/>
              </a:rPr>
              <a:t>社会保障</a:t>
            </a:r>
          </a:p>
          <a:p>
            <a:pPr algn="ctr">
              <a:lnSpc>
                <a:spcPts val="2400"/>
              </a:lnSpc>
            </a:pPr>
            <a:r>
              <a:rPr kumimoji="1"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20</a:t>
            </a:fld>
            <a:endParaRPr lang="ja-JP" altLang="en-US" dirty="0"/>
          </a:p>
        </p:txBody>
      </p:sp>
      <p:sp>
        <p:nvSpPr>
          <p:cNvPr id="25" name="角丸四角形 3">
            <a:extLst>
              <a:ext uri="{FF2B5EF4-FFF2-40B4-BE49-F238E27FC236}">
                <a16:creationId xmlns:a16="http://schemas.microsoft.com/office/drawing/2014/main" id="{28933F85-66B9-4969-B276-4A1EA5AF2627}"/>
              </a:ext>
            </a:extLst>
          </p:cNvPr>
          <p:cNvSpPr/>
          <p:nvPr/>
        </p:nvSpPr>
        <p:spPr>
          <a:xfrm>
            <a:off x="2429305" y="1089135"/>
            <a:ext cx="4258343"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A5D60907-F583-4940-A0CB-9766BFA33F48}"/>
              </a:ext>
            </a:extLst>
          </p:cNvPr>
          <p:cNvGrpSpPr/>
          <p:nvPr/>
        </p:nvGrpSpPr>
        <p:grpSpPr>
          <a:xfrm>
            <a:off x="2872678" y="2807340"/>
            <a:ext cx="3427506" cy="693714"/>
            <a:chOff x="2846302" y="2710627"/>
            <a:chExt cx="3427506" cy="693714"/>
          </a:xfrm>
        </p:grpSpPr>
        <p:sp>
          <p:nvSpPr>
            <p:cNvPr id="36" name="角丸四角形 22">
              <a:extLst>
                <a:ext uri="{FF2B5EF4-FFF2-40B4-BE49-F238E27FC236}">
                  <a16:creationId xmlns:a16="http://schemas.microsoft.com/office/drawing/2014/main" id="{A98AA2AA-07AB-4A33-A039-489E2597D6DA}"/>
                </a:ext>
              </a:extLst>
            </p:cNvPr>
            <p:cNvSpPr/>
            <p:nvPr/>
          </p:nvSpPr>
          <p:spPr>
            <a:xfrm>
              <a:off x="2846302" y="2710627"/>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預貯金</a:t>
              </a:r>
            </a:p>
          </p:txBody>
        </p:sp>
        <p:sp>
          <p:nvSpPr>
            <p:cNvPr id="37" name="角丸四角形 26">
              <a:extLst>
                <a:ext uri="{FF2B5EF4-FFF2-40B4-BE49-F238E27FC236}">
                  <a16:creationId xmlns:a16="http://schemas.microsoft.com/office/drawing/2014/main" id="{6EBBD0A9-97FF-49A5-BF05-20718AAB126C}"/>
                </a:ext>
              </a:extLst>
            </p:cNvPr>
            <p:cNvSpPr/>
            <p:nvPr/>
          </p:nvSpPr>
          <p:spPr>
            <a:xfrm>
              <a:off x="4679781" y="2719109"/>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民間保険</a:t>
              </a:r>
            </a:p>
          </p:txBody>
        </p:sp>
      </p:grpSp>
      <p:sp>
        <p:nvSpPr>
          <p:cNvPr id="2" name="正方形/長方形 1">
            <a:extLst>
              <a:ext uri="{FF2B5EF4-FFF2-40B4-BE49-F238E27FC236}">
                <a16:creationId xmlns:a16="http://schemas.microsoft.com/office/drawing/2014/main" id="{9347AAFA-FEC7-FD33-3565-ED407BD20097}"/>
              </a:ext>
            </a:extLst>
          </p:cNvPr>
          <p:cNvSpPr/>
          <p:nvPr/>
        </p:nvSpPr>
        <p:spPr>
          <a:xfrm>
            <a:off x="1266382"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そな</a:t>
            </a:r>
          </a:p>
        </p:txBody>
      </p:sp>
      <p:sp>
        <p:nvSpPr>
          <p:cNvPr id="3" name="正方形/長方形 2">
            <a:extLst>
              <a:ext uri="{FF2B5EF4-FFF2-40B4-BE49-F238E27FC236}">
                <a16:creationId xmlns:a16="http://schemas.microsoft.com/office/drawing/2014/main" id="{01F2729F-4CE3-6B6D-B6F6-96F765C9B996}"/>
              </a:ext>
            </a:extLst>
          </p:cNvPr>
          <p:cNvSpPr/>
          <p:nvPr/>
        </p:nvSpPr>
        <p:spPr>
          <a:xfrm>
            <a:off x="3721301" y="119983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386435D4-F89A-BBB6-41A6-EA716BC5DB06}"/>
              </a:ext>
            </a:extLst>
          </p:cNvPr>
          <p:cNvSpPr/>
          <p:nvPr/>
        </p:nvSpPr>
        <p:spPr>
          <a:xfrm>
            <a:off x="2976881" y="20661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C6C0ED95-C863-21DA-2006-6F4D5990AFBC}"/>
              </a:ext>
            </a:extLst>
          </p:cNvPr>
          <p:cNvSpPr/>
          <p:nvPr/>
        </p:nvSpPr>
        <p:spPr>
          <a:xfrm>
            <a:off x="4072724" y="20661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FB234D0C-BE07-970F-FF43-EF24C96195C7}"/>
              </a:ext>
            </a:extLst>
          </p:cNvPr>
          <p:cNvSpPr/>
          <p:nvPr/>
        </p:nvSpPr>
        <p:spPr>
          <a:xfrm>
            <a:off x="2799916" y="278922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FA6BDA62-8D23-8B8C-7C51-8C3197771BCD}"/>
              </a:ext>
            </a:extLst>
          </p:cNvPr>
          <p:cNvSpPr/>
          <p:nvPr/>
        </p:nvSpPr>
        <p:spPr>
          <a:xfrm>
            <a:off x="4705260" y="278922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みんかんほけん</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A44D812-2887-5AF5-B883-1BE90834A742}"/>
              </a:ext>
            </a:extLst>
          </p:cNvPr>
          <p:cNvSpPr/>
          <p:nvPr/>
        </p:nvSpPr>
        <p:spPr>
          <a:xfrm>
            <a:off x="1463735" y="397670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C00000"/>
                </a:solidFill>
                <a:latin typeface="BIZ UDPゴシック" panose="020B0400000000000000" pitchFamily="50" charset="-128"/>
                <a:ea typeface="BIZ UDPゴシック" panose="020B0400000000000000" pitchFamily="50" charset="-128"/>
              </a:rPr>
              <a:t>きょうじょ</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D727BC44-6B2F-0971-9BBD-101941651A6B}"/>
              </a:ext>
            </a:extLst>
          </p:cNvPr>
          <p:cNvSpPr/>
          <p:nvPr/>
        </p:nvSpPr>
        <p:spPr>
          <a:xfrm>
            <a:off x="1122757" y="4794002"/>
            <a:ext cx="79158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とも</a:t>
            </a:r>
          </a:p>
        </p:txBody>
      </p:sp>
      <p:sp>
        <p:nvSpPr>
          <p:cNvPr id="19" name="正方形/長方形 18">
            <a:extLst>
              <a:ext uri="{FF2B5EF4-FFF2-40B4-BE49-F238E27FC236}">
                <a16:creationId xmlns:a16="http://schemas.microsoft.com/office/drawing/2014/main" id="{4DFFAE67-2F52-C5D1-79CA-55889EEF77C4}"/>
              </a:ext>
            </a:extLst>
          </p:cNvPr>
          <p:cNvSpPr/>
          <p:nvPr/>
        </p:nvSpPr>
        <p:spPr>
          <a:xfrm>
            <a:off x="1979289" y="4794002"/>
            <a:ext cx="79158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そな</a:t>
            </a:r>
          </a:p>
        </p:txBody>
      </p:sp>
      <p:sp>
        <p:nvSpPr>
          <p:cNvPr id="20" name="正方形/長方形 19">
            <a:extLst>
              <a:ext uri="{FF2B5EF4-FFF2-40B4-BE49-F238E27FC236}">
                <a16:creationId xmlns:a16="http://schemas.microsoft.com/office/drawing/2014/main" id="{A3DBFC06-C9AC-FEB5-BEBF-2A6D51FBB2A8}"/>
              </a:ext>
            </a:extLst>
          </p:cNvPr>
          <p:cNvSpPr/>
          <p:nvPr/>
        </p:nvSpPr>
        <p:spPr>
          <a:xfrm>
            <a:off x="706826" y="577593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rgbClr val="C00000"/>
                </a:solidFill>
                <a:latin typeface="BIZ UDPゴシック" panose="020B0400000000000000" pitchFamily="50" charset="-128"/>
                <a:ea typeface="BIZ UDPゴシック" panose="020B0400000000000000" pitchFamily="50" charset="-128"/>
              </a:rPr>
              <a:t>けんこうほけん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6CDBF7B-7887-7E95-9DB4-EC1352BC98A2}"/>
              </a:ext>
            </a:extLst>
          </p:cNvPr>
          <p:cNvSpPr/>
          <p:nvPr/>
        </p:nvSpPr>
        <p:spPr>
          <a:xfrm>
            <a:off x="2088390" y="578488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rgbClr val="C00000"/>
                </a:solidFill>
                <a:latin typeface="BIZ UDPゴシック" panose="020B0400000000000000" pitchFamily="50" charset="-128"/>
                <a:ea typeface="BIZ UDPゴシック" panose="020B0400000000000000" pitchFamily="50" charset="-128"/>
              </a:rPr>
              <a:t>ねんきん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1C62452B-1968-8E6C-DF04-7A1F12A89AAF}"/>
              </a:ext>
            </a:extLst>
          </p:cNvPr>
          <p:cNvSpPr/>
          <p:nvPr/>
        </p:nvSpPr>
        <p:spPr>
          <a:xfrm>
            <a:off x="1603045" y="6227485"/>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rgbClr val="C00000"/>
                </a:solidFill>
                <a:latin typeface="BIZ UDPゴシック" panose="020B0400000000000000" pitchFamily="50" charset="-128"/>
                <a:ea typeface="BIZ UDPゴシック" panose="020B0400000000000000" pitchFamily="50" charset="-128"/>
              </a:rPr>
              <a:t>しゃかいほけん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E761C54C-C6F0-AED3-3012-4EF3CE81985E}"/>
              </a:ext>
            </a:extLst>
          </p:cNvPr>
          <p:cNvSpPr/>
          <p:nvPr/>
        </p:nvSpPr>
        <p:spPr>
          <a:xfrm>
            <a:off x="3780150" y="386552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しゃかいほしょう</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A689DBBE-23C9-19FD-88A9-E98614E665CA}"/>
              </a:ext>
            </a:extLst>
          </p:cNvPr>
          <p:cNvSpPr/>
          <p:nvPr/>
        </p:nvSpPr>
        <p:spPr>
          <a:xfrm>
            <a:off x="3748066" y="4792577"/>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せいど</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22A07C59-5BC3-A1E1-3847-59E5C516313E}"/>
              </a:ext>
            </a:extLst>
          </p:cNvPr>
          <p:cNvSpPr/>
          <p:nvPr/>
        </p:nvSpPr>
        <p:spPr>
          <a:xfrm>
            <a:off x="6110642" y="397670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rPr>
              <a:t>こうじょ</a:t>
            </a:r>
            <a:endParaRPr kumimoji="1"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925FD44B-F7E7-BB28-CE71-DF89BEC6E238}"/>
              </a:ext>
            </a:extLst>
          </p:cNvPr>
          <p:cNvSpPr/>
          <p:nvPr/>
        </p:nvSpPr>
        <p:spPr>
          <a:xfrm>
            <a:off x="4626934" y="48333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くに</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8A2761F4-A503-5CAA-6BBE-8D1AAA558C27}"/>
              </a:ext>
            </a:extLst>
          </p:cNvPr>
          <p:cNvSpPr/>
          <p:nvPr/>
        </p:nvSpPr>
        <p:spPr>
          <a:xfrm>
            <a:off x="6087141" y="48333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A13CBF7D-3918-B3E1-8455-08828077A00E}"/>
              </a:ext>
            </a:extLst>
          </p:cNvPr>
          <p:cNvSpPr/>
          <p:nvPr/>
        </p:nvSpPr>
        <p:spPr>
          <a:xfrm>
            <a:off x="5121950"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せいかつ</a:t>
            </a:r>
            <a:endParaRPr kumimoji="1"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8C5BFF68-874E-ED00-0F71-2601338B2EB6}"/>
              </a:ext>
            </a:extLst>
          </p:cNvPr>
          <p:cNvSpPr/>
          <p:nvPr/>
        </p:nvSpPr>
        <p:spPr>
          <a:xfrm>
            <a:off x="5877430"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こま</a:t>
            </a:r>
            <a:endParaRPr kumimoji="1"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17800BF9-DE5C-E140-498D-BBF93A671533}"/>
              </a:ext>
            </a:extLst>
          </p:cNvPr>
          <p:cNvSpPr/>
          <p:nvPr/>
        </p:nvSpPr>
        <p:spPr>
          <a:xfrm>
            <a:off x="7366139"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ひと</a:t>
            </a:r>
            <a:endParaRPr kumimoji="1"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FD8551D9-381D-60E5-9C93-F67F266FAED8}"/>
              </a:ext>
            </a:extLst>
          </p:cNvPr>
          <p:cNvSpPr/>
          <p:nvPr/>
        </p:nvSpPr>
        <p:spPr>
          <a:xfrm>
            <a:off x="6540791" y="62392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しえん</a:t>
            </a:r>
            <a:endParaRPr kumimoji="1"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36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250956" y="15234"/>
            <a:ext cx="91440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自助が必要な事例（入院・手術を伴う骨折の場合）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p:cNvPicPr>
            <a:picLocks noChangeAspect="1"/>
          </p:cNvPicPr>
          <p:nvPr/>
        </p:nvPicPr>
        <p:blipFill>
          <a:blip r:embed="rId3"/>
          <a:stretch>
            <a:fillRect/>
          </a:stretch>
        </p:blipFill>
        <p:spPr>
          <a:xfrm>
            <a:off x="4648034" y="1258008"/>
            <a:ext cx="4265744" cy="1606065"/>
          </a:xfrm>
          <a:prstGeom prst="rect">
            <a:avLst/>
          </a:prstGeom>
        </p:spPr>
      </p:pic>
      <p:sp>
        <p:nvSpPr>
          <p:cNvPr id="5" name="正方形/長方形 4"/>
          <p:cNvSpPr/>
          <p:nvPr/>
        </p:nvSpPr>
        <p:spPr>
          <a:xfrm>
            <a:off x="145947" y="763884"/>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dirty="0">
                <a:solidFill>
                  <a:schemeClr val="tx1"/>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1"/>
                </a:solidFill>
                <a:latin typeface="Meiryo UI" panose="020B0604030504040204" pitchFamily="50" charset="-128"/>
                <a:ea typeface="Meiryo UI" panose="020B0604030504040204" pitchFamily="50" charset="-128"/>
                <a:cs typeface="ヒラギノ丸ゴ Pro W4"/>
              </a:rPr>
              <a:t>23</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ときに、足をひねる状態で転倒し、大ケガを負いま</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した。レントゲン検査の結果、ねじったように骨折し</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ており、翌日手術を行いました。そして</a:t>
            </a:r>
            <a:r>
              <a:rPr lang="en-US" altLang="ja-JP" dirty="0">
                <a:solidFill>
                  <a:schemeClr val="tx1"/>
                </a:solidFill>
                <a:latin typeface="Meiryo UI" panose="020B0604030504040204" pitchFamily="50" charset="-128"/>
                <a:ea typeface="Meiryo UI" panose="020B0604030504040204" pitchFamily="50" charset="-128"/>
                <a:cs typeface="ヒラギノ丸ゴ Pro W4"/>
              </a:rPr>
              <a:t>9</a:t>
            </a:r>
            <a:r>
              <a:rPr lang="ja-JP" altLang="en-US" dirty="0">
                <a:solidFill>
                  <a:schemeClr val="tx1"/>
                </a:solidFill>
                <a:latin typeface="Meiryo UI" panose="020B0604030504040204" pitchFamily="50" charset="-128"/>
                <a:ea typeface="Meiryo UI" panose="020B0604030504040204" pitchFamily="50" charset="-128"/>
                <a:cs typeface="ヒラギノ丸ゴ Pro W4"/>
              </a:rPr>
              <a:t>日目に</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は無事退院をすることができました。このとき、医療</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費などはいくらかかったでしょうか。</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8" name="テキスト ボックス 7"/>
          <p:cNvSpPr txBox="1"/>
          <p:nvPr/>
        </p:nvSpPr>
        <p:spPr>
          <a:xfrm>
            <a:off x="29792" y="6585561"/>
            <a:ext cx="6726737"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＊生命保険文化センター「医療保障ガイド」（</a:t>
            </a:r>
            <a:r>
              <a:rPr lang="en-US" altLang="ja-JP" sz="1000" dirty="0">
                <a:latin typeface="Meiryo UI" panose="020B0604030504040204" pitchFamily="50" charset="-128"/>
                <a:ea typeface="Meiryo UI" panose="020B0604030504040204" pitchFamily="50" charset="-128"/>
                <a:cs typeface="ヒラギノ角ゴ Pro W3"/>
              </a:rPr>
              <a:t>2025</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58" name="角丸四角形 57"/>
          <p:cNvSpPr/>
          <p:nvPr/>
        </p:nvSpPr>
        <p:spPr>
          <a:xfrm>
            <a:off x="2284541" y="5472344"/>
            <a:ext cx="4862515" cy="1094453"/>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59" name="グループ化 58"/>
          <p:cNvGrpSpPr/>
          <p:nvPr/>
        </p:nvGrpSpPr>
        <p:grpSpPr>
          <a:xfrm>
            <a:off x="108080" y="2828924"/>
            <a:ext cx="3819526" cy="2543176"/>
            <a:chOff x="266699" y="1381124"/>
            <a:chExt cx="3819526" cy="2543176"/>
          </a:xfrm>
        </p:grpSpPr>
        <p:sp>
          <p:nvSpPr>
            <p:cNvPr id="60" name="角丸四角形 59"/>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1" name="楕円 60"/>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2" name="テキスト ボックス 61"/>
            <p:cNvSpPr txBox="1"/>
            <p:nvPr/>
          </p:nvSpPr>
          <p:spPr>
            <a:xfrm>
              <a:off x="9620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必要となるお金</a:t>
              </a:r>
            </a:p>
          </p:txBody>
        </p:sp>
        <p:sp>
          <p:nvSpPr>
            <p:cNvPr id="63" name="角丸四角形 62"/>
            <p:cNvSpPr/>
            <p:nvPr/>
          </p:nvSpPr>
          <p:spPr>
            <a:xfrm>
              <a:off x="666750" y="2106416"/>
              <a:ext cx="3162300" cy="1598810"/>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747449" y="2353678"/>
              <a:ext cx="1805251" cy="654282"/>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65" name="テキスト ボックス 64"/>
            <p:cNvSpPr txBox="1"/>
            <p:nvPr/>
          </p:nvSpPr>
          <p:spPr>
            <a:xfrm>
              <a:off x="2400300" y="2353677"/>
              <a:ext cx="137160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140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lang="en-US" altLang="ja-JP" dirty="0">
                  <a:solidFill>
                    <a:prstClr val="white"/>
                  </a:solidFill>
                  <a:latin typeface="Meiryo UI" panose="020B0604030504040204" pitchFamily="50" charset="-128"/>
                  <a:ea typeface="Meiryo UI" panose="020B0604030504040204" pitchFamily="50" charset="-128"/>
                </a:rPr>
                <a:t>3</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66" name="直線コネクタ 65"/>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68" name="テキスト ボックス 67"/>
            <p:cNvSpPr txBox="1"/>
            <p:nvPr/>
          </p:nvSpPr>
          <p:spPr>
            <a:xfrm>
              <a:off x="24003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143</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79" name="直線コネクタ 78"/>
          <p:cNvCxnSpPr/>
          <p:nvPr/>
        </p:nvCxnSpPr>
        <p:spPr>
          <a:xfrm flipV="1">
            <a:off x="4165730" y="4238625"/>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0" name="等号 7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a:xfrm>
            <a:off x="3441961" y="5824805"/>
            <a:ext cx="21571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約</a:t>
            </a:r>
            <a:r>
              <a:rPr lang="en-US" altLang="ja-JP" sz="4000" b="1" u="sng" dirty="0">
                <a:latin typeface="Meiryo UI" panose="020B0604030504040204" pitchFamily="50" charset="-128"/>
                <a:ea typeface="Meiryo UI" panose="020B0604030504040204" pitchFamily="50" charset="-128"/>
              </a:rPr>
              <a:t>14</a:t>
            </a: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万円</a:t>
            </a:r>
          </a:p>
        </p:txBody>
      </p:sp>
      <p:sp>
        <p:nvSpPr>
          <p:cNvPr id="82" name="テキスト ボックス 81"/>
          <p:cNvSpPr txBox="1"/>
          <p:nvPr/>
        </p:nvSpPr>
        <p:spPr>
          <a:xfrm>
            <a:off x="2287849" y="5533151"/>
            <a:ext cx="4468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6F78E04-434C-4A04-A3C7-DD398E3CB810}"/>
              </a:ext>
            </a:extLst>
          </p:cNvPr>
          <p:cNvSpPr>
            <a:spLocks noGrp="1"/>
          </p:cNvSpPr>
          <p:nvPr>
            <p:ph type="sldNum" sz="quarter" idx="4"/>
          </p:nvPr>
        </p:nvSpPr>
        <p:spPr/>
        <p:txBody>
          <a:bodyPr/>
          <a:lstStyle/>
          <a:p>
            <a:fld id="{CFE1D277-9C57-4E30-9C75-4A0776A97483}" type="slidenum">
              <a:rPr lang="ja-JP" altLang="en-US" smtClean="0"/>
              <a:pPr/>
              <a:t>21</a:t>
            </a:fld>
            <a:endParaRPr lang="ja-JP" altLang="en-US" dirty="0"/>
          </a:p>
        </p:txBody>
      </p:sp>
      <p:sp>
        <p:nvSpPr>
          <p:cNvPr id="4" name="正方形/長方形 3">
            <a:extLst>
              <a:ext uri="{FF2B5EF4-FFF2-40B4-BE49-F238E27FC236}">
                <a16:creationId xmlns:a16="http://schemas.microsoft.com/office/drawing/2014/main" id="{5701D5AC-2AB8-7CA2-A59F-7B295A5CA369}"/>
              </a:ext>
            </a:extLst>
          </p:cNvPr>
          <p:cNvSpPr/>
          <p:nvPr/>
        </p:nvSpPr>
        <p:spPr>
          <a:xfrm>
            <a:off x="46284"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じじょ</a:t>
            </a:r>
          </a:p>
        </p:txBody>
      </p:sp>
      <p:sp>
        <p:nvSpPr>
          <p:cNvPr id="6" name="正方形/長方形 5">
            <a:extLst>
              <a:ext uri="{FF2B5EF4-FFF2-40B4-BE49-F238E27FC236}">
                <a16:creationId xmlns:a16="http://schemas.microsoft.com/office/drawing/2014/main" id="{23A716FC-BF83-3862-065F-595968E0384C}"/>
              </a:ext>
            </a:extLst>
          </p:cNvPr>
          <p:cNvSpPr/>
          <p:nvPr/>
        </p:nvSpPr>
        <p:spPr>
          <a:xfrm>
            <a:off x="1217358"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ひつよう</a:t>
            </a:r>
          </a:p>
        </p:txBody>
      </p:sp>
      <p:sp>
        <p:nvSpPr>
          <p:cNvPr id="7" name="正方形/長方形 6">
            <a:extLst>
              <a:ext uri="{FF2B5EF4-FFF2-40B4-BE49-F238E27FC236}">
                <a16:creationId xmlns:a16="http://schemas.microsoft.com/office/drawing/2014/main" id="{D75413F2-0D83-69C0-D6E3-BD0D5BBCAD55}"/>
              </a:ext>
            </a:extLst>
          </p:cNvPr>
          <p:cNvSpPr/>
          <p:nvPr/>
        </p:nvSpPr>
        <p:spPr>
          <a:xfrm>
            <a:off x="2350176"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じれい</a:t>
            </a:r>
          </a:p>
        </p:txBody>
      </p:sp>
      <p:sp>
        <p:nvSpPr>
          <p:cNvPr id="9" name="正方形/長方形 8">
            <a:extLst>
              <a:ext uri="{FF2B5EF4-FFF2-40B4-BE49-F238E27FC236}">
                <a16:creationId xmlns:a16="http://schemas.microsoft.com/office/drawing/2014/main" id="{F5C0F54F-A18A-22F2-2BF6-0A94D340DC07}"/>
              </a:ext>
            </a:extLst>
          </p:cNvPr>
          <p:cNvSpPr/>
          <p:nvPr/>
        </p:nvSpPr>
        <p:spPr>
          <a:xfrm>
            <a:off x="3527556"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にゅういん</a:t>
            </a:r>
          </a:p>
        </p:txBody>
      </p:sp>
      <p:sp>
        <p:nvSpPr>
          <p:cNvPr id="12" name="正方形/長方形 11">
            <a:extLst>
              <a:ext uri="{FF2B5EF4-FFF2-40B4-BE49-F238E27FC236}">
                <a16:creationId xmlns:a16="http://schemas.microsoft.com/office/drawing/2014/main" id="{27C31EE5-2803-7B47-A0C5-E8291139A506}"/>
              </a:ext>
            </a:extLst>
          </p:cNvPr>
          <p:cNvSpPr/>
          <p:nvPr/>
        </p:nvSpPr>
        <p:spPr>
          <a:xfrm>
            <a:off x="460782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しゅじゅつ</a:t>
            </a:r>
          </a:p>
        </p:txBody>
      </p:sp>
      <p:sp>
        <p:nvSpPr>
          <p:cNvPr id="13" name="正方形/長方形 12">
            <a:extLst>
              <a:ext uri="{FF2B5EF4-FFF2-40B4-BE49-F238E27FC236}">
                <a16:creationId xmlns:a16="http://schemas.microsoft.com/office/drawing/2014/main" id="{390AF44E-D2E7-6298-ED15-D1D4475FEB87}"/>
              </a:ext>
            </a:extLst>
          </p:cNvPr>
          <p:cNvSpPr/>
          <p:nvPr/>
        </p:nvSpPr>
        <p:spPr>
          <a:xfrm>
            <a:off x="555123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ともな</a:t>
            </a:r>
          </a:p>
        </p:txBody>
      </p:sp>
      <p:sp>
        <p:nvSpPr>
          <p:cNvPr id="14" name="正方形/長方形 13">
            <a:extLst>
              <a:ext uri="{FF2B5EF4-FFF2-40B4-BE49-F238E27FC236}">
                <a16:creationId xmlns:a16="http://schemas.microsoft.com/office/drawing/2014/main" id="{D4E01659-FB30-E237-D14D-08D7BBC1CC4A}"/>
              </a:ext>
            </a:extLst>
          </p:cNvPr>
          <p:cNvSpPr/>
          <p:nvPr/>
        </p:nvSpPr>
        <p:spPr>
          <a:xfrm>
            <a:off x="6418509"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こっせつ</a:t>
            </a:r>
          </a:p>
        </p:txBody>
      </p:sp>
      <p:sp>
        <p:nvSpPr>
          <p:cNvPr id="15" name="正方形/長方形 14">
            <a:extLst>
              <a:ext uri="{FF2B5EF4-FFF2-40B4-BE49-F238E27FC236}">
                <a16:creationId xmlns:a16="http://schemas.microsoft.com/office/drawing/2014/main" id="{61F3A2D7-7FF3-E641-F9BF-22BC0F35905E}"/>
              </a:ext>
            </a:extLst>
          </p:cNvPr>
          <p:cNvSpPr/>
          <p:nvPr/>
        </p:nvSpPr>
        <p:spPr>
          <a:xfrm>
            <a:off x="7600788"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ばあい</a:t>
            </a:r>
          </a:p>
        </p:txBody>
      </p:sp>
      <p:sp>
        <p:nvSpPr>
          <p:cNvPr id="16" name="正方形/長方形 15">
            <a:extLst>
              <a:ext uri="{FF2B5EF4-FFF2-40B4-BE49-F238E27FC236}">
                <a16:creationId xmlns:a16="http://schemas.microsoft.com/office/drawing/2014/main" id="{886A2C47-B2B1-CE28-EB67-1A7684BBDF16}"/>
              </a:ext>
            </a:extLst>
          </p:cNvPr>
          <p:cNvSpPr/>
          <p:nvPr/>
        </p:nvSpPr>
        <p:spPr>
          <a:xfrm>
            <a:off x="901170" y="682929"/>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さい</a:t>
            </a:r>
          </a:p>
        </p:txBody>
      </p:sp>
      <p:sp>
        <p:nvSpPr>
          <p:cNvPr id="17" name="正方形/長方形 16">
            <a:extLst>
              <a:ext uri="{FF2B5EF4-FFF2-40B4-BE49-F238E27FC236}">
                <a16:creationId xmlns:a16="http://schemas.microsoft.com/office/drawing/2014/main" id="{E5AC7FEA-8B83-A569-8479-3995F5BFF0B7}"/>
              </a:ext>
            </a:extLst>
          </p:cNvPr>
          <p:cNvSpPr/>
          <p:nvPr/>
        </p:nvSpPr>
        <p:spPr>
          <a:xfrm>
            <a:off x="1832845" y="682929"/>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ゆうじん</a:t>
            </a:r>
          </a:p>
        </p:txBody>
      </p:sp>
      <p:sp>
        <p:nvSpPr>
          <p:cNvPr id="18" name="正方形/長方形 17">
            <a:extLst>
              <a:ext uri="{FF2B5EF4-FFF2-40B4-BE49-F238E27FC236}">
                <a16:creationId xmlns:a16="http://schemas.microsoft.com/office/drawing/2014/main" id="{7CC2EF1A-3A15-958D-A75C-254BF1DF6CDD}"/>
              </a:ext>
            </a:extLst>
          </p:cNvPr>
          <p:cNvSpPr/>
          <p:nvPr/>
        </p:nvSpPr>
        <p:spPr>
          <a:xfrm>
            <a:off x="565980"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あし</a:t>
            </a:r>
          </a:p>
        </p:txBody>
      </p:sp>
      <p:sp>
        <p:nvSpPr>
          <p:cNvPr id="19" name="正方形/長方形 18">
            <a:extLst>
              <a:ext uri="{FF2B5EF4-FFF2-40B4-BE49-F238E27FC236}">
                <a16:creationId xmlns:a16="http://schemas.microsoft.com/office/drawing/2014/main" id="{DCA4857E-0EF0-5DD9-0B34-823D90211BA8}"/>
              </a:ext>
            </a:extLst>
          </p:cNvPr>
          <p:cNvSpPr/>
          <p:nvPr/>
        </p:nvSpPr>
        <p:spPr>
          <a:xfrm>
            <a:off x="1640133"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じょうたい</a:t>
            </a:r>
          </a:p>
        </p:txBody>
      </p:sp>
      <p:sp>
        <p:nvSpPr>
          <p:cNvPr id="20" name="正方形/長方形 19">
            <a:extLst>
              <a:ext uri="{FF2B5EF4-FFF2-40B4-BE49-F238E27FC236}">
                <a16:creationId xmlns:a16="http://schemas.microsoft.com/office/drawing/2014/main" id="{D68AD298-812E-3777-FFA4-9602C4E66220}"/>
              </a:ext>
            </a:extLst>
          </p:cNvPr>
          <p:cNvSpPr/>
          <p:nvPr/>
        </p:nvSpPr>
        <p:spPr>
          <a:xfrm>
            <a:off x="2261829"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てんとう</a:t>
            </a:r>
          </a:p>
        </p:txBody>
      </p:sp>
      <p:sp>
        <p:nvSpPr>
          <p:cNvPr id="21" name="正方形/長方形 20">
            <a:extLst>
              <a:ext uri="{FF2B5EF4-FFF2-40B4-BE49-F238E27FC236}">
                <a16:creationId xmlns:a16="http://schemas.microsoft.com/office/drawing/2014/main" id="{258536F6-D43C-DDAA-732F-BB8A976596E5}"/>
              </a:ext>
            </a:extLst>
          </p:cNvPr>
          <p:cNvSpPr/>
          <p:nvPr/>
        </p:nvSpPr>
        <p:spPr>
          <a:xfrm>
            <a:off x="2910414"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おお</a:t>
            </a:r>
          </a:p>
        </p:txBody>
      </p:sp>
      <p:sp>
        <p:nvSpPr>
          <p:cNvPr id="22" name="正方形/長方形 21">
            <a:extLst>
              <a:ext uri="{FF2B5EF4-FFF2-40B4-BE49-F238E27FC236}">
                <a16:creationId xmlns:a16="http://schemas.microsoft.com/office/drawing/2014/main" id="{DF98CA8F-5D26-21F5-7824-B6660992A3B8}"/>
              </a:ext>
            </a:extLst>
          </p:cNvPr>
          <p:cNvSpPr/>
          <p:nvPr/>
        </p:nvSpPr>
        <p:spPr>
          <a:xfrm>
            <a:off x="3715406"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お</a:t>
            </a:r>
          </a:p>
        </p:txBody>
      </p:sp>
      <p:sp>
        <p:nvSpPr>
          <p:cNvPr id="23" name="正方形/長方形 22">
            <a:extLst>
              <a:ext uri="{FF2B5EF4-FFF2-40B4-BE49-F238E27FC236}">
                <a16:creationId xmlns:a16="http://schemas.microsoft.com/office/drawing/2014/main" id="{C0A29F2B-FA86-EE97-EBF2-D617AFE7ADC3}"/>
              </a:ext>
            </a:extLst>
          </p:cNvPr>
          <p:cNvSpPr/>
          <p:nvPr/>
        </p:nvSpPr>
        <p:spPr>
          <a:xfrm>
            <a:off x="1377684"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けんさ</a:t>
            </a:r>
          </a:p>
        </p:txBody>
      </p:sp>
      <p:sp>
        <p:nvSpPr>
          <p:cNvPr id="24" name="正方形/長方形 23">
            <a:extLst>
              <a:ext uri="{FF2B5EF4-FFF2-40B4-BE49-F238E27FC236}">
                <a16:creationId xmlns:a16="http://schemas.microsoft.com/office/drawing/2014/main" id="{9D1B31EE-0F54-C2CA-26B9-F22450CAB8AD}"/>
              </a:ext>
            </a:extLst>
          </p:cNvPr>
          <p:cNvSpPr/>
          <p:nvPr/>
        </p:nvSpPr>
        <p:spPr>
          <a:xfrm>
            <a:off x="2010845"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けっか</a:t>
            </a:r>
          </a:p>
        </p:txBody>
      </p:sp>
      <p:sp>
        <p:nvSpPr>
          <p:cNvPr id="25" name="正方形/長方形 24">
            <a:extLst>
              <a:ext uri="{FF2B5EF4-FFF2-40B4-BE49-F238E27FC236}">
                <a16:creationId xmlns:a16="http://schemas.microsoft.com/office/drawing/2014/main" id="{F5F4C201-0DD7-0A0F-0CE2-AB63D1718975}"/>
              </a:ext>
            </a:extLst>
          </p:cNvPr>
          <p:cNvSpPr/>
          <p:nvPr/>
        </p:nvSpPr>
        <p:spPr>
          <a:xfrm>
            <a:off x="3808710"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こっせつ</a:t>
            </a:r>
          </a:p>
        </p:txBody>
      </p:sp>
      <p:sp>
        <p:nvSpPr>
          <p:cNvPr id="26" name="正方形/長方形 25">
            <a:extLst>
              <a:ext uri="{FF2B5EF4-FFF2-40B4-BE49-F238E27FC236}">
                <a16:creationId xmlns:a16="http://schemas.microsoft.com/office/drawing/2014/main" id="{B6673109-4403-799E-F1D2-10E69A155C30}"/>
              </a:ext>
            </a:extLst>
          </p:cNvPr>
          <p:cNvSpPr/>
          <p:nvPr/>
        </p:nvSpPr>
        <p:spPr>
          <a:xfrm>
            <a:off x="795385" y="166096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よくじつ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A104184-9B44-604F-E528-DC088EDE3AED}"/>
              </a:ext>
            </a:extLst>
          </p:cNvPr>
          <p:cNvSpPr/>
          <p:nvPr/>
        </p:nvSpPr>
        <p:spPr>
          <a:xfrm>
            <a:off x="1245961"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しゅじゅつ</a:t>
            </a:r>
          </a:p>
        </p:txBody>
      </p:sp>
      <p:sp>
        <p:nvSpPr>
          <p:cNvPr id="28" name="正方形/長方形 27">
            <a:extLst>
              <a:ext uri="{FF2B5EF4-FFF2-40B4-BE49-F238E27FC236}">
                <a16:creationId xmlns:a16="http://schemas.microsoft.com/office/drawing/2014/main" id="{49B905E8-4897-E821-304C-483A4574052B}"/>
              </a:ext>
            </a:extLst>
          </p:cNvPr>
          <p:cNvSpPr/>
          <p:nvPr/>
        </p:nvSpPr>
        <p:spPr>
          <a:xfrm>
            <a:off x="1761732"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おこな</a:t>
            </a:r>
          </a:p>
        </p:txBody>
      </p:sp>
      <p:sp>
        <p:nvSpPr>
          <p:cNvPr id="29" name="正方形/長方形 28">
            <a:extLst>
              <a:ext uri="{FF2B5EF4-FFF2-40B4-BE49-F238E27FC236}">
                <a16:creationId xmlns:a16="http://schemas.microsoft.com/office/drawing/2014/main" id="{8E6DDBFB-9A94-FB6A-12D3-AB778388A6F7}"/>
              </a:ext>
            </a:extLst>
          </p:cNvPr>
          <p:cNvSpPr/>
          <p:nvPr/>
        </p:nvSpPr>
        <p:spPr>
          <a:xfrm>
            <a:off x="3507506"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ここのかめ</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F51545B-0EBB-F16F-474E-D0D2669FA19B}"/>
              </a:ext>
            </a:extLst>
          </p:cNvPr>
          <p:cNvSpPr/>
          <p:nvPr/>
        </p:nvSpPr>
        <p:spPr>
          <a:xfrm>
            <a:off x="344598"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ぶじ</a:t>
            </a:r>
          </a:p>
        </p:txBody>
      </p:sp>
      <p:sp>
        <p:nvSpPr>
          <p:cNvPr id="31" name="正方形/長方形 30">
            <a:extLst>
              <a:ext uri="{FF2B5EF4-FFF2-40B4-BE49-F238E27FC236}">
                <a16:creationId xmlns:a16="http://schemas.microsoft.com/office/drawing/2014/main" id="{8C635D7E-29E6-442B-E7F5-4BD97D0B4A83}"/>
              </a:ext>
            </a:extLst>
          </p:cNvPr>
          <p:cNvSpPr/>
          <p:nvPr/>
        </p:nvSpPr>
        <p:spPr>
          <a:xfrm>
            <a:off x="815194"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たいいん</a:t>
            </a:r>
          </a:p>
        </p:txBody>
      </p:sp>
      <p:sp>
        <p:nvSpPr>
          <p:cNvPr id="32" name="正方形/長方形 31">
            <a:extLst>
              <a:ext uri="{FF2B5EF4-FFF2-40B4-BE49-F238E27FC236}">
                <a16:creationId xmlns:a16="http://schemas.microsoft.com/office/drawing/2014/main" id="{052A058C-46DE-FFC6-930E-DAE91662C9E1}"/>
              </a:ext>
            </a:extLst>
          </p:cNvPr>
          <p:cNvSpPr/>
          <p:nvPr/>
        </p:nvSpPr>
        <p:spPr>
          <a:xfrm>
            <a:off x="4094490"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いりょう</a:t>
            </a:r>
          </a:p>
        </p:txBody>
      </p:sp>
      <p:sp>
        <p:nvSpPr>
          <p:cNvPr id="33" name="正方形/長方形 32">
            <a:extLst>
              <a:ext uri="{FF2B5EF4-FFF2-40B4-BE49-F238E27FC236}">
                <a16:creationId xmlns:a16="http://schemas.microsoft.com/office/drawing/2014/main" id="{64749267-E429-7718-8488-4405AE4B1597}"/>
              </a:ext>
            </a:extLst>
          </p:cNvPr>
          <p:cNvSpPr/>
          <p:nvPr/>
        </p:nvSpPr>
        <p:spPr>
          <a:xfrm>
            <a:off x="24720" y="23343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ひ</a:t>
            </a:r>
          </a:p>
        </p:txBody>
      </p:sp>
      <p:sp>
        <p:nvSpPr>
          <p:cNvPr id="35" name="正方形/長方形 34">
            <a:extLst>
              <a:ext uri="{FF2B5EF4-FFF2-40B4-BE49-F238E27FC236}">
                <a16:creationId xmlns:a16="http://schemas.microsoft.com/office/drawing/2014/main" id="{0C913E40-A892-E047-EB5A-1BBEAEF32878}"/>
              </a:ext>
            </a:extLst>
          </p:cNvPr>
          <p:cNvSpPr/>
          <p:nvPr/>
        </p:nvSpPr>
        <p:spPr>
          <a:xfrm>
            <a:off x="829956"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ひ</a:t>
            </a:r>
            <a:r>
              <a:rPr lang="ja-JP" altLang="en-US" sz="900" dirty="0">
                <a:solidFill>
                  <a:srgbClr val="FF0000"/>
                </a:solidFill>
                <a:latin typeface="BIZ UDPゴシック" panose="020B0400000000000000" pitchFamily="50" charset="-128"/>
                <a:ea typeface="BIZ UDPゴシック" panose="020B0400000000000000" pitchFamily="50" charset="-128"/>
              </a:rPr>
              <a:t>つよう</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6870AC24-F1AB-CC9B-D1A6-1C737FC391B8}"/>
              </a:ext>
            </a:extLst>
          </p:cNvPr>
          <p:cNvSpPr/>
          <p:nvPr/>
        </p:nvSpPr>
        <p:spPr>
          <a:xfrm>
            <a:off x="2241681"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かね</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D82F1D5A-22F7-EBA4-17CC-668EA48992B2}"/>
              </a:ext>
            </a:extLst>
          </p:cNvPr>
          <p:cNvSpPr/>
          <p:nvPr/>
        </p:nvSpPr>
        <p:spPr>
          <a:xfrm>
            <a:off x="1298734" y="368879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いりょうひ</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8EF5D7AD-D557-9202-7073-271530E051E4}"/>
              </a:ext>
            </a:extLst>
          </p:cNvPr>
          <p:cNvSpPr/>
          <p:nvPr/>
        </p:nvSpPr>
        <p:spPr>
          <a:xfrm>
            <a:off x="2118844" y="370483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BEDAC9D-640A-DF83-2C4C-E425AAB626CD}"/>
              </a:ext>
            </a:extLst>
          </p:cNvPr>
          <p:cNvSpPr/>
          <p:nvPr/>
        </p:nvSpPr>
        <p:spPr>
          <a:xfrm>
            <a:off x="2426450" y="401061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EAF8F818-216D-621D-FC02-EE5C8A7DF53D}"/>
              </a:ext>
            </a:extLst>
          </p:cNvPr>
          <p:cNvSpPr/>
          <p:nvPr/>
        </p:nvSpPr>
        <p:spPr>
          <a:xfrm>
            <a:off x="756269" y="4001201"/>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た</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622CC5B6-41A7-AE52-6FD9-881009D70C65}"/>
              </a:ext>
            </a:extLst>
          </p:cNvPr>
          <p:cNvSpPr/>
          <p:nvPr/>
        </p:nvSpPr>
        <p:spPr>
          <a:xfrm>
            <a:off x="5525800" y="3873220"/>
            <a:ext cx="105302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C9D36081-AF3A-F370-0481-A3952FAA7956}"/>
              </a:ext>
            </a:extLst>
          </p:cNvPr>
          <p:cNvSpPr/>
          <p:nvPr/>
        </p:nvSpPr>
        <p:spPr>
          <a:xfrm>
            <a:off x="7004975" y="38982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19BAE4A-E1B4-2631-C954-707419BE0FEA}"/>
              </a:ext>
            </a:extLst>
          </p:cNvPr>
          <p:cNvSpPr/>
          <p:nvPr/>
        </p:nvSpPr>
        <p:spPr>
          <a:xfrm>
            <a:off x="7004975"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C4FB5269-A3EB-B426-3000-9BEC346AE7FE}"/>
              </a:ext>
            </a:extLst>
          </p:cNvPr>
          <p:cNvSpPr/>
          <p:nvPr/>
        </p:nvSpPr>
        <p:spPr>
          <a:xfrm>
            <a:off x="2052813"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8550475C-57A9-EFA9-5A97-914B9B744F8F}"/>
              </a:ext>
            </a:extLst>
          </p:cNvPr>
          <p:cNvSpPr/>
          <p:nvPr/>
        </p:nvSpPr>
        <p:spPr>
          <a:xfrm>
            <a:off x="5361734"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66BF0B5F-923D-5E8D-9412-33BDF0C4B9C3}"/>
              </a:ext>
            </a:extLst>
          </p:cNvPr>
          <p:cNvSpPr/>
          <p:nvPr/>
        </p:nvSpPr>
        <p:spPr>
          <a:xfrm>
            <a:off x="510305"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D59DB50D-5B5B-6439-8271-6CBCFF8C33B3}"/>
              </a:ext>
            </a:extLst>
          </p:cNvPr>
          <p:cNvSpPr/>
          <p:nvPr/>
        </p:nvSpPr>
        <p:spPr>
          <a:xfrm>
            <a:off x="2462226"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じじょ</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72009F81-1DF0-15FE-0483-355439C6D419}"/>
              </a:ext>
            </a:extLst>
          </p:cNvPr>
          <p:cNvSpPr/>
          <p:nvPr/>
        </p:nvSpPr>
        <p:spPr>
          <a:xfrm>
            <a:off x="3320235"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じゅんび</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EFEA15B9-EFCA-0105-5D15-A56C2BBF53C9}"/>
              </a:ext>
            </a:extLst>
          </p:cNvPr>
          <p:cNvSpPr/>
          <p:nvPr/>
        </p:nvSpPr>
        <p:spPr>
          <a:xfrm>
            <a:off x="4435327"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ひつよう</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4EC4EEEF-88EA-AF66-E272-B23E6D33039A}"/>
              </a:ext>
            </a:extLst>
          </p:cNvPr>
          <p:cNvSpPr/>
          <p:nvPr/>
        </p:nvSpPr>
        <p:spPr>
          <a:xfrm>
            <a:off x="5932031"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2F16CB12-3953-C9C8-4D41-9F196FBF7991}"/>
              </a:ext>
            </a:extLst>
          </p:cNvPr>
          <p:cNvSpPr/>
          <p:nvPr/>
        </p:nvSpPr>
        <p:spPr>
          <a:xfrm>
            <a:off x="3308226" y="5862025"/>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06A95DC3-EF75-486E-128E-25046C472D43}"/>
              </a:ext>
            </a:extLst>
          </p:cNvPr>
          <p:cNvSpPr txBox="1"/>
          <p:nvPr/>
        </p:nvSpPr>
        <p:spPr>
          <a:xfrm>
            <a:off x="5498487" y="3988451"/>
            <a:ext cx="1805250" cy="584775"/>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公的保障</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sz="1400" dirty="0">
                <a:solidFill>
                  <a:prstClr val="white"/>
                </a:solidFill>
                <a:latin typeface="Meiryo UI" panose="020B0604030504040204" pitchFamily="50" charset="-128"/>
                <a:ea typeface="Meiryo UI" panose="020B0604030504040204" pitchFamily="50" charset="-128"/>
              </a:rPr>
              <a:t>（公的医療保険）</a:t>
            </a:r>
          </a:p>
        </p:txBody>
      </p:sp>
      <p:sp>
        <p:nvSpPr>
          <p:cNvPr id="48" name="正方形/長方形 47">
            <a:extLst>
              <a:ext uri="{FF2B5EF4-FFF2-40B4-BE49-F238E27FC236}">
                <a16:creationId xmlns:a16="http://schemas.microsoft.com/office/drawing/2014/main" id="{86E68445-B542-FC90-4490-CCF29B13ACA4}"/>
              </a:ext>
            </a:extLst>
          </p:cNvPr>
          <p:cNvSpPr/>
          <p:nvPr/>
        </p:nvSpPr>
        <p:spPr>
          <a:xfrm>
            <a:off x="5569033" y="4447808"/>
            <a:ext cx="1540355"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こうてき</a:t>
            </a:r>
            <a:r>
              <a:rPr lang="ja-JP" altLang="en-US" sz="900" dirty="0">
                <a:solidFill>
                  <a:schemeClr val="bg1"/>
                </a:solidFill>
                <a:latin typeface="BIZ UDPゴシック" panose="020B0400000000000000" pitchFamily="50" charset="-128"/>
                <a:ea typeface="BIZ UDPゴシック" panose="020B0400000000000000" pitchFamily="50" charset="-128"/>
              </a:rPr>
              <a:t>いりょうほけん</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987608D5-0450-4433-B8C1-E25F2C351183}"/>
              </a:ext>
            </a:extLst>
          </p:cNvPr>
          <p:cNvGrpSpPr/>
          <p:nvPr/>
        </p:nvGrpSpPr>
        <p:grpSpPr>
          <a:xfrm>
            <a:off x="4810046" y="2731187"/>
            <a:ext cx="3819527" cy="2670760"/>
            <a:chOff x="4724399" y="1381124"/>
            <a:chExt cx="3819526" cy="2670761"/>
          </a:xfrm>
        </p:grpSpPr>
        <p:sp>
          <p:nvSpPr>
            <p:cNvPr id="50" name="角丸四角形 69">
              <a:extLst>
                <a:ext uri="{FF2B5EF4-FFF2-40B4-BE49-F238E27FC236}">
                  <a16:creationId xmlns:a16="http://schemas.microsoft.com/office/drawing/2014/main" id="{7C870033-AC87-3DAD-31D6-8746E8B8B867}"/>
                </a:ext>
              </a:extLst>
            </p:cNvPr>
            <p:cNvSpPr/>
            <p:nvPr/>
          </p:nvSpPr>
          <p:spPr>
            <a:xfrm>
              <a:off x="4867275" y="1562100"/>
              <a:ext cx="3676650" cy="2489785"/>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51" name="楕円 50">
              <a:extLst>
                <a:ext uri="{FF2B5EF4-FFF2-40B4-BE49-F238E27FC236}">
                  <a16:creationId xmlns:a16="http://schemas.microsoft.com/office/drawing/2014/main" id="{F5EE94CF-EC66-0307-6611-A26854030741}"/>
                </a:ext>
              </a:extLst>
            </p:cNvPr>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52" name="テキスト ボックス 51">
              <a:extLst>
                <a:ext uri="{FF2B5EF4-FFF2-40B4-BE49-F238E27FC236}">
                  <a16:creationId xmlns:a16="http://schemas.microsoft.com/office/drawing/2014/main" id="{74FB8D97-ED1C-A578-5A04-919A16B8E354}"/>
                </a:ext>
              </a:extLst>
            </p:cNvPr>
            <p:cNvSpPr txBox="1"/>
            <p:nvPr/>
          </p:nvSpPr>
          <p:spPr>
            <a:xfrm>
              <a:off x="5419726" y="1669124"/>
              <a:ext cx="2657476" cy="461665"/>
            </a:xfrm>
            <a:prstGeom prst="rect">
              <a:avLst/>
            </a:prstGeom>
            <a:noFill/>
          </p:spPr>
          <p:txBody>
            <a:bodyPr wrap="square" rtlCol="0">
              <a:spAutoFit/>
            </a:bodyPr>
            <a:lstStyle/>
            <a:p>
              <a:pPr defTabSz="914377">
                <a:defRPr/>
              </a:pPr>
              <a:r>
                <a:rPr lang="ja-JP" altLang="en-US" sz="2400" b="1" dirty="0">
                  <a:solidFill>
                    <a:srgbClr val="4F81BD">
                      <a:lumMod val="75000"/>
                    </a:srgbClr>
                  </a:solidFill>
                  <a:latin typeface="Meiryo UI" panose="020B0604030504040204" pitchFamily="50" charset="-128"/>
                  <a:ea typeface="Meiryo UI" panose="020B0604030504040204" pitchFamily="50" charset="-128"/>
                </a:rPr>
                <a:t>入ってくるお金</a:t>
              </a:r>
            </a:p>
          </p:txBody>
        </p:sp>
        <p:sp>
          <p:nvSpPr>
            <p:cNvPr id="53" name="角丸四角形 72">
              <a:extLst>
                <a:ext uri="{FF2B5EF4-FFF2-40B4-BE49-F238E27FC236}">
                  <a16:creationId xmlns:a16="http://schemas.microsoft.com/office/drawing/2014/main" id="{BB909B45-9F52-8E59-E457-0A837DC00727}"/>
                </a:ext>
              </a:extLst>
            </p:cNvPr>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A43712AC-D277-334C-763D-4D5BCB121919}"/>
                </a:ext>
              </a:extLst>
            </p:cNvPr>
            <p:cNvSpPr txBox="1"/>
            <p:nvPr/>
          </p:nvSpPr>
          <p:spPr>
            <a:xfrm>
              <a:off x="5205150" y="2422440"/>
              <a:ext cx="1805250" cy="584775"/>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公的保障</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sz="1400" dirty="0">
                  <a:solidFill>
                    <a:prstClr val="white"/>
                  </a:solidFill>
                  <a:latin typeface="Meiryo UI" panose="020B0604030504040204" pitchFamily="50" charset="-128"/>
                  <a:ea typeface="Meiryo UI" panose="020B0604030504040204" pitchFamily="50" charset="-128"/>
                </a:rPr>
                <a:t>（公的医療保険）</a:t>
              </a:r>
            </a:p>
          </p:txBody>
        </p:sp>
        <p:sp>
          <p:nvSpPr>
            <p:cNvPr id="55" name="テキスト ボックス 54">
              <a:extLst>
                <a:ext uri="{FF2B5EF4-FFF2-40B4-BE49-F238E27FC236}">
                  <a16:creationId xmlns:a16="http://schemas.microsoft.com/office/drawing/2014/main" id="{6EED8529-AD99-0E82-C472-B34B3FE75DFC}"/>
                </a:ext>
              </a:extLst>
            </p:cNvPr>
            <p:cNvSpPr txBox="1"/>
            <p:nvPr/>
          </p:nvSpPr>
          <p:spPr>
            <a:xfrm>
              <a:off x="6858000" y="2562224"/>
              <a:ext cx="1371601" cy="369332"/>
            </a:xfrm>
            <a:prstGeom prst="rect">
              <a:avLst/>
            </a:prstGeom>
            <a:noFill/>
          </p:spPr>
          <p:txBody>
            <a:bodyPr wrap="square" rtlCol="0">
              <a:spAutoFit/>
            </a:bodyPr>
            <a:lstStyle/>
            <a:p>
              <a:pPr algn="r" defTabSz="914377">
                <a:defRPr/>
              </a:pPr>
              <a:r>
                <a:rPr lang="ja-JP" altLang="en-US" dirty="0">
                  <a:solidFill>
                    <a:prstClr val="white"/>
                  </a:solidFill>
                  <a:latin typeface="Meiryo UI" panose="020B0604030504040204" pitchFamily="50" charset="-128"/>
                  <a:ea typeface="Meiryo UI" panose="020B0604030504040204" pitchFamily="50" charset="-128"/>
                </a:rPr>
                <a:t>約</a:t>
              </a:r>
              <a:r>
                <a:rPr lang="en-US" altLang="ja-JP" dirty="0">
                  <a:solidFill>
                    <a:prstClr val="white"/>
                  </a:solidFill>
                  <a:latin typeface="Meiryo UI" panose="020B0604030504040204" pitchFamily="50" charset="-128"/>
                  <a:ea typeface="Meiryo UI" panose="020B0604030504040204" pitchFamily="50" charset="-128"/>
                </a:rPr>
                <a:t>129</a:t>
              </a:r>
              <a:r>
                <a:rPr lang="ja-JP" altLang="en-US" dirty="0">
                  <a:solidFill>
                    <a:prstClr val="white"/>
                  </a:solidFill>
                  <a:latin typeface="Meiryo UI" panose="020B0604030504040204" pitchFamily="50" charset="-128"/>
                  <a:ea typeface="Meiryo UI" panose="020B0604030504040204" pitchFamily="50" charset="-128"/>
                </a:rPr>
                <a:t>万円</a:t>
              </a:r>
            </a:p>
          </p:txBody>
        </p:sp>
        <p:cxnSp>
          <p:nvCxnSpPr>
            <p:cNvPr id="56" name="直線コネクタ 55">
              <a:extLst>
                <a:ext uri="{FF2B5EF4-FFF2-40B4-BE49-F238E27FC236}">
                  <a16:creationId xmlns:a16="http://schemas.microsoft.com/office/drawing/2014/main" id="{93BFC3DE-B9B1-ACFE-F0BE-6CD827184C60}"/>
                </a:ext>
              </a:extLst>
            </p:cNvPr>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テキスト ボックス 56">
              <a:extLst>
                <a:ext uri="{FF2B5EF4-FFF2-40B4-BE49-F238E27FC236}">
                  <a16:creationId xmlns:a16="http://schemas.microsoft.com/office/drawing/2014/main" id="{32CC27CC-6775-DC01-8616-31A8D9F1D183}"/>
                </a:ext>
              </a:extLst>
            </p:cNvPr>
            <p:cNvSpPr txBox="1"/>
            <p:nvPr/>
          </p:nvSpPr>
          <p:spPr>
            <a:xfrm>
              <a:off x="5205150" y="3275231"/>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89" name="テキスト ボックス 88">
              <a:extLst>
                <a:ext uri="{FF2B5EF4-FFF2-40B4-BE49-F238E27FC236}">
                  <a16:creationId xmlns:a16="http://schemas.microsoft.com/office/drawing/2014/main" id="{9AA3D14D-971B-56C6-E78C-236F1D799744}"/>
                </a:ext>
              </a:extLst>
            </p:cNvPr>
            <p:cNvSpPr txBox="1"/>
            <p:nvPr/>
          </p:nvSpPr>
          <p:spPr>
            <a:xfrm>
              <a:off x="6858000" y="3275231"/>
              <a:ext cx="1371601" cy="369332"/>
            </a:xfrm>
            <a:prstGeom prst="rect">
              <a:avLst/>
            </a:prstGeom>
            <a:noFill/>
          </p:spPr>
          <p:txBody>
            <a:bodyPr wrap="square" rtlCol="0">
              <a:spAutoFit/>
            </a:bodyPr>
            <a:lstStyle/>
            <a:p>
              <a:pPr algn="r" defTabSz="914377">
                <a:defRPr/>
              </a:pPr>
              <a:r>
                <a:rPr lang="ja-JP" altLang="en-US" b="1" dirty="0">
                  <a:solidFill>
                    <a:prstClr val="white"/>
                  </a:solidFill>
                  <a:latin typeface="Meiryo UI" panose="020B0604030504040204" pitchFamily="50" charset="-128"/>
                  <a:ea typeface="Meiryo UI" panose="020B0604030504040204" pitchFamily="50" charset="-128"/>
                </a:rPr>
                <a:t>約</a:t>
              </a:r>
              <a:r>
                <a:rPr lang="en-US" altLang="ja-JP" b="1" dirty="0">
                  <a:solidFill>
                    <a:prstClr val="white"/>
                  </a:solidFill>
                  <a:latin typeface="Meiryo UI" panose="020B0604030504040204" pitchFamily="50" charset="-128"/>
                  <a:ea typeface="Meiryo UI" panose="020B0604030504040204" pitchFamily="50" charset="-128"/>
                </a:rPr>
                <a:t>129</a:t>
              </a:r>
              <a:r>
                <a:rPr lang="ja-JP" altLang="en-US" b="1" dirty="0">
                  <a:solidFill>
                    <a:prstClr val="white"/>
                  </a:solidFill>
                  <a:latin typeface="Meiryo UI" panose="020B0604030504040204" pitchFamily="50" charset="-128"/>
                  <a:ea typeface="Meiryo UI" panose="020B0604030504040204" pitchFamily="50" charset="-128"/>
                </a:rPr>
                <a:t>万円</a:t>
              </a:r>
            </a:p>
          </p:txBody>
        </p:sp>
      </p:grpSp>
      <p:sp>
        <p:nvSpPr>
          <p:cNvPr id="90" name="テキスト ボックス 89">
            <a:extLst>
              <a:ext uri="{FF2B5EF4-FFF2-40B4-BE49-F238E27FC236}">
                <a16:creationId xmlns:a16="http://schemas.microsoft.com/office/drawing/2014/main" id="{FEAE6759-DA3A-9655-A522-1DD34064E2B5}"/>
              </a:ext>
            </a:extLst>
          </p:cNvPr>
          <p:cNvSpPr txBox="1"/>
          <p:nvPr/>
        </p:nvSpPr>
        <p:spPr>
          <a:xfrm>
            <a:off x="5361150" y="5054746"/>
            <a:ext cx="3523877" cy="369332"/>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実際は健康保険組合などから医療機関に支払われるもので、</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　高額な立替えが必要なわけではありません。</a:t>
            </a:r>
          </a:p>
        </p:txBody>
      </p:sp>
      <p:sp>
        <p:nvSpPr>
          <p:cNvPr id="91" name="正方形/長方形 90">
            <a:extLst>
              <a:ext uri="{FF2B5EF4-FFF2-40B4-BE49-F238E27FC236}">
                <a16:creationId xmlns:a16="http://schemas.microsoft.com/office/drawing/2014/main" id="{ECC903B2-E1F6-FA6E-1E85-C9EAD3CECAE4}"/>
              </a:ext>
            </a:extLst>
          </p:cNvPr>
          <p:cNvSpPr/>
          <p:nvPr/>
        </p:nvSpPr>
        <p:spPr>
          <a:xfrm>
            <a:off x="5356376" y="3667358"/>
            <a:ext cx="105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2" name="正方形/長方形 91">
            <a:extLst>
              <a:ext uri="{FF2B5EF4-FFF2-40B4-BE49-F238E27FC236}">
                <a16:creationId xmlns:a16="http://schemas.microsoft.com/office/drawing/2014/main" id="{6EF5658D-58DB-3EDA-18E6-D1A6BBFD27BA}"/>
              </a:ext>
            </a:extLst>
          </p:cNvPr>
          <p:cNvSpPr/>
          <p:nvPr/>
        </p:nvSpPr>
        <p:spPr>
          <a:xfrm>
            <a:off x="5436266" y="4269524"/>
            <a:ext cx="137160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こうてきいりょうほけん</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3" name="正方形/長方形 92">
            <a:extLst>
              <a:ext uri="{FF2B5EF4-FFF2-40B4-BE49-F238E27FC236}">
                <a16:creationId xmlns:a16="http://schemas.microsoft.com/office/drawing/2014/main" id="{34E54FC7-50BC-CD28-53CF-23924EBAFD08}"/>
              </a:ext>
            </a:extLst>
          </p:cNvPr>
          <p:cNvSpPr/>
          <p:nvPr/>
        </p:nvSpPr>
        <p:spPr>
          <a:xfrm>
            <a:off x="6807867" y="3777339"/>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4" name="正方形/長方形 93">
            <a:extLst>
              <a:ext uri="{FF2B5EF4-FFF2-40B4-BE49-F238E27FC236}">
                <a16:creationId xmlns:a16="http://schemas.microsoft.com/office/drawing/2014/main" id="{605C8055-F7CA-B0E2-7881-A1BE935D7B63}"/>
              </a:ext>
            </a:extLst>
          </p:cNvPr>
          <p:cNvSpPr/>
          <p:nvPr/>
        </p:nvSpPr>
        <p:spPr>
          <a:xfrm>
            <a:off x="6768451" y="4516871"/>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5" name="正方形/長方形 94">
            <a:extLst>
              <a:ext uri="{FF2B5EF4-FFF2-40B4-BE49-F238E27FC236}">
                <a16:creationId xmlns:a16="http://schemas.microsoft.com/office/drawing/2014/main" id="{3DD62B27-130C-1173-CD9C-B2FD92BE2FFC}"/>
              </a:ext>
            </a:extLst>
          </p:cNvPr>
          <p:cNvSpPr/>
          <p:nvPr/>
        </p:nvSpPr>
        <p:spPr>
          <a:xfrm>
            <a:off x="5184400" y="4506831"/>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6" name="正方形/長方形 95">
            <a:extLst>
              <a:ext uri="{FF2B5EF4-FFF2-40B4-BE49-F238E27FC236}">
                <a16:creationId xmlns:a16="http://schemas.microsoft.com/office/drawing/2014/main" id="{E4C2EB52-3DD5-DCB7-74B3-7A843B8ACEB1}"/>
              </a:ext>
            </a:extLst>
          </p:cNvPr>
          <p:cNvSpPr/>
          <p:nvPr/>
        </p:nvSpPr>
        <p:spPr>
          <a:xfrm>
            <a:off x="5368787" y="289946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solidFill>
                <a:latin typeface="BIZ UDPゴシック" panose="020B0400000000000000" pitchFamily="50" charset="-128"/>
                <a:ea typeface="BIZ UDPゴシック" panose="020B0400000000000000" pitchFamily="50" charset="-128"/>
              </a:rPr>
              <a:t>はい</a:t>
            </a:r>
            <a:endParaRPr kumimoji="1" lang="en-US" altLang="ja-JP" sz="900" dirty="0">
              <a:solidFill>
                <a:schemeClr val="tx2"/>
              </a:solidFill>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2EC0FDE4-541B-3FB6-7F3B-B78FF6E22CEE}"/>
              </a:ext>
            </a:extLst>
          </p:cNvPr>
          <p:cNvSpPr/>
          <p:nvPr/>
        </p:nvSpPr>
        <p:spPr>
          <a:xfrm>
            <a:off x="6780512" y="2897806"/>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543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500"/>
                                        <p:tgtEl>
                                          <p:spTgt spid="8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500"/>
                                        <p:tgtEl>
                                          <p:spTgt spid="8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par>
                                <p:cTn id="79" presetID="10"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500"/>
                                        <p:tgtEl>
                                          <p:spTgt spid="9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500"/>
                                        <p:tgtEl>
                                          <p:spTgt spid="9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500"/>
                                        <p:tgtEl>
                                          <p:spTgt spid="9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fade">
                                      <p:cBhvr>
                                        <p:cTn id="96" dur="500"/>
                                        <p:tgtEl>
                                          <p:spTgt spid="9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fade">
                                      <p:cBhvr>
                                        <p:cTn id="99" dur="500"/>
                                        <p:tgtEl>
                                          <p:spTgt spid="9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fade">
                                      <p:cBhvr>
                                        <p:cTn id="102" dur="500"/>
                                        <p:tgtEl>
                                          <p:spTgt spid="9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fade">
                                      <p:cBhvr>
                                        <p:cTn id="10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0" grpId="0" animBg="1"/>
      <p:bldP spid="81" grpId="0"/>
      <p:bldP spid="82" grpId="0"/>
      <p:bldP spid="35" grpId="0"/>
      <p:bldP spid="36" grpId="0"/>
      <p:bldP spid="37" grpId="0"/>
      <p:bldP spid="38" grpId="0"/>
      <p:bldP spid="39" grpId="0"/>
      <p:bldP spid="40" grpId="0"/>
      <p:bldP spid="43" grpId="0"/>
      <p:bldP spid="44" grpId="0"/>
      <p:bldP spid="45" grpId="0"/>
      <p:bldP spid="46" grpId="0"/>
      <p:bldP spid="47" grpId="0"/>
      <p:bldP spid="83" grpId="0"/>
      <p:bldP spid="84" grpId="0"/>
      <p:bldP spid="85" grpId="0"/>
      <p:bldP spid="86" grpId="0"/>
      <p:bldP spid="87" grpId="0"/>
      <p:bldP spid="88" grpId="0"/>
      <p:bldP spid="48" grpId="0"/>
      <p:bldP spid="90" grpId="0"/>
      <p:bldP spid="91" grpId="0"/>
      <p:bldP spid="92" grpId="0"/>
      <p:bldP spid="93" grpId="0"/>
      <p:bldP spid="94" grpId="0"/>
      <p:bldP spid="95" grpId="0"/>
      <p:bldP spid="96" grpId="0"/>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250957" y="791924"/>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1"/>
                </a:solidFill>
                <a:latin typeface="Meiryo UI" panose="020B0604030504040204" pitchFamily="50" charset="-128"/>
                <a:ea typeface="Meiryo UI" panose="020B0604030504040204" pitchFamily="50" charset="-128"/>
                <a:cs typeface="ヒラギノ丸ゴ Pro W4"/>
              </a:rPr>
              <a:t>さんは</a:t>
            </a:r>
            <a:r>
              <a:rPr lang="ja-JP" altLang="en-US" dirty="0">
                <a:solidFill>
                  <a:schemeClr val="tx1"/>
                </a:solidFill>
                <a:latin typeface="Meiryo UI" panose="020B0604030504040204" pitchFamily="50" charset="-128"/>
                <a:ea typeface="Meiryo UI" panose="020B0604030504040204" pitchFamily="50" charset="-128"/>
                <a:cs typeface="ヒラギノ丸ゴ Pro W4"/>
              </a:rPr>
              <a:t>今年</a:t>
            </a:r>
            <a:r>
              <a:rPr lang="en-US" altLang="ja-JP" dirty="0">
                <a:solidFill>
                  <a:schemeClr val="tx1"/>
                </a:solidFill>
                <a:latin typeface="Meiryo UI" panose="020B0604030504040204" pitchFamily="50" charset="-128"/>
                <a:ea typeface="Meiryo UI" panose="020B0604030504040204" pitchFamily="50" charset="-128"/>
                <a:cs typeface="ヒラギノ丸ゴ Pro W4"/>
              </a:rPr>
              <a:t>45</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歳。妻</a:t>
            </a:r>
            <a:r>
              <a:rPr lang="en-US" altLang="ja-JP" dirty="0">
                <a:solidFill>
                  <a:schemeClr val="tx1"/>
                </a:solidFill>
                <a:latin typeface="Meiryo UI" panose="020B0604030504040204" pitchFamily="50" charset="-128"/>
                <a:ea typeface="Meiryo UI" panose="020B0604030504040204" pitchFamily="50" charset="-128"/>
                <a:cs typeface="ヒラギノ丸ゴ Pro W4"/>
              </a:rPr>
              <a:t>(42</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1"/>
                </a:solidFill>
                <a:latin typeface="Meiryo UI" panose="020B0604030504040204" pitchFamily="50" charset="-128"/>
                <a:ea typeface="Meiryo UI" panose="020B0604030504040204" pitchFamily="50" charset="-128"/>
                <a:cs typeface="ヒラギノ丸ゴ Pro W4"/>
              </a:rPr>
              <a:t>)</a:t>
            </a:r>
            <a:r>
              <a:rPr lang="ja-JP" altLang="en-US" dirty="0">
                <a:solidFill>
                  <a:schemeClr val="tx1"/>
                </a:solidFill>
                <a:latin typeface="Meiryo UI" panose="020B0604030504040204" pitchFamily="50" charset="-128"/>
                <a:ea typeface="Meiryo UI" panose="020B0604030504040204" pitchFamily="50" charset="-128"/>
                <a:cs typeface="ヒラギノ丸ゴ Pro W4"/>
              </a:rPr>
              <a:t>はパート勤務で、</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長女</a:t>
            </a:r>
            <a:r>
              <a:rPr lang="en-US" altLang="ja-JP" dirty="0">
                <a:solidFill>
                  <a:schemeClr val="tx1"/>
                </a:solidFill>
                <a:latin typeface="Meiryo UI" panose="020B0604030504040204" pitchFamily="50" charset="-128"/>
                <a:ea typeface="Meiryo UI" panose="020B0604030504040204" pitchFamily="50" charset="-128"/>
                <a:cs typeface="ヒラギノ丸ゴ Pro W4"/>
              </a:rPr>
              <a:t>(10</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1"/>
                </a:solidFill>
                <a:latin typeface="Meiryo UI" panose="020B0604030504040204" pitchFamily="50" charset="-128"/>
                <a:ea typeface="Meiryo UI" panose="020B0604030504040204" pitchFamily="50" charset="-128"/>
                <a:cs typeface="ヒラギノ丸ゴ Pro W4"/>
              </a:rPr>
              <a:t>)</a:t>
            </a:r>
            <a:r>
              <a:rPr lang="ja-JP" altLang="en-US" dirty="0">
                <a:solidFill>
                  <a:schemeClr val="tx1"/>
                </a:solidFill>
                <a:latin typeface="Meiryo UI" panose="020B0604030504040204" pitchFamily="50" charset="-128"/>
                <a:ea typeface="Meiryo UI" panose="020B0604030504040204" pitchFamily="50" charset="-128"/>
                <a:cs typeface="ヒラギノ丸ゴ Pro W4"/>
              </a:rPr>
              <a:t>・長男</a:t>
            </a:r>
            <a:r>
              <a:rPr lang="en-US" altLang="ja-JP" dirty="0">
                <a:solidFill>
                  <a:schemeClr val="tx1"/>
                </a:solidFill>
                <a:latin typeface="Meiryo UI" panose="020B0604030504040204" pitchFamily="50" charset="-128"/>
                <a:ea typeface="Meiryo UI" panose="020B0604030504040204" pitchFamily="50" charset="-128"/>
                <a:cs typeface="ヒラギノ丸ゴ Pro W4"/>
              </a:rPr>
              <a:t>(8</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1"/>
                </a:solidFill>
                <a:latin typeface="Meiryo UI" panose="020B0604030504040204" pitchFamily="50" charset="-128"/>
                <a:ea typeface="Meiryo UI" panose="020B0604030504040204" pitchFamily="50" charset="-128"/>
                <a:cs typeface="ヒラギノ丸ゴ Pro W4"/>
              </a:rPr>
              <a:t>)</a:t>
            </a:r>
            <a:r>
              <a:rPr lang="ja-JP" altLang="en-US" dirty="0">
                <a:solidFill>
                  <a:schemeClr val="tx1"/>
                </a:solidFill>
                <a:latin typeface="Meiryo UI" panose="020B0604030504040204" pitchFamily="50" charset="-128"/>
                <a:ea typeface="Meiryo UI" panose="020B0604030504040204" pitchFamily="50" charset="-128"/>
                <a:cs typeface="ヒラギノ丸ゴ Pro W4"/>
              </a:rPr>
              <a:t>がいます。</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もし</a:t>
            </a:r>
            <a:r>
              <a:rPr lang="en-US" altLang="ja-JP"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1"/>
                </a:solidFill>
                <a:latin typeface="Meiryo UI" panose="020B0604030504040204" pitchFamily="50" charset="-128"/>
                <a:ea typeface="Meiryo UI" panose="020B0604030504040204" pitchFamily="50" charset="-128"/>
                <a:cs typeface="ヒラギノ丸ゴ Pro W4"/>
              </a:rPr>
              <a:t>さんが</a:t>
            </a:r>
            <a:r>
              <a:rPr lang="ja-JP" altLang="en-US" dirty="0">
                <a:solidFill>
                  <a:schemeClr val="tx1"/>
                </a:solidFill>
                <a:latin typeface="Meiryo UI" panose="020B0604030504040204" pitchFamily="50" charset="-128"/>
                <a:ea typeface="Meiryo UI" panose="020B0604030504040204" pitchFamily="50" charset="-128"/>
                <a:cs typeface="ヒラギノ丸ゴ Pro W4"/>
              </a:rPr>
              <a:t>亡くなってしまった場合、遺族の生活</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費や教育費などこれから必要になるお金はいくら</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1"/>
                </a:solidFill>
                <a:latin typeface="Meiryo UI" panose="020B0604030504040204" pitchFamily="50" charset="-128"/>
                <a:ea typeface="Meiryo UI" panose="020B0604030504040204" pitchFamily="50" charset="-128"/>
                <a:cs typeface="ヒラギノ丸ゴ Pro W4"/>
              </a:rPr>
              <a:t>になるでしょうか。</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1" name="正方形/長方形 10"/>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8800" y="6566400"/>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39" name="角丸四角形 38"/>
          <p:cNvSpPr/>
          <p:nvPr/>
        </p:nvSpPr>
        <p:spPr>
          <a:xfrm>
            <a:off x="2284541" y="5472344"/>
            <a:ext cx="4471989" cy="995101"/>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等号 3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809875" y="5824805"/>
            <a:ext cx="34385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約</a:t>
            </a:r>
            <a:r>
              <a:rPr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t>4,160</a:t>
            </a:r>
            <a:r>
              <a:rPr kumimoji="1" lang="ja-JP" altLang="en-US" sz="3200" b="1" i="0" u="sng"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万円</a:t>
            </a:r>
          </a:p>
        </p:txBody>
      </p:sp>
      <p:sp>
        <p:nvSpPr>
          <p:cNvPr id="42" name="テキスト ボックス 41"/>
          <p:cNvSpPr txBox="1"/>
          <p:nvPr/>
        </p:nvSpPr>
        <p:spPr>
          <a:xfrm>
            <a:off x="2287849" y="5533151"/>
            <a:ext cx="4468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108080" y="2828924"/>
            <a:ext cx="3819526" cy="2543176"/>
            <a:chOff x="266699" y="1381124"/>
            <a:chExt cx="3819526" cy="2543176"/>
          </a:xfrm>
        </p:grpSpPr>
        <p:sp>
          <p:nvSpPr>
            <p:cNvPr id="44" name="角丸四角形 43"/>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楕円 44"/>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46" name="テキスト ボックス 45"/>
            <p:cNvSpPr txBox="1"/>
            <p:nvPr/>
          </p:nvSpPr>
          <p:spPr>
            <a:xfrm>
              <a:off x="9620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必要となるお金</a:t>
              </a:r>
            </a:p>
          </p:txBody>
        </p:sp>
        <p:sp>
          <p:nvSpPr>
            <p:cNvPr id="47" name="角丸四角形 46"/>
            <p:cNvSpPr/>
            <p:nvPr/>
          </p:nvSpPr>
          <p:spPr>
            <a:xfrm>
              <a:off x="666750" y="2105400"/>
              <a:ext cx="3162300" cy="1598400"/>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テキスト ボックス 47"/>
            <p:cNvSpPr txBox="1"/>
            <p:nvPr/>
          </p:nvSpPr>
          <p:spPr>
            <a:xfrm>
              <a:off x="747449" y="2266950"/>
              <a:ext cx="1805251" cy="949234"/>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solidFill>
                    <a:prstClr val="white"/>
                  </a:solidFill>
                  <a:latin typeface="Meiryo UI" panose="020B0604030504040204" pitchFamily="50" charset="-128"/>
                  <a:ea typeface="Meiryo UI" panose="020B0604030504040204" pitchFamily="50" charset="-128"/>
                </a:rPr>
                <a:t>生活費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子どもの教育費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solidFill>
                    <a:prstClr val="white"/>
                  </a:solidFill>
                  <a:latin typeface="Meiryo UI" panose="020B0604030504040204" pitchFamily="50" charset="-128"/>
                  <a:ea typeface="Meiryo UI" panose="020B0604030504040204" pitchFamily="50" charset="-128"/>
                </a:rPr>
                <a:t>その他</a:t>
              </a: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p:cNvSpPr txBox="1"/>
            <p:nvPr/>
          </p:nvSpPr>
          <p:spPr>
            <a:xfrm>
              <a:off x="2073144" y="2266950"/>
              <a:ext cx="1698757" cy="949234"/>
            </a:xfrm>
            <a:prstGeom prst="rect">
              <a:avLst/>
            </a:prstGeom>
            <a:noFill/>
          </p:spPr>
          <p:txBody>
            <a:bodyPr wrap="square" rtlCol="0">
              <a:spAutoFit/>
            </a:bodyPr>
            <a:lstStyle/>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9,</a:t>
              </a:r>
              <a:r>
                <a:rPr lang="en-US" altLang="ja-JP" dirty="0">
                  <a:solidFill>
                    <a:schemeClr val="bg1"/>
                  </a:solidFill>
                  <a:latin typeface="Meiryo UI" panose="020B0604030504040204" pitchFamily="50" charset="-128"/>
                  <a:ea typeface="Meiryo UI" panose="020B0604030504040204" pitchFamily="50" charset="-128"/>
                </a:rPr>
                <a:t>320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a:t>
              </a:r>
              <a:r>
                <a:rPr lang="en-US" altLang="ja-JP" dirty="0">
                  <a:solidFill>
                    <a:schemeClr val="bg1"/>
                  </a:solidFill>
                  <a:latin typeface="Meiryo UI" panose="020B0604030504040204" pitchFamily="50" charset="-128"/>
                  <a:ea typeface="Meiryo UI" panose="020B0604030504040204" pitchFamily="50" charset="-128"/>
                </a:rPr>
                <a:t>250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1,</a:t>
              </a:r>
              <a:r>
                <a:rPr lang="en-US" altLang="ja-JP" dirty="0">
                  <a:solidFill>
                    <a:schemeClr val="bg1"/>
                  </a:solidFill>
                  <a:latin typeface="Meiryo UI" panose="020B0604030504040204" pitchFamily="50" charset="-128"/>
                  <a:ea typeface="Meiryo UI" panose="020B0604030504040204" pitchFamily="50" charset="-128"/>
                </a:rPr>
                <a:t>590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50" name="直線コネクタ 49"/>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52" name="テキスト ボックス 51"/>
            <p:cNvSpPr txBox="1"/>
            <p:nvPr/>
          </p:nvSpPr>
          <p:spPr>
            <a:xfrm>
              <a:off x="1720720" y="3275230"/>
              <a:ext cx="2051182" cy="369332"/>
            </a:xfrm>
            <a:prstGeom prst="rect">
              <a:avLst/>
            </a:prstGeom>
            <a:noFill/>
          </p:spPr>
          <p:txBody>
            <a:bodyPr wrap="square" rtlCol="0">
              <a:spAutoFit/>
            </a:bodyPr>
            <a:lstStyle/>
            <a:p>
              <a:pPr algn="r"/>
              <a:r>
                <a:rPr lang="zh-TW" altLang="en-US" b="1" dirty="0">
                  <a:solidFill>
                    <a:schemeClr val="bg1"/>
                  </a:solidFill>
                  <a:latin typeface="Meiryo UI" panose="020B0604030504040204" pitchFamily="50" charset="-128"/>
                  <a:ea typeface="Meiryo UI" panose="020B0604030504040204" pitchFamily="50" charset="-128"/>
                </a:rPr>
                <a:t>約</a:t>
              </a:r>
              <a:r>
                <a:rPr lang="en-US" altLang="zh-TW" b="1" dirty="0">
                  <a:solidFill>
                    <a:schemeClr val="bg1"/>
                  </a:solidFill>
                  <a:latin typeface="Meiryo UI" panose="020B0604030504040204" pitchFamily="50" charset="-128"/>
                  <a:ea typeface="Meiryo UI" panose="020B0604030504040204" pitchFamily="50" charset="-128"/>
                </a:rPr>
                <a:t>1</a:t>
              </a:r>
              <a:r>
                <a:rPr lang="zh-TW" altLang="en-US" b="1" dirty="0">
                  <a:solidFill>
                    <a:schemeClr val="bg1"/>
                  </a:solidFill>
                  <a:latin typeface="Meiryo UI" panose="020B0604030504040204" pitchFamily="50" charset="-128"/>
                  <a:ea typeface="Meiryo UI" panose="020B0604030504040204" pitchFamily="50" charset="-128"/>
                </a:rPr>
                <a:t>億</a:t>
              </a:r>
              <a:r>
                <a:rPr lang="en-US" altLang="ja-JP" b="1" dirty="0">
                  <a:solidFill>
                    <a:schemeClr val="bg1"/>
                  </a:solidFill>
                  <a:latin typeface="Meiryo UI" panose="020B0604030504040204" pitchFamily="50" charset="-128"/>
                  <a:ea typeface="Meiryo UI" panose="020B0604030504040204" pitchFamily="50" charset="-128"/>
                </a:rPr>
                <a:t>3,160</a:t>
              </a:r>
              <a:r>
                <a:rPr lang="zh-TW" altLang="en-US" b="1" dirty="0">
                  <a:solidFill>
                    <a:schemeClr val="bg1"/>
                  </a:solidFill>
                  <a:latin typeface="Meiryo UI" panose="020B0604030504040204" pitchFamily="50" charset="-128"/>
                  <a:ea typeface="Meiryo UI" panose="020B0604030504040204" pitchFamily="50" charset="-128"/>
                </a:rPr>
                <a:t>万円</a:t>
              </a:r>
            </a:p>
          </p:txBody>
        </p:sp>
      </p:grpSp>
      <p:grpSp>
        <p:nvGrpSpPr>
          <p:cNvPr id="53" name="グループ化 52"/>
          <p:cNvGrpSpPr/>
          <p:nvPr/>
        </p:nvGrpSpPr>
        <p:grpSpPr>
          <a:xfrm>
            <a:off x="5013455" y="2828924"/>
            <a:ext cx="3819526" cy="2543176"/>
            <a:chOff x="4724399" y="1381124"/>
            <a:chExt cx="3819526" cy="2543176"/>
          </a:xfrm>
        </p:grpSpPr>
        <p:sp>
          <p:nvSpPr>
            <p:cNvPr id="54" name="角丸四角形 53"/>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楕円 54"/>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56" name="テキスト ボックス 55"/>
            <p:cNvSpPr txBox="1"/>
            <p:nvPr/>
          </p:nvSpPr>
          <p:spPr>
            <a:xfrm>
              <a:off x="54197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入ってくるお金</a:t>
              </a:r>
            </a:p>
          </p:txBody>
        </p:sp>
        <p:sp>
          <p:nvSpPr>
            <p:cNvPr id="57" name="角丸四角形 56"/>
            <p:cNvSpPr/>
            <p:nvPr/>
          </p:nvSpPr>
          <p:spPr>
            <a:xfrm>
              <a:off x="5124450" y="2105400"/>
              <a:ext cx="3162300" cy="1598400"/>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5205149" y="2266950"/>
              <a:ext cx="1805251" cy="949234"/>
            </a:xfrm>
            <a:prstGeom prst="rect">
              <a:avLst/>
            </a:prstGeom>
            <a:noFill/>
          </p:spPr>
          <p:txBody>
            <a:bodyPr wrap="square" rtlCol="0">
              <a:spAutoFit/>
            </a:bodyPr>
            <a:lstStyle/>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公的保障</a:t>
              </a:r>
            </a:p>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企業保障</a:t>
              </a:r>
            </a:p>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妻の収入</a:t>
              </a:r>
            </a:p>
          </p:txBody>
        </p:sp>
        <p:sp>
          <p:nvSpPr>
            <p:cNvPr id="59" name="テキスト ボックス 58"/>
            <p:cNvSpPr txBox="1"/>
            <p:nvPr/>
          </p:nvSpPr>
          <p:spPr>
            <a:xfrm>
              <a:off x="6378444" y="2266950"/>
              <a:ext cx="1851157" cy="949234"/>
            </a:xfrm>
            <a:prstGeom prst="rect">
              <a:avLst/>
            </a:prstGeom>
            <a:noFill/>
          </p:spPr>
          <p:txBody>
            <a:bodyPr wrap="square" rtlCol="0">
              <a:spAutoFit/>
            </a:bodyPr>
            <a:lstStyle/>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6,</a:t>
              </a:r>
              <a:r>
                <a:rPr lang="en-US" altLang="ja-JP" dirty="0">
                  <a:solidFill>
                    <a:schemeClr val="bg1"/>
                  </a:solidFill>
                  <a:latin typeface="Meiryo UI" panose="020B0604030504040204" pitchFamily="50" charset="-128"/>
                  <a:ea typeface="Meiryo UI" panose="020B0604030504040204" pitchFamily="50" charset="-128"/>
                </a:rPr>
                <a:t>260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400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2,340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60" name="直線コネクタ 59"/>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62" name="テキスト ボックス 61"/>
            <p:cNvSpPr txBox="1"/>
            <p:nvPr/>
          </p:nvSpPr>
          <p:spPr>
            <a:xfrm>
              <a:off x="6378444" y="3275230"/>
              <a:ext cx="1851157" cy="369332"/>
            </a:xfrm>
            <a:prstGeom prst="rect">
              <a:avLst/>
            </a:prstGeom>
            <a:noFill/>
          </p:spPr>
          <p:txBody>
            <a:bodyPr wrap="square" rtlCol="0">
              <a:spAutoFit/>
            </a:bodyPr>
            <a:lstStyle/>
            <a:p>
              <a:pPr algn="r"/>
              <a:r>
                <a:rPr lang="ja-JP" altLang="en-US" b="1" dirty="0">
                  <a:solidFill>
                    <a:schemeClr val="bg1"/>
                  </a:solidFill>
                  <a:latin typeface="Meiryo UI" panose="020B0604030504040204" pitchFamily="50" charset="-128"/>
                  <a:ea typeface="Meiryo UI" panose="020B0604030504040204" pitchFamily="50" charset="-128"/>
                </a:rPr>
                <a:t>約</a:t>
              </a:r>
              <a:r>
                <a:rPr lang="en-US" altLang="ja-JP" b="1" dirty="0">
                  <a:solidFill>
                    <a:schemeClr val="bg1"/>
                  </a:solidFill>
                  <a:latin typeface="Meiryo UI" panose="020B0604030504040204" pitchFamily="50" charset="-128"/>
                  <a:ea typeface="Meiryo UI" panose="020B0604030504040204" pitchFamily="50" charset="-128"/>
                </a:rPr>
                <a:t>9,000</a:t>
              </a:r>
              <a:r>
                <a:rPr lang="ja-JP" altLang="en-US" b="1" dirty="0">
                  <a:solidFill>
                    <a:schemeClr val="bg1"/>
                  </a:solidFill>
                  <a:latin typeface="Meiryo UI" panose="020B0604030504040204" pitchFamily="50" charset="-128"/>
                  <a:ea typeface="Meiryo UI" panose="020B0604030504040204" pitchFamily="50" charset="-128"/>
                </a:rPr>
                <a:t>万円</a:t>
              </a:r>
            </a:p>
          </p:txBody>
        </p:sp>
      </p:grpSp>
      <p:cxnSp>
        <p:nvCxnSpPr>
          <p:cNvPr id="63" name="直線コネクタ 62"/>
          <p:cNvCxnSpPr/>
          <p:nvPr/>
        </p:nvCxnSpPr>
        <p:spPr>
          <a:xfrm flipV="1">
            <a:off x="4165730" y="4238625"/>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64" name="図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351" y="871303"/>
            <a:ext cx="3823712" cy="1758710"/>
          </a:xfrm>
          <a:prstGeom prst="rect">
            <a:avLst/>
          </a:prstGeom>
        </p:spPr>
      </p:pic>
      <p:sp>
        <p:nvSpPr>
          <p:cNvPr id="66" name="正方形/長方形 65"/>
          <p:cNvSpPr/>
          <p:nvPr/>
        </p:nvSpPr>
        <p:spPr bwMode="white">
          <a:xfrm>
            <a:off x="461964" y="30760"/>
            <a:ext cx="78057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a:t>
            </a:r>
            <a:r>
              <a:rPr lang="ja-JP" altLang="en-US" sz="3200" b="1">
                <a:solidFill>
                  <a:srgbClr val="FFFFFF"/>
                </a:solidFill>
                <a:latin typeface="Meiryo UI" panose="020B0604030504040204" pitchFamily="50" charset="-128"/>
                <a:ea typeface="Meiryo UI" panose="020B0604030504040204" pitchFamily="50" charset="-128"/>
                <a:cs typeface="ヒラギノ角ゴ ProN W6"/>
              </a:rPr>
              <a:t>（亡くなった場合</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FCAD788D-B44B-4E50-97C3-F4479010B4A2}"/>
              </a:ext>
            </a:extLst>
          </p:cNvPr>
          <p:cNvSpPr>
            <a:spLocks noGrp="1"/>
          </p:cNvSpPr>
          <p:nvPr>
            <p:ph type="sldNum" sz="quarter" idx="4"/>
          </p:nvPr>
        </p:nvSpPr>
        <p:spPr/>
        <p:txBody>
          <a:bodyPr/>
          <a:lstStyle/>
          <a:p>
            <a:fld id="{CFE1D277-9C57-4E30-9C75-4A0776A97483}" type="slidenum">
              <a:rPr lang="ja-JP" altLang="en-US" smtClean="0"/>
              <a:pPr/>
              <a:t>22</a:t>
            </a:fld>
            <a:endParaRPr lang="ja-JP" altLang="en-US" dirty="0"/>
          </a:p>
        </p:txBody>
      </p:sp>
      <p:sp>
        <p:nvSpPr>
          <p:cNvPr id="3" name="正方形/長方形 2">
            <a:extLst>
              <a:ext uri="{FF2B5EF4-FFF2-40B4-BE49-F238E27FC236}">
                <a16:creationId xmlns:a16="http://schemas.microsoft.com/office/drawing/2014/main" id="{029D6993-5830-EE60-E549-6DBF917D164D}"/>
              </a:ext>
            </a:extLst>
          </p:cNvPr>
          <p:cNvSpPr/>
          <p:nvPr/>
        </p:nvSpPr>
        <p:spPr>
          <a:xfrm>
            <a:off x="230767"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じじょ</a:t>
            </a:r>
          </a:p>
        </p:txBody>
      </p:sp>
      <p:sp>
        <p:nvSpPr>
          <p:cNvPr id="4" name="正方形/長方形 3">
            <a:extLst>
              <a:ext uri="{FF2B5EF4-FFF2-40B4-BE49-F238E27FC236}">
                <a16:creationId xmlns:a16="http://schemas.microsoft.com/office/drawing/2014/main" id="{48420810-EB1D-771E-5090-E042FF369237}"/>
              </a:ext>
            </a:extLst>
          </p:cNvPr>
          <p:cNvSpPr/>
          <p:nvPr/>
        </p:nvSpPr>
        <p:spPr>
          <a:xfrm>
            <a:off x="1409632"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ひつよう</a:t>
            </a:r>
          </a:p>
        </p:txBody>
      </p:sp>
      <p:sp>
        <p:nvSpPr>
          <p:cNvPr id="5" name="正方形/長方形 4">
            <a:extLst>
              <a:ext uri="{FF2B5EF4-FFF2-40B4-BE49-F238E27FC236}">
                <a16:creationId xmlns:a16="http://schemas.microsoft.com/office/drawing/2014/main" id="{4F722F21-0AFE-7078-DF86-7938049F5C4A}"/>
              </a:ext>
            </a:extLst>
          </p:cNvPr>
          <p:cNvSpPr/>
          <p:nvPr/>
        </p:nvSpPr>
        <p:spPr>
          <a:xfrm>
            <a:off x="2583707"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じれい</a:t>
            </a:r>
          </a:p>
        </p:txBody>
      </p:sp>
      <p:sp>
        <p:nvSpPr>
          <p:cNvPr id="6" name="正方形/長方形 5">
            <a:extLst>
              <a:ext uri="{FF2B5EF4-FFF2-40B4-BE49-F238E27FC236}">
                <a16:creationId xmlns:a16="http://schemas.microsoft.com/office/drawing/2014/main" id="{21C35034-2C63-82B7-907E-5E654492843D}"/>
              </a:ext>
            </a:extLst>
          </p:cNvPr>
          <p:cNvSpPr/>
          <p:nvPr/>
        </p:nvSpPr>
        <p:spPr>
          <a:xfrm>
            <a:off x="3803421" y="-24745"/>
            <a:ext cx="111478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な</a:t>
            </a:r>
          </a:p>
        </p:txBody>
      </p:sp>
      <p:sp>
        <p:nvSpPr>
          <p:cNvPr id="7" name="正方形/長方形 6">
            <a:extLst>
              <a:ext uri="{FF2B5EF4-FFF2-40B4-BE49-F238E27FC236}">
                <a16:creationId xmlns:a16="http://schemas.microsoft.com/office/drawing/2014/main" id="{12CD0549-CBDB-8343-F06B-BA4941288270}"/>
              </a:ext>
            </a:extLst>
          </p:cNvPr>
          <p:cNvSpPr/>
          <p:nvPr/>
        </p:nvSpPr>
        <p:spPr>
          <a:xfrm>
            <a:off x="5641746" y="-24745"/>
            <a:ext cx="111478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ばあい</a:t>
            </a:r>
          </a:p>
        </p:txBody>
      </p:sp>
      <p:sp>
        <p:nvSpPr>
          <p:cNvPr id="9" name="正方形/長方形 8">
            <a:extLst>
              <a:ext uri="{FF2B5EF4-FFF2-40B4-BE49-F238E27FC236}">
                <a16:creationId xmlns:a16="http://schemas.microsoft.com/office/drawing/2014/main" id="{D1E33462-EA7F-9A6B-DCB1-95DBE1CCB47E}"/>
              </a:ext>
            </a:extLst>
          </p:cNvPr>
          <p:cNvSpPr/>
          <p:nvPr/>
        </p:nvSpPr>
        <p:spPr>
          <a:xfrm>
            <a:off x="820960"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ことし</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A6EEFAD-02B3-7408-01CA-B96B6060F7B9}"/>
              </a:ext>
            </a:extLst>
          </p:cNvPr>
          <p:cNvSpPr/>
          <p:nvPr/>
        </p:nvSpPr>
        <p:spPr>
          <a:xfrm>
            <a:off x="143704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B77A196-5DC8-8642-B697-A401F976581B}"/>
              </a:ext>
            </a:extLst>
          </p:cNvPr>
          <p:cNvSpPr/>
          <p:nvPr/>
        </p:nvSpPr>
        <p:spPr>
          <a:xfrm>
            <a:off x="181835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つま</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8AD5767-2155-33E1-371D-93E03F234D3B}"/>
              </a:ext>
            </a:extLst>
          </p:cNvPr>
          <p:cNvSpPr/>
          <p:nvPr/>
        </p:nvSpPr>
        <p:spPr>
          <a:xfrm>
            <a:off x="243055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85435D06-4495-2420-E263-81748C8735A0}"/>
              </a:ext>
            </a:extLst>
          </p:cNvPr>
          <p:cNvSpPr/>
          <p:nvPr/>
        </p:nvSpPr>
        <p:spPr>
          <a:xfrm>
            <a:off x="3560051"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きんむ</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482F15BB-6C64-1E94-2B5F-FA34ED3D1328}"/>
              </a:ext>
            </a:extLst>
          </p:cNvPr>
          <p:cNvSpPr/>
          <p:nvPr/>
        </p:nvSpPr>
        <p:spPr>
          <a:xfrm>
            <a:off x="152204"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ちょうじょ</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98F9E09-247B-D1CD-9281-F2B4656BE4FB}"/>
              </a:ext>
            </a:extLst>
          </p:cNvPr>
          <p:cNvSpPr/>
          <p:nvPr/>
        </p:nvSpPr>
        <p:spPr>
          <a:xfrm>
            <a:off x="854736"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E1968451-8B71-0EF4-9337-918EF191253B}"/>
              </a:ext>
            </a:extLst>
          </p:cNvPr>
          <p:cNvSpPr/>
          <p:nvPr/>
        </p:nvSpPr>
        <p:spPr>
          <a:xfrm>
            <a:off x="1417192"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ちょうなん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094CEE67-93D8-3147-1114-1F3473CD57F9}"/>
              </a:ext>
            </a:extLst>
          </p:cNvPr>
          <p:cNvSpPr/>
          <p:nvPr/>
        </p:nvSpPr>
        <p:spPr>
          <a:xfrm>
            <a:off x="2039514"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7970365-6F0E-B24A-7A60-CB9D6A849455}"/>
              </a:ext>
            </a:extLst>
          </p:cNvPr>
          <p:cNvSpPr/>
          <p:nvPr/>
        </p:nvSpPr>
        <p:spPr>
          <a:xfrm>
            <a:off x="1056334"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BB85A729-4DE9-07E3-CCDE-F04E9FA38148}"/>
              </a:ext>
            </a:extLst>
          </p:cNvPr>
          <p:cNvSpPr/>
          <p:nvPr/>
        </p:nvSpPr>
        <p:spPr>
          <a:xfrm>
            <a:off x="2677797"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7F184F3D-9678-3908-09F7-6D4BBCF1CF41}"/>
              </a:ext>
            </a:extLst>
          </p:cNvPr>
          <p:cNvSpPr/>
          <p:nvPr/>
        </p:nvSpPr>
        <p:spPr>
          <a:xfrm>
            <a:off x="3328854"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33FE259-2794-920C-4621-C1D5199DE50A}"/>
              </a:ext>
            </a:extLst>
          </p:cNvPr>
          <p:cNvSpPr/>
          <p:nvPr/>
        </p:nvSpPr>
        <p:spPr>
          <a:xfrm>
            <a:off x="3892858"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8331FA13-6ECC-E524-164B-127F816F1CEC}"/>
              </a:ext>
            </a:extLst>
          </p:cNvPr>
          <p:cNvSpPr/>
          <p:nvPr/>
        </p:nvSpPr>
        <p:spPr>
          <a:xfrm>
            <a:off x="171070" y="1700184"/>
            <a:ext cx="56714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C68CBF73-15C4-8E93-4A05-7868D31173C4}"/>
              </a:ext>
            </a:extLst>
          </p:cNvPr>
          <p:cNvSpPr/>
          <p:nvPr/>
        </p:nvSpPr>
        <p:spPr>
          <a:xfrm>
            <a:off x="617405"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D7492AE5-EDB4-ACAA-7226-2A4C3FD9CF44}"/>
              </a:ext>
            </a:extLst>
          </p:cNvPr>
          <p:cNvSpPr/>
          <p:nvPr/>
        </p:nvSpPr>
        <p:spPr>
          <a:xfrm>
            <a:off x="2234249"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A8A4F7AA-7279-B340-D8BA-D81FB5DBD0C9}"/>
              </a:ext>
            </a:extLst>
          </p:cNvPr>
          <p:cNvSpPr/>
          <p:nvPr/>
        </p:nvSpPr>
        <p:spPr>
          <a:xfrm>
            <a:off x="3285833"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A02B19A6-E97A-A1C2-37D6-722ED7B7787F}"/>
              </a:ext>
            </a:extLst>
          </p:cNvPr>
          <p:cNvSpPr/>
          <p:nvPr/>
        </p:nvSpPr>
        <p:spPr>
          <a:xfrm>
            <a:off x="829956"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ひ</a:t>
            </a:r>
            <a:r>
              <a:rPr lang="ja-JP" altLang="en-US" sz="900" dirty="0">
                <a:solidFill>
                  <a:srgbClr val="FF0000"/>
                </a:solidFill>
                <a:latin typeface="BIZ UDPゴシック" panose="020B0400000000000000" pitchFamily="50" charset="-128"/>
                <a:ea typeface="BIZ UDPゴシック" panose="020B0400000000000000" pitchFamily="50" charset="-128"/>
              </a:rPr>
              <a:t>つよう</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C1DEF75B-11E5-9CA1-6824-40E5F64F0F18}"/>
              </a:ext>
            </a:extLst>
          </p:cNvPr>
          <p:cNvSpPr/>
          <p:nvPr/>
        </p:nvSpPr>
        <p:spPr>
          <a:xfrm>
            <a:off x="2241681"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かね</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66C2DC2-9292-EEC5-F4C1-0CB8B93199EB}"/>
              </a:ext>
            </a:extLst>
          </p:cNvPr>
          <p:cNvSpPr/>
          <p:nvPr/>
        </p:nvSpPr>
        <p:spPr>
          <a:xfrm>
            <a:off x="607880" y="3618625"/>
            <a:ext cx="81436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せいかつひ</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75FD742D-7BD0-8445-ABC1-E143EC6DEECD}"/>
              </a:ext>
            </a:extLst>
          </p:cNvPr>
          <p:cNvSpPr/>
          <p:nvPr/>
        </p:nvSpPr>
        <p:spPr>
          <a:xfrm>
            <a:off x="494336" y="3925573"/>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こ</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4F17F5FE-30F2-C6ED-B24D-6E78E1502A30}"/>
              </a:ext>
            </a:extLst>
          </p:cNvPr>
          <p:cNvSpPr/>
          <p:nvPr/>
        </p:nvSpPr>
        <p:spPr>
          <a:xfrm>
            <a:off x="1262647" y="3901865"/>
            <a:ext cx="97160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きょういくひ</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A4F174B6-80F7-0092-B284-E289DCE1CA6D}"/>
              </a:ext>
            </a:extLst>
          </p:cNvPr>
          <p:cNvSpPr/>
          <p:nvPr/>
        </p:nvSpPr>
        <p:spPr>
          <a:xfrm>
            <a:off x="874996" y="421670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た</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95A2357-E8D0-ECD4-8BD5-0CAB12DB020D}"/>
              </a:ext>
            </a:extLst>
          </p:cNvPr>
          <p:cNvSpPr/>
          <p:nvPr/>
        </p:nvSpPr>
        <p:spPr>
          <a:xfrm>
            <a:off x="2016074" y="3642848"/>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543E2F9-4FCA-2380-A31D-84C84686EF3A}"/>
              </a:ext>
            </a:extLst>
          </p:cNvPr>
          <p:cNvSpPr/>
          <p:nvPr/>
        </p:nvSpPr>
        <p:spPr>
          <a:xfrm>
            <a:off x="2016074" y="3933867"/>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43664752-704F-ACDC-2949-76AA2188B323}"/>
              </a:ext>
            </a:extLst>
          </p:cNvPr>
          <p:cNvSpPr/>
          <p:nvPr/>
        </p:nvSpPr>
        <p:spPr>
          <a:xfrm>
            <a:off x="2016074" y="422940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7E73004B-FA18-A142-4344-0491C9A1505A}"/>
              </a:ext>
            </a:extLst>
          </p:cNvPr>
          <p:cNvSpPr/>
          <p:nvPr/>
        </p:nvSpPr>
        <p:spPr>
          <a:xfrm>
            <a:off x="1560119"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EF5B7F93-E139-32DD-DE44-0E9627A0B759}"/>
              </a:ext>
            </a:extLst>
          </p:cNvPr>
          <p:cNvSpPr/>
          <p:nvPr/>
        </p:nvSpPr>
        <p:spPr>
          <a:xfrm>
            <a:off x="1953460"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おく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id="{7A5437BD-6357-EA98-BAE6-E8DBACFE44DF}"/>
              </a:ext>
            </a:extLst>
          </p:cNvPr>
          <p:cNvSpPr/>
          <p:nvPr/>
        </p:nvSpPr>
        <p:spPr>
          <a:xfrm>
            <a:off x="5555708" y="3023977"/>
            <a:ext cx="75264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はい</a:t>
            </a:r>
            <a:endParaRPr kumimoji="1" lang="en-US" altLang="ja-JP"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766E41B3-DBAB-F650-8EB7-46B31703727C}"/>
              </a:ext>
            </a:extLst>
          </p:cNvPr>
          <p:cNvSpPr/>
          <p:nvPr/>
        </p:nvSpPr>
        <p:spPr>
          <a:xfrm>
            <a:off x="7009092" y="3023977"/>
            <a:ext cx="75264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79" name="正方形/長方形 78">
            <a:extLst>
              <a:ext uri="{FF2B5EF4-FFF2-40B4-BE49-F238E27FC236}">
                <a16:creationId xmlns:a16="http://schemas.microsoft.com/office/drawing/2014/main" id="{8878ED10-D77D-6FC5-F2D9-5FFCAD3CF6F5}"/>
              </a:ext>
            </a:extLst>
          </p:cNvPr>
          <p:cNvSpPr/>
          <p:nvPr/>
        </p:nvSpPr>
        <p:spPr>
          <a:xfrm>
            <a:off x="5484270" y="3628537"/>
            <a:ext cx="1054643"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0" name="正方形/長方形 79">
            <a:extLst>
              <a:ext uri="{FF2B5EF4-FFF2-40B4-BE49-F238E27FC236}">
                <a16:creationId xmlns:a16="http://schemas.microsoft.com/office/drawing/2014/main" id="{887E7931-6AC9-2FD3-293E-7A51A23B3DB9}"/>
              </a:ext>
            </a:extLst>
          </p:cNvPr>
          <p:cNvSpPr/>
          <p:nvPr/>
        </p:nvSpPr>
        <p:spPr>
          <a:xfrm>
            <a:off x="5519960" y="3933267"/>
            <a:ext cx="1054643"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きぎょうほしょう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1" name="正方形/長方形 80">
            <a:extLst>
              <a:ext uri="{FF2B5EF4-FFF2-40B4-BE49-F238E27FC236}">
                <a16:creationId xmlns:a16="http://schemas.microsoft.com/office/drawing/2014/main" id="{753BF6E5-55FD-70B2-CB9B-6C76031FDD0A}"/>
              </a:ext>
            </a:extLst>
          </p:cNvPr>
          <p:cNvSpPr/>
          <p:nvPr/>
        </p:nvSpPr>
        <p:spPr>
          <a:xfrm>
            <a:off x="5404709" y="4222472"/>
            <a:ext cx="57600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つま</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2" name="正方形/長方形 81">
            <a:extLst>
              <a:ext uri="{FF2B5EF4-FFF2-40B4-BE49-F238E27FC236}">
                <a16:creationId xmlns:a16="http://schemas.microsoft.com/office/drawing/2014/main" id="{860B5B34-633B-5344-46B8-2504EC503BCE}"/>
              </a:ext>
            </a:extLst>
          </p:cNvPr>
          <p:cNvSpPr/>
          <p:nvPr/>
        </p:nvSpPr>
        <p:spPr>
          <a:xfrm>
            <a:off x="5719460" y="4222472"/>
            <a:ext cx="90159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しゅうにゅう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06430FB5-1E20-3584-9E61-BA635E3200C3}"/>
              </a:ext>
            </a:extLst>
          </p:cNvPr>
          <p:cNvSpPr/>
          <p:nvPr/>
        </p:nvSpPr>
        <p:spPr>
          <a:xfrm>
            <a:off x="593051" y="4610100"/>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860E0772-40B2-9E39-E8C7-2CBCB35136EC}"/>
              </a:ext>
            </a:extLst>
          </p:cNvPr>
          <p:cNvSpPr/>
          <p:nvPr/>
        </p:nvSpPr>
        <p:spPr>
          <a:xfrm>
            <a:off x="6843504"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52CF1680-6C1C-4B1B-8344-14AED28CCADB}"/>
              </a:ext>
            </a:extLst>
          </p:cNvPr>
          <p:cNvSpPr/>
          <p:nvPr/>
        </p:nvSpPr>
        <p:spPr>
          <a:xfrm>
            <a:off x="5493390" y="4610100"/>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2A2AD6AC-3890-F7DC-6A35-5A72B4571CD6}"/>
              </a:ext>
            </a:extLst>
          </p:cNvPr>
          <p:cNvSpPr/>
          <p:nvPr/>
        </p:nvSpPr>
        <p:spPr>
          <a:xfrm>
            <a:off x="6910021" y="419181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E7E175C2-8862-6D32-458B-9E46DF3C8D07}"/>
              </a:ext>
            </a:extLst>
          </p:cNvPr>
          <p:cNvSpPr/>
          <p:nvPr/>
        </p:nvSpPr>
        <p:spPr>
          <a:xfrm>
            <a:off x="6896920" y="364154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E19BEB1E-3014-94A1-3FEF-B804B067BF46}"/>
              </a:ext>
            </a:extLst>
          </p:cNvPr>
          <p:cNvSpPr/>
          <p:nvPr/>
        </p:nvSpPr>
        <p:spPr>
          <a:xfrm>
            <a:off x="7135042" y="3948853"/>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727B96F6-1CEA-3EC1-6BFE-A984F69BAFFF}"/>
              </a:ext>
            </a:extLst>
          </p:cNvPr>
          <p:cNvSpPr/>
          <p:nvPr/>
        </p:nvSpPr>
        <p:spPr>
          <a:xfrm>
            <a:off x="2462226"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じじょ</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8A5F262-B0C9-81FB-BAAC-326B98FFCF3E}"/>
              </a:ext>
            </a:extLst>
          </p:cNvPr>
          <p:cNvSpPr/>
          <p:nvPr/>
        </p:nvSpPr>
        <p:spPr>
          <a:xfrm>
            <a:off x="3320235"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じゅんび</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998B17A7-AFC4-59F3-5D99-A5FD70F347AB}"/>
              </a:ext>
            </a:extLst>
          </p:cNvPr>
          <p:cNvSpPr/>
          <p:nvPr/>
        </p:nvSpPr>
        <p:spPr>
          <a:xfrm>
            <a:off x="4435327"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ひつよう</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DE09848F-B42C-E678-7BC5-BA1C5F5DE5D2}"/>
              </a:ext>
            </a:extLst>
          </p:cNvPr>
          <p:cNvSpPr/>
          <p:nvPr/>
        </p:nvSpPr>
        <p:spPr>
          <a:xfrm>
            <a:off x="5932031"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D5DDF2BB-0A77-C364-1093-DFEBE3708102}"/>
              </a:ext>
            </a:extLst>
          </p:cNvPr>
          <p:cNvSpPr/>
          <p:nvPr/>
        </p:nvSpPr>
        <p:spPr>
          <a:xfrm>
            <a:off x="2941618" y="5862025"/>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65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500"/>
                                        <p:tgtEl>
                                          <p:spTgt spid="8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500"/>
                                        <p:tgtEl>
                                          <p:spTgt spid="8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500"/>
                                        <p:tgtEl>
                                          <p:spTgt spid="8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fade">
                                      <p:cBhvr>
                                        <p:cTn id="106" dur="500"/>
                                        <p:tgtEl>
                                          <p:spTgt spid="4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P spid="27" grpId="0"/>
      <p:bldP spid="28" grpId="0"/>
      <p:bldP spid="29" grpId="0"/>
      <p:bldP spid="30" grpId="0"/>
      <p:bldP spid="31" grpId="0"/>
      <p:bldP spid="32" grpId="0"/>
      <p:bldP spid="33" grpId="0"/>
      <p:bldP spid="34"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35" grpId="0"/>
      <p:bldP spid="36" grpId="0"/>
      <p:bldP spid="37" grpId="0"/>
      <p:bldP spid="38"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69961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 name="表 1"/>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64008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46559969"/>
              </p:ext>
            </p:extLst>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64008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768" y="2966354"/>
            <a:ext cx="1416467"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45"/>
            <a:ext cx="1597814"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bwMode="white">
            <a:xfrm rot="1159575">
              <a:off x="1496337" y="2831977"/>
              <a:ext cx="1409359" cy="369332"/>
            </a:xfrm>
            <a:prstGeom prst="rect">
              <a:avLst/>
            </a:prstGeom>
            <a:noFill/>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6" y="4493428"/>
            <a:ext cx="1761319" cy="929643"/>
            <a:chOff x="1428601" y="4493423"/>
            <a:chExt cx="176131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bwMode="white">
            <a:xfrm rot="20185190">
              <a:off x="1560948" y="4720835"/>
              <a:ext cx="1628971" cy="369332"/>
            </a:xfrm>
            <a:prstGeom prst="rect">
              <a:avLst/>
            </a:prstGeom>
            <a:no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9" y="4342789"/>
            <a:ext cx="1910885" cy="904067"/>
            <a:chOff x="6138786" y="4287654"/>
            <a:chExt cx="1910885"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bwMode="white">
            <a:xfrm rot="20766334">
              <a:off x="6340653" y="4396809"/>
              <a:ext cx="1709018" cy="49618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を受取る</a:t>
              </a:r>
            </a:p>
          </p:txBody>
        </p:sp>
      </p:grpSp>
      <p:pic>
        <p:nvPicPr>
          <p:cNvPr id="36" name="図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5345" y="3064350"/>
            <a:ext cx="1290024" cy="1700487"/>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3775" y="1822293"/>
            <a:ext cx="1254451"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3515" y="5220764"/>
            <a:ext cx="1129112" cy="1121339"/>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2622" y="4361689"/>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742685" y="1929292"/>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14"/>
            <a:ext cx="1673736" cy="823031"/>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bwMode="white">
            <a:xfrm rot="1272866">
              <a:off x="6222848" y="3131726"/>
              <a:ext cx="1667244" cy="58477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10"/>
          <a:stretch>
            <a:fillRect/>
          </a:stretch>
        </p:blipFill>
        <p:spPr>
          <a:xfrm>
            <a:off x="678628" y="3780667"/>
            <a:ext cx="1254451" cy="1014151"/>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1"/>
          <a:stretch>
            <a:fillRect/>
          </a:stretch>
        </p:blipFill>
        <p:spPr>
          <a:xfrm>
            <a:off x="649451" y="5304318"/>
            <a:ext cx="1119743" cy="805469"/>
          </a:xfrm>
          <a:prstGeom prst="rect">
            <a:avLst/>
          </a:prstGeom>
        </p:spPr>
      </p:pic>
      <p:sp>
        <p:nvSpPr>
          <p:cNvPr id="17" name="スライド番号プレースホルダー 16">
            <a:extLst>
              <a:ext uri="{FF2B5EF4-FFF2-40B4-BE49-F238E27FC236}">
                <a16:creationId xmlns:a16="http://schemas.microsoft.com/office/drawing/2014/main" id="{5FEE1845-A531-48E9-821F-3C780FAFEB7C}"/>
              </a:ext>
            </a:extLst>
          </p:cNvPr>
          <p:cNvSpPr>
            <a:spLocks noGrp="1"/>
          </p:cNvSpPr>
          <p:nvPr>
            <p:ph type="sldNum" sz="quarter" idx="4"/>
          </p:nvPr>
        </p:nvSpPr>
        <p:spPr/>
        <p:txBody>
          <a:bodyPr/>
          <a:lstStyle/>
          <a:p>
            <a:fld id="{CFE1D277-9C57-4E30-9C75-4A0776A97483}" type="slidenum">
              <a:rPr lang="ja-JP" altLang="en-US" smtClean="0"/>
              <a:pPr/>
              <a:t>23</a:t>
            </a:fld>
            <a:endParaRPr lang="ja-JP" altLang="en-US" dirty="0"/>
          </a:p>
        </p:txBody>
      </p:sp>
      <p:sp>
        <p:nvSpPr>
          <p:cNvPr id="18" name="テキスト ボックス 17">
            <a:extLst>
              <a:ext uri="{FF2B5EF4-FFF2-40B4-BE49-F238E27FC236}">
                <a16:creationId xmlns:a16="http://schemas.microsoft.com/office/drawing/2014/main" id="{855AC3CA-3B43-0F6B-4512-C130D30620BE}"/>
              </a:ext>
            </a:extLst>
          </p:cNvPr>
          <p:cNvSpPr txBox="1"/>
          <p:nvPr/>
        </p:nvSpPr>
        <p:spPr>
          <a:xfrm>
            <a:off x="1886734" y="5625037"/>
            <a:ext cx="2032929"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お金が必要になると</a:t>
            </a:r>
          </a:p>
        </p:txBody>
      </p:sp>
      <p:sp>
        <p:nvSpPr>
          <p:cNvPr id="20" name="テキスト ボックス 19">
            <a:extLst>
              <a:ext uri="{FF2B5EF4-FFF2-40B4-BE49-F238E27FC236}">
                <a16:creationId xmlns:a16="http://schemas.microsoft.com/office/drawing/2014/main" id="{E548A929-25B5-B5BC-84DA-D10B686DEF1E}"/>
              </a:ext>
            </a:extLst>
          </p:cNvPr>
          <p:cNvSpPr txBox="1"/>
          <p:nvPr/>
        </p:nvSpPr>
        <p:spPr>
          <a:xfrm>
            <a:off x="6743239" y="5625037"/>
            <a:ext cx="2000869"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リスクの起きた人が</a:t>
            </a:r>
          </a:p>
        </p:txBody>
      </p:sp>
      <p:pic>
        <p:nvPicPr>
          <p:cNvPr id="21" name="図 20" descr="ロゴ&#10;&#10;中程度の精度で自動的に生成された説明">
            <a:extLst>
              <a:ext uri="{FF2B5EF4-FFF2-40B4-BE49-F238E27FC236}">
                <a16:creationId xmlns:a16="http://schemas.microsoft.com/office/drawing/2014/main" id="{9927B908-7088-1F19-3BEE-43EEF5C0DDE5}"/>
              </a:ext>
            </a:extLst>
          </p:cNvPr>
          <p:cNvPicPr>
            <a:picLocks noChangeAspect="1"/>
          </p:cNvPicPr>
          <p:nvPr/>
        </p:nvPicPr>
        <p:blipFill>
          <a:blip r:embed="rId12"/>
          <a:stretch>
            <a:fillRect/>
          </a:stretch>
        </p:blipFill>
        <p:spPr>
          <a:xfrm>
            <a:off x="5435385" y="5185198"/>
            <a:ext cx="1373984" cy="864129"/>
          </a:xfrm>
          <a:prstGeom prst="rect">
            <a:avLst/>
          </a:prstGeom>
        </p:spPr>
      </p:pic>
      <p:sp>
        <p:nvSpPr>
          <p:cNvPr id="19" name="正方形/長方形 18">
            <a:extLst>
              <a:ext uri="{FF2B5EF4-FFF2-40B4-BE49-F238E27FC236}">
                <a16:creationId xmlns:a16="http://schemas.microsoft.com/office/drawing/2014/main" id="{048D2A87-3ABA-9423-8464-77FCE974357E}"/>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2" name="正方形/長方形 21">
            <a:extLst>
              <a:ext uri="{FF2B5EF4-FFF2-40B4-BE49-F238E27FC236}">
                <a16:creationId xmlns:a16="http://schemas.microsoft.com/office/drawing/2014/main" id="{83FC4E4F-2B38-DD9D-DDEC-545758F4C775}"/>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ABF12A78-2DC2-14FD-F22B-36E1568926C4}"/>
              </a:ext>
            </a:extLst>
          </p:cNvPr>
          <p:cNvSpPr/>
          <p:nvPr/>
        </p:nvSpPr>
        <p:spPr>
          <a:xfrm>
            <a:off x="1720950" y="98827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4" name="正方形/長方形 23">
            <a:extLst>
              <a:ext uri="{FF2B5EF4-FFF2-40B4-BE49-F238E27FC236}">
                <a16:creationId xmlns:a16="http://schemas.microsoft.com/office/drawing/2014/main" id="{36A920DF-2902-6A39-0BDB-C58CC8FB94C1}"/>
              </a:ext>
            </a:extLst>
          </p:cNvPr>
          <p:cNvSpPr/>
          <p:nvPr/>
        </p:nvSpPr>
        <p:spPr>
          <a:xfrm>
            <a:off x="6018282" y="101960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5" name="正方形/長方形 24">
            <a:extLst>
              <a:ext uri="{FF2B5EF4-FFF2-40B4-BE49-F238E27FC236}">
                <a16:creationId xmlns:a16="http://schemas.microsoft.com/office/drawing/2014/main" id="{3639EF9B-E3B2-C5CF-3C22-9A9D3F9801B7}"/>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1CD3ED43-2F5B-5F0F-3C5C-C5ECAC9CB64A}"/>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25D5C81F-CEEE-1511-0A2B-59488F8962D9}"/>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33" name="正方形/長方形 32">
            <a:extLst>
              <a:ext uri="{FF2B5EF4-FFF2-40B4-BE49-F238E27FC236}">
                <a16:creationId xmlns:a16="http://schemas.microsoft.com/office/drawing/2014/main" id="{FED182A1-14E4-91C9-556E-40E06BD4FFD0}"/>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97346CA3-02C7-96B2-070B-2910A2A81B51}"/>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BC36277-B449-34A3-F836-A678155CA842}"/>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F0A3C1C3-6353-A886-465D-27D6F2532162}"/>
              </a:ext>
            </a:extLst>
          </p:cNvPr>
          <p:cNvSpPr/>
          <p:nvPr/>
        </p:nvSpPr>
        <p:spPr>
          <a:xfrm>
            <a:off x="1063175" y="546240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E72E24D4-E53D-6A06-55EF-F93443FCE0A4}"/>
              </a:ext>
            </a:extLst>
          </p:cNvPr>
          <p:cNvSpPr/>
          <p:nvPr/>
        </p:nvSpPr>
        <p:spPr>
          <a:xfrm>
            <a:off x="1656909" y="544793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AABF4DCD-99E2-CDE5-A162-8637ADEAF19C}"/>
              </a:ext>
            </a:extLst>
          </p:cNvPr>
          <p:cNvSpPr/>
          <p:nvPr/>
        </p:nvSpPr>
        <p:spPr>
          <a:xfrm>
            <a:off x="6495161" y="546081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800" dirty="0">
              <a:solidFill>
                <a:schemeClr val="tx1"/>
              </a:solidFill>
            </a:endParaRPr>
          </a:p>
        </p:txBody>
      </p:sp>
      <p:sp>
        <p:nvSpPr>
          <p:cNvPr id="44" name="正方形/長方形 43">
            <a:extLst>
              <a:ext uri="{FF2B5EF4-FFF2-40B4-BE49-F238E27FC236}">
                <a16:creationId xmlns:a16="http://schemas.microsoft.com/office/drawing/2014/main" id="{8D839195-7711-2E70-BD4F-252D1B3CC99A}"/>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10E422AA-B219-5FCD-AFA5-CF80790F8F5A}"/>
              </a:ext>
            </a:extLst>
          </p:cNvPr>
          <p:cNvSpPr/>
          <p:nvPr/>
        </p:nvSpPr>
        <p:spPr>
          <a:xfrm rot="1212742">
            <a:off x="6795582" y="283418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50" dirty="0">
                <a:solidFill>
                  <a:schemeClr val="tx1"/>
                </a:solidFill>
                <a:latin typeface="BIZ UDPゴシック" panose="020B0400000000000000" pitchFamily="50" charset="-128"/>
                <a:ea typeface="BIZ UDPゴシック" panose="020B0400000000000000" pitchFamily="50" charset="-128"/>
              </a:rPr>
              <a:t>ほけんりょう</a:t>
            </a:r>
            <a:endParaRPr lang="en-US" altLang="ja-JP" sz="75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95329B08-BED7-EE74-C080-602287D93C32}"/>
              </a:ext>
            </a:extLst>
          </p:cNvPr>
          <p:cNvSpPr/>
          <p:nvPr/>
        </p:nvSpPr>
        <p:spPr>
          <a:xfrm rot="1280445">
            <a:off x="6213026" y="33259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tx1"/>
              </a:solidFill>
            </a:endParaRPr>
          </a:p>
        </p:txBody>
      </p:sp>
      <p:sp>
        <p:nvSpPr>
          <p:cNvPr id="47" name="正方形/長方形 46">
            <a:extLst>
              <a:ext uri="{FF2B5EF4-FFF2-40B4-BE49-F238E27FC236}">
                <a16:creationId xmlns:a16="http://schemas.microsoft.com/office/drawing/2014/main" id="{2804DD11-B3EF-6EF3-615F-93DC2DD91865}"/>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8" name="正方形/長方形 47">
            <a:extLst>
              <a:ext uri="{FF2B5EF4-FFF2-40B4-BE49-F238E27FC236}">
                <a16:creationId xmlns:a16="http://schemas.microsoft.com/office/drawing/2014/main" id="{C02AE1BA-5A92-B5BA-463F-594DADA7D180}"/>
              </a:ext>
            </a:extLst>
          </p:cNvPr>
          <p:cNvSpPr/>
          <p:nvPr/>
        </p:nvSpPr>
        <p:spPr>
          <a:xfrm rot="20419839">
            <a:off x="6570400" y="4253802"/>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48812D70-8022-1666-C351-744077ABA7E1}"/>
              </a:ext>
            </a:extLst>
          </p:cNvPr>
          <p:cNvSpPr/>
          <p:nvPr/>
        </p:nvSpPr>
        <p:spPr>
          <a:xfrm rot="20243044">
            <a:off x="6263123" y="4475031"/>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かね</a:t>
            </a:r>
            <a:endParaRPr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EAC0E1CF-EF47-D4DF-A5EE-495AC94BF59A}"/>
              </a:ext>
            </a:extLst>
          </p:cNvPr>
          <p:cNvSpPr/>
          <p:nvPr/>
        </p:nvSpPr>
        <p:spPr>
          <a:xfrm rot="20476829">
            <a:off x="6478942" y="492116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B98606DA-62FE-DC51-8439-877AC6ABF2FC}"/>
              </a:ext>
            </a:extLst>
          </p:cNvPr>
          <p:cNvSpPr/>
          <p:nvPr/>
        </p:nvSpPr>
        <p:spPr>
          <a:xfrm>
            <a:off x="7086182" y="546081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800" dirty="0">
              <a:solidFill>
                <a:schemeClr val="tx1"/>
              </a:solidFill>
            </a:endParaRPr>
          </a:p>
        </p:txBody>
      </p:sp>
    </p:spTree>
    <p:extLst>
      <p:ext uri="{BB962C8B-B14F-4D97-AF65-F5344CB8AC3E}">
        <p14:creationId xmlns:p14="http://schemas.microsoft.com/office/powerpoint/2010/main" val="341034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a:t>
            </a:r>
            <a:endParaRPr lang="en-US" altLang="ja-JP" sz="1050" dirty="0">
              <a:latin typeface="Meiryo UI" panose="020B0604030504040204" pitchFamily="50" charset="-128"/>
              <a:ea typeface="Meiryo UI" panose="020B0604030504040204" pitchFamily="50" charset="-128"/>
              <a:cs typeface="ヒラギノ角ゴ Pro W3"/>
            </a:endParaRPr>
          </a:p>
          <a:p>
            <a:r>
              <a:rPr lang="ja-JP" altLang="en-US" sz="1050" dirty="0">
                <a:latin typeface="Meiryo UI" panose="020B0604030504040204" pitchFamily="50" charset="-128"/>
                <a:ea typeface="Meiryo UI" panose="020B0604030504040204" pitchFamily="50" charset="-128"/>
                <a:cs typeface="ヒラギノ角ゴ Pro W3"/>
              </a:rPr>
              <a:t>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a:xfrm>
            <a:off x="7010400" y="6476134"/>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kern="1200">
                <a:solidFill>
                  <a:schemeClr val="tx1">
                    <a:lumMod val="65000"/>
                    <a:lumOff val="3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7B76553B-32E2-D644-9CD0-56FDA882EB90}" type="slidenum">
              <a:rPr lang="ja-JP" altLang="en-US" smtClean="0"/>
              <a:pPr/>
              <a:t>24</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025F592C-4EA7-ED50-AC17-9DDA51458E39}"/>
              </a:ext>
            </a:extLst>
          </p:cNvPr>
          <p:cNvSpPr/>
          <p:nvPr/>
        </p:nvSpPr>
        <p:spPr>
          <a:xfrm>
            <a:off x="5806078" y="4046457"/>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000" dirty="0">
              <a:solidFill>
                <a:schemeClr val="tx1"/>
              </a:solidFill>
            </a:endParaRPr>
          </a:p>
        </p:txBody>
      </p:sp>
      <p:sp>
        <p:nvSpPr>
          <p:cNvPr id="52" name="正方形/長方形 51">
            <a:extLst>
              <a:ext uri="{FF2B5EF4-FFF2-40B4-BE49-F238E27FC236}">
                <a16:creationId xmlns:a16="http://schemas.microsoft.com/office/drawing/2014/main" id="{34293F11-6F4B-9867-CB4B-A13491A06B7A}"/>
              </a:ext>
            </a:extLst>
          </p:cNvPr>
          <p:cNvSpPr/>
          <p:nvPr/>
        </p:nvSpPr>
        <p:spPr>
          <a:xfrm>
            <a:off x="7284938" y="4046456"/>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194409889"/>
              </p:ext>
            </p:extLst>
          </p:nvPr>
        </p:nvGraphicFramePr>
        <p:xfrm>
          <a:off x="1352811" y="763579"/>
          <a:ext cx="3682827" cy="5806856"/>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1">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5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5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71731266"/>
              </p:ext>
            </p:extLst>
          </p:nvPr>
        </p:nvGraphicFramePr>
        <p:xfrm>
          <a:off x="5121662" y="777049"/>
          <a:ext cx="3986847" cy="5793385"/>
        </p:xfrm>
        <a:graphic>
          <a:graphicData uri="http://schemas.openxmlformats.org/drawingml/2006/table">
            <a:tbl>
              <a:tblPr firstRow="1" bandRow="1">
                <a:tableStyleId>{2D5ABB26-0587-4C30-8999-92F81FD0307C}</a:tableStyleId>
              </a:tblPr>
              <a:tblGrid>
                <a:gridCol w="3986847">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5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5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638147678"/>
              </p:ext>
            </p:extLst>
          </p:nvPr>
        </p:nvGraphicFramePr>
        <p:xfrm>
          <a:off x="100083" y="1676400"/>
          <a:ext cx="1228724" cy="4894030"/>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1">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52812" y="1608084"/>
            <a:ext cx="3817577" cy="2734210"/>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1"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3" name="テキスト ボックス 12"/>
          <p:cNvSpPr txBox="1"/>
          <p:nvPr/>
        </p:nvSpPr>
        <p:spPr>
          <a:xfrm>
            <a:off x="1312553" y="4524837"/>
            <a:ext cx="3817577" cy="183652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4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230937" y="1926531"/>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68167" y="4316212"/>
            <a:ext cx="3996000" cy="2280304"/>
          </a:xfrm>
          <a:prstGeom prst="rect">
            <a:avLst/>
          </a:prstGeom>
          <a:noFill/>
        </p:spPr>
        <p:txBody>
          <a:bodyPr wrap="square" rtlCol="0">
            <a:spAutoFit/>
          </a:bodyPr>
          <a:lstStyle/>
          <a:p>
            <a:pPr>
              <a:lnSpc>
                <a:spcPts val="3500"/>
              </a:lnSpc>
            </a:pPr>
            <a:r>
              <a:rPr lang="ja-JP" altLang="en-US" sz="22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●結果的にリスクが発生しなくても、決められた金額を保険料として支払う必要がある（保険の種類によっては一部戻ってくる場合がある）。</a:t>
            </a:r>
            <a:endParaRPr lang="ja-JP" altLang="en-US" sz="22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6" y="30761"/>
            <a:ext cx="69961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6"/>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25</a:t>
            </a:fld>
            <a:endParaRPr lang="ja-JP" altLang="en-US" dirty="0"/>
          </a:p>
        </p:txBody>
      </p:sp>
      <p:sp>
        <p:nvSpPr>
          <p:cNvPr id="4" name="正方形/長方形 3">
            <a:extLst>
              <a:ext uri="{FF2B5EF4-FFF2-40B4-BE49-F238E27FC236}">
                <a16:creationId xmlns:a16="http://schemas.microsoft.com/office/drawing/2014/main" id="{2E6BD84A-12CE-4387-DB44-F6CB13691214}"/>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8892B5B4-85C3-F095-4512-71161FA7238C}"/>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48DB29AE-DBD2-BF7C-9A14-0503C5E4404A}"/>
              </a:ext>
            </a:extLst>
          </p:cNvPr>
          <p:cNvSpPr/>
          <p:nvPr/>
        </p:nvSpPr>
        <p:spPr>
          <a:xfrm>
            <a:off x="2551128"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9" name="正方形/長方形 8">
            <a:extLst>
              <a:ext uri="{FF2B5EF4-FFF2-40B4-BE49-F238E27FC236}">
                <a16:creationId xmlns:a16="http://schemas.microsoft.com/office/drawing/2014/main" id="{28E1D098-E755-C2FE-BF86-4D7A2CB5B56A}"/>
              </a:ext>
            </a:extLst>
          </p:cNvPr>
          <p:cNvSpPr/>
          <p:nvPr/>
        </p:nvSpPr>
        <p:spPr>
          <a:xfrm>
            <a:off x="6209021"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0" name="正方形/長方形 9">
            <a:extLst>
              <a:ext uri="{FF2B5EF4-FFF2-40B4-BE49-F238E27FC236}">
                <a16:creationId xmlns:a16="http://schemas.microsoft.com/office/drawing/2014/main" id="{8548B0C5-4C3F-2BD2-9E37-5E2AF755D5A9}"/>
              </a:ext>
            </a:extLst>
          </p:cNvPr>
          <p:cNvSpPr/>
          <p:nvPr/>
        </p:nvSpPr>
        <p:spPr>
          <a:xfrm>
            <a:off x="1234383" y="145652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p>
        </p:txBody>
      </p:sp>
      <p:sp>
        <p:nvSpPr>
          <p:cNvPr id="11" name="正方形/長方形 10">
            <a:extLst>
              <a:ext uri="{FF2B5EF4-FFF2-40B4-BE49-F238E27FC236}">
                <a16:creationId xmlns:a16="http://schemas.microsoft.com/office/drawing/2014/main" id="{86E8EA52-AD8E-F9DD-0F2C-2AE94C20AA27}"/>
              </a:ext>
            </a:extLst>
          </p:cNvPr>
          <p:cNvSpPr/>
          <p:nvPr/>
        </p:nvSpPr>
        <p:spPr>
          <a:xfrm>
            <a:off x="3025993" y="14692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じゆう</a:t>
            </a:r>
          </a:p>
        </p:txBody>
      </p:sp>
      <p:sp>
        <p:nvSpPr>
          <p:cNvPr id="16" name="正方形/長方形 15">
            <a:extLst>
              <a:ext uri="{FF2B5EF4-FFF2-40B4-BE49-F238E27FC236}">
                <a16:creationId xmlns:a16="http://schemas.microsoft.com/office/drawing/2014/main" id="{D5792AF0-77D9-666C-2198-170B1E224306}"/>
              </a:ext>
            </a:extLst>
          </p:cNvPr>
          <p:cNvSpPr/>
          <p:nvPr/>
        </p:nvSpPr>
        <p:spPr>
          <a:xfrm>
            <a:off x="1389355" y="237157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とちゅう</a:t>
            </a:r>
          </a:p>
        </p:txBody>
      </p:sp>
      <p:sp>
        <p:nvSpPr>
          <p:cNvPr id="17" name="正方形/長方形 16">
            <a:extLst>
              <a:ext uri="{FF2B5EF4-FFF2-40B4-BE49-F238E27FC236}">
                <a16:creationId xmlns:a16="http://schemas.microsoft.com/office/drawing/2014/main" id="{8429A934-1781-1DC0-D12B-808DD0077962}"/>
              </a:ext>
            </a:extLst>
          </p:cNvPr>
          <p:cNvSpPr/>
          <p:nvPr/>
        </p:nvSpPr>
        <p:spPr>
          <a:xfrm>
            <a:off x="2326964" y="236106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a:t>
            </a:r>
          </a:p>
        </p:txBody>
      </p:sp>
      <p:sp>
        <p:nvSpPr>
          <p:cNvPr id="18" name="正方形/長方形 17">
            <a:extLst>
              <a:ext uri="{FF2B5EF4-FFF2-40B4-BE49-F238E27FC236}">
                <a16:creationId xmlns:a16="http://schemas.microsoft.com/office/drawing/2014/main" id="{6261AD6D-01A9-34A0-9390-8354634040E3}"/>
              </a:ext>
            </a:extLst>
          </p:cNvPr>
          <p:cNvSpPr/>
          <p:nvPr/>
        </p:nvSpPr>
        <p:spPr>
          <a:xfrm>
            <a:off x="2832187" y="237645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だ</a:t>
            </a:r>
          </a:p>
        </p:txBody>
      </p:sp>
      <p:sp>
        <p:nvSpPr>
          <p:cNvPr id="19" name="正方形/長方形 18">
            <a:extLst>
              <a:ext uri="{FF2B5EF4-FFF2-40B4-BE49-F238E27FC236}">
                <a16:creationId xmlns:a16="http://schemas.microsoft.com/office/drawing/2014/main" id="{1B19578D-1740-EC8F-3BBF-E26B4E91F960}"/>
              </a:ext>
            </a:extLst>
          </p:cNvPr>
          <p:cNvSpPr/>
          <p:nvPr/>
        </p:nvSpPr>
        <p:spPr>
          <a:xfrm>
            <a:off x="3599812" y="236344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72D0B38-969B-A70D-0F9B-0D683D8ABE60}"/>
              </a:ext>
            </a:extLst>
          </p:cNvPr>
          <p:cNvSpPr/>
          <p:nvPr/>
        </p:nvSpPr>
        <p:spPr>
          <a:xfrm>
            <a:off x="2094477" y="279430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じゆう</a:t>
            </a:r>
          </a:p>
        </p:txBody>
      </p:sp>
      <p:sp>
        <p:nvSpPr>
          <p:cNvPr id="21" name="正方形/長方形 20">
            <a:extLst>
              <a:ext uri="{FF2B5EF4-FFF2-40B4-BE49-F238E27FC236}">
                <a16:creationId xmlns:a16="http://schemas.microsoft.com/office/drawing/2014/main" id="{7DBBDA11-3356-5600-4804-076B8C3486BC}"/>
              </a:ext>
            </a:extLst>
          </p:cNvPr>
          <p:cNvSpPr/>
          <p:nvPr/>
        </p:nvSpPr>
        <p:spPr>
          <a:xfrm>
            <a:off x="1340161" y="324261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あず</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F553C591-AB29-B999-CD6D-44BFA1480382}"/>
              </a:ext>
            </a:extLst>
          </p:cNvPr>
          <p:cNvSpPr/>
          <p:nvPr/>
        </p:nvSpPr>
        <p:spPr>
          <a:xfrm>
            <a:off x="2237756" y="325031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きんがく</a:t>
            </a:r>
          </a:p>
        </p:txBody>
      </p:sp>
      <p:sp>
        <p:nvSpPr>
          <p:cNvPr id="24" name="正方形/長方形 23">
            <a:extLst>
              <a:ext uri="{FF2B5EF4-FFF2-40B4-BE49-F238E27FC236}">
                <a16:creationId xmlns:a16="http://schemas.microsoft.com/office/drawing/2014/main" id="{BCD702A1-ECF2-A2F9-ED4A-6086F14DD590}"/>
              </a:ext>
            </a:extLst>
          </p:cNvPr>
          <p:cNvSpPr/>
          <p:nvPr/>
        </p:nvSpPr>
        <p:spPr>
          <a:xfrm>
            <a:off x="2927399" y="326112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F4B06AC2-9190-3BE3-C01E-137F591342A8}"/>
              </a:ext>
            </a:extLst>
          </p:cNvPr>
          <p:cNvSpPr/>
          <p:nvPr/>
        </p:nvSpPr>
        <p:spPr>
          <a:xfrm>
            <a:off x="3793437" y="325000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りし</a:t>
            </a:r>
          </a:p>
        </p:txBody>
      </p:sp>
      <p:sp>
        <p:nvSpPr>
          <p:cNvPr id="26" name="正方形/長方形 25">
            <a:extLst>
              <a:ext uri="{FF2B5EF4-FFF2-40B4-BE49-F238E27FC236}">
                <a16:creationId xmlns:a16="http://schemas.microsoft.com/office/drawing/2014/main" id="{5A6A577A-FF77-56E0-3562-4AC0886BB9AA}"/>
              </a:ext>
            </a:extLst>
          </p:cNvPr>
          <p:cNvSpPr/>
          <p:nvPr/>
        </p:nvSpPr>
        <p:spPr>
          <a:xfrm>
            <a:off x="1380208" y="436091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とちゅう</a:t>
            </a:r>
          </a:p>
        </p:txBody>
      </p:sp>
      <p:sp>
        <p:nvSpPr>
          <p:cNvPr id="27" name="正方形/長方形 26">
            <a:extLst>
              <a:ext uri="{FF2B5EF4-FFF2-40B4-BE49-F238E27FC236}">
                <a16:creationId xmlns:a16="http://schemas.microsoft.com/office/drawing/2014/main" id="{D26B710F-C913-9A82-F4CB-1E28ABD6AE00}"/>
              </a:ext>
            </a:extLst>
          </p:cNvPr>
          <p:cNvSpPr/>
          <p:nvPr/>
        </p:nvSpPr>
        <p:spPr>
          <a:xfrm>
            <a:off x="2370160" y="436091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びょうき</a:t>
            </a:r>
          </a:p>
        </p:txBody>
      </p:sp>
      <p:sp>
        <p:nvSpPr>
          <p:cNvPr id="28" name="正方形/長方形 27">
            <a:extLst>
              <a:ext uri="{FF2B5EF4-FFF2-40B4-BE49-F238E27FC236}">
                <a16:creationId xmlns:a16="http://schemas.microsoft.com/office/drawing/2014/main" id="{01BCBC60-946D-ADD2-345A-D8E2CF76852E}"/>
              </a:ext>
            </a:extLst>
          </p:cNvPr>
          <p:cNvSpPr/>
          <p:nvPr/>
        </p:nvSpPr>
        <p:spPr>
          <a:xfrm>
            <a:off x="3442731" y="43848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など</a:t>
            </a:r>
          </a:p>
        </p:txBody>
      </p:sp>
      <p:sp>
        <p:nvSpPr>
          <p:cNvPr id="29" name="正方形/長方形 28">
            <a:extLst>
              <a:ext uri="{FF2B5EF4-FFF2-40B4-BE49-F238E27FC236}">
                <a16:creationId xmlns:a16="http://schemas.microsoft.com/office/drawing/2014/main" id="{C8D77CCE-0B33-583D-6D4E-305A2D03E2C0}"/>
              </a:ext>
            </a:extLst>
          </p:cNvPr>
          <p:cNvSpPr/>
          <p:nvPr/>
        </p:nvSpPr>
        <p:spPr>
          <a:xfrm>
            <a:off x="1540371" y="485707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はっせい</a:t>
            </a:r>
          </a:p>
        </p:txBody>
      </p:sp>
      <p:sp>
        <p:nvSpPr>
          <p:cNvPr id="30" name="正方形/長方形 29">
            <a:extLst>
              <a:ext uri="{FF2B5EF4-FFF2-40B4-BE49-F238E27FC236}">
                <a16:creationId xmlns:a16="http://schemas.microsoft.com/office/drawing/2014/main" id="{7CC46AEE-7E73-F63B-22F9-67D2288DF8A4}"/>
              </a:ext>
            </a:extLst>
          </p:cNvPr>
          <p:cNvSpPr/>
          <p:nvPr/>
        </p:nvSpPr>
        <p:spPr>
          <a:xfrm>
            <a:off x="2677458" y="485806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ばあい</a:t>
            </a:r>
          </a:p>
        </p:txBody>
      </p:sp>
      <p:sp>
        <p:nvSpPr>
          <p:cNvPr id="31" name="正方形/長方形 30">
            <a:extLst>
              <a:ext uri="{FF2B5EF4-FFF2-40B4-BE49-F238E27FC236}">
                <a16:creationId xmlns:a16="http://schemas.microsoft.com/office/drawing/2014/main" id="{904D6091-B9E8-407C-D503-19016FEC4F69}"/>
              </a:ext>
            </a:extLst>
          </p:cNvPr>
          <p:cNvSpPr/>
          <p:nvPr/>
        </p:nvSpPr>
        <p:spPr>
          <a:xfrm>
            <a:off x="3695399" y="484544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ひつよう</a:t>
            </a:r>
          </a:p>
        </p:txBody>
      </p:sp>
      <p:sp>
        <p:nvSpPr>
          <p:cNvPr id="33" name="正方形/長方形 32">
            <a:extLst>
              <a:ext uri="{FF2B5EF4-FFF2-40B4-BE49-F238E27FC236}">
                <a16:creationId xmlns:a16="http://schemas.microsoft.com/office/drawing/2014/main" id="{47D6E688-5A25-B7AC-ABF3-83C614916C89}"/>
              </a:ext>
            </a:extLst>
          </p:cNvPr>
          <p:cNvSpPr/>
          <p:nvPr/>
        </p:nvSpPr>
        <p:spPr>
          <a:xfrm>
            <a:off x="1105876" y="52933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きんがく</a:t>
            </a:r>
          </a:p>
        </p:txBody>
      </p:sp>
      <p:sp>
        <p:nvSpPr>
          <p:cNvPr id="34" name="正方形/長方形 33">
            <a:extLst>
              <a:ext uri="{FF2B5EF4-FFF2-40B4-BE49-F238E27FC236}">
                <a16:creationId xmlns:a16="http://schemas.microsoft.com/office/drawing/2014/main" id="{BD2B927D-1B34-B684-E959-871605AFC23C}"/>
              </a:ext>
            </a:extLst>
          </p:cNvPr>
          <p:cNvSpPr/>
          <p:nvPr/>
        </p:nvSpPr>
        <p:spPr>
          <a:xfrm>
            <a:off x="1828193" y="529196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た</a:t>
            </a:r>
          </a:p>
        </p:txBody>
      </p:sp>
      <p:sp>
        <p:nvSpPr>
          <p:cNvPr id="35" name="正方形/長方形 34">
            <a:extLst>
              <a:ext uri="{FF2B5EF4-FFF2-40B4-BE49-F238E27FC236}">
                <a16:creationId xmlns:a16="http://schemas.microsoft.com/office/drawing/2014/main" id="{FE9F3BFD-E08D-5731-6572-772086EA8F30}"/>
              </a:ext>
            </a:extLst>
          </p:cNvPr>
          <p:cNvSpPr/>
          <p:nvPr/>
        </p:nvSpPr>
        <p:spPr>
          <a:xfrm>
            <a:off x="3763163" y="529336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かぎ</a:t>
            </a:r>
          </a:p>
        </p:txBody>
      </p:sp>
      <p:sp>
        <p:nvSpPr>
          <p:cNvPr id="36" name="正方形/長方形 35">
            <a:extLst>
              <a:ext uri="{FF2B5EF4-FFF2-40B4-BE49-F238E27FC236}">
                <a16:creationId xmlns:a16="http://schemas.microsoft.com/office/drawing/2014/main" id="{BBE3866D-8E6D-640D-B3C6-3BF81DB5F0BD}"/>
              </a:ext>
            </a:extLst>
          </p:cNvPr>
          <p:cNvSpPr/>
          <p:nvPr/>
        </p:nvSpPr>
        <p:spPr>
          <a:xfrm>
            <a:off x="5243431" y="182012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37" name="正方形/長方形 36">
            <a:extLst>
              <a:ext uri="{FF2B5EF4-FFF2-40B4-BE49-F238E27FC236}">
                <a16:creationId xmlns:a16="http://schemas.microsoft.com/office/drawing/2014/main" id="{B8B1BA8C-F891-B059-4950-17A1D84C9F11}"/>
              </a:ext>
            </a:extLst>
          </p:cNvPr>
          <p:cNvSpPr/>
          <p:nvPr/>
        </p:nvSpPr>
        <p:spPr>
          <a:xfrm>
            <a:off x="7024423" y="181376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38" name="正方形/長方形 37">
            <a:extLst>
              <a:ext uri="{FF2B5EF4-FFF2-40B4-BE49-F238E27FC236}">
                <a16:creationId xmlns:a16="http://schemas.microsoft.com/office/drawing/2014/main" id="{0E26C755-D46B-CDCB-892A-5C5EE1C3F822}"/>
              </a:ext>
            </a:extLst>
          </p:cNvPr>
          <p:cNvSpPr/>
          <p:nvPr/>
        </p:nvSpPr>
        <p:spPr>
          <a:xfrm>
            <a:off x="4873752" y="226142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000" dirty="0">
              <a:solidFill>
                <a:schemeClr val="tx1"/>
              </a:solidFill>
            </a:endParaRPr>
          </a:p>
        </p:txBody>
      </p:sp>
      <p:sp>
        <p:nvSpPr>
          <p:cNvPr id="39" name="正方形/長方形 38">
            <a:extLst>
              <a:ext uri="{FF2B5EF4-FFF2-40B4-BE49-F238E27FC236}">
                <a16:creationId xmlns:a16="http://schemas.microsoft.com/office/drawing/2014/main" id="{E0F4F5D8-BF94-B708-DD29-865643F77E89}"/>
              </a:ext>
            </a:extLst>
          </p:cNvPr>
          <p:cNvSpPr/>
          <p:nvPr/>
        </p:nvSpPr>
        <p:spPr>
          <a:xfrm>
            <a:off x="6440941" y="223683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はっせい</a:t>
            </a:r>
          </a:p>
        </p:txBody>
      </p:sp>
      <p:sp>
        <p:nvSpPr>
          <p:cNvPr id="40" name="正方形/長方形 39">
            <a:extLst>
              <a:ext uri="{FF2B5EF4-FFF2-40B4-BE49-F238E27FC236}">
                <a16:creationId xmlns:a16="http://schemas.microsoft.com/office/drawing/2014/main" id="{558DD325-5B6E-9D40-0DB4-ED19FF8C7FF6}"/>
              </a:ext>
            </a:extLst>
          </p:cNvPr>
          <p:cNvSpPr/>
          <p:nvPr/>
        </p:nvSpPr>
        <p:spPr>
          <a:xfrm>
            <a:off x="7508030" y="225599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solidFill>
            </a:endParaRPr>
          </a:p>
        </p:txBody>
      </p:sp>
      <p:sp>
        <p:nvSpPr>
          <p:cNvPr id="41" name="正方形/長方形 40">
            <a:extLst>
              <a:ext uri="{FF2B5EF4-FFF2-40B4-BE49-F238E27FC236}">
                <a16:creationId xmlns:a16="http://schemas.microsoft.com/office/drawing/2014/main" id="{DFF3C5F1-ABB4-59A4-906A-0A7CC237BCAB}"/>
              </a:ext>
            </a:extLst>
          </p:cNvPr>
          <p:cNvSpPr/>
          <p:nvPr/>
        </p:nvSpPr>
        <p:spPr>
          <a:xfrm>
            <a:off x="6094840" y="26919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a:t>
            </a:r>
          </a:p>
        </p:txBody>
      </p:sp>
      <p:sp>
        <p:nvSpPr>
          <p:cNvPr id="42" name="正方形/長方形 41">
            <a:extLst>
              <a:ext uri="{FF2B5EF4-FFF2-40B4-BE49-F238E27FC236}">
                <a16:creationId xmlns:a16="http://schemas.microsoft.com/office/drawing/2014/main" id="{B0B335B7-7E99-14EC-166F-9171795636B8}"/>
              </a:ext>
            </a:extLst>
          </p:cNvPr>
          <p:cNvSpPr/>
          <p:nvPr/>
        </p:nvSpPr>
        <p:spPr>
          <a:xfrm>
            <a:off x="7569287" y="26919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a:t>
            </a:r>
            <a:r>
              <a:rPr lang="ja-JP" altLang="en-US" sz="1000" dirty="0">
                <a:solidFill>
                  <a:srgbClr val="FF0000"/>
                </a:solidFill>
                <a:latin typeface="BIZ UDPゴシック" panose="020B0400000000000000" pitchFamily="50" charset="-128"/>
                <a:ea typeface="BIZ UDPゴシック" panose="020B0400000000000000" pitchFamily="50" charset="-128"/>
              </a:rPr>
              <a:t>んがく</a:t>
            </a:r>
            <a:endParaRPr kumimoji="1" lang="en-US" altLang="ja-JP" sz="1000" dirty="0">
              <a:solidFill>
                <a:srgbClr val="FF0000"/>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4C323CB9-9C2B-E1F8-2EDB-CAF1EDFA8529}"/>
              </a:ext>
            </a:extLst>
          </p:cNvPr>
          <p:cNvSpPr/>
          <p:nvPr/>
        </p:nvSpPr>
        <p:spPr>
          <a:xfrm>
            <a:off x="8449154" y="2691919"/>
            <a:ext cx="7642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う</a:t>
            </a:r>
          </a:p>
        </p:txBody>
      </p:sp>
      <p:sp>
        <p:nvSpPr>
          <p:cNvPr id="44" name="正方形/長方形 43">
            <a:extLst>
              <a:ext uri="{FF2B5EF4-FFF2-40B4-BE49-F238E27FC236}">
                <a16:creationId xmlns:a16="http://schemas.microsoft.com/office/drawing/2014/main" id="{AEF500F6-A7C7-882B-F29C-6EAF72D7EEC5}"/>
              </a:ext>
            </a:extLst>
          </p:cNvPr>
          <p:cNvSpPr/>
          <p:nvPr/>
        </p:nvSpPr>
        <p:spPr>
          <a:xfrm>
            <a:off x="5366326" y="3135926"/>
            <a:ext cx="7642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a:t>
            </a:r>
          </a:p>
        </p:txBody>
      </p:sp>
      <p:sp>
        <p:nvSpPr>
          <p:cNvPr id="45" name="正方形/長方形 44">
            <a:extLst>
              <a:ext uri="{FF2B5EF4-FFF2-40B4-BE49-F238E27FC236}">
                <a16:creationId xmlns:a16="http://schemas.microsoft.com/office/drawing/2014/main" id="{5F8F03EA-031F-AAF2-F8EF-91F8B70E768F}"/>
              </a:ext>
            </a:extLst>
          </p:cNvPr>
          <p:cNvSpPr/>
          <p:nvPr/>
        </p:nvSpPr>
        <p:spPr>
          <a:xfrm>
            <a:off x="5401280" y="420398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けっかてき</a:t>
            </a:r>
          </a:p>
        </p:txBody>
      </p:sp>
      <p:sp>
        <p:nvSpPr>
          <p:cNvPr id="46" name="正方形/長方形 45">
            <a:extLst>
              <a:ext uri="{FF2B5EF4-FFF2-40B4-BE49-F238E27FC236}">
                <a16:creationId xmlns:a16="http://schemas.microsoft.com/office/drawing/2014/main" id="{695BC1A7-E3B5-23C2-3936-E6EEA74F2F50}"/>
              </a:ext>
            </a:extLst>
          </p:cNvPr>
          <p:cNvSpPr/>
          <p:nvPr/>
        </p:nvSpPr>
        <p:spPr>
          <a:xfrm>
            <a:off x="7034382" y="420398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0835E668-7F65-E247-A420-9E1DCF152D6B}"/>
              </a:ext>
            </a:extLst>
          </p:cNvPr>
          <p:cNvSpPr/>
          <p:nvPr/>
        </p:nvSpPr>
        <p:spPr>
          <a:xfrm>
            <a:off x="4777211" y="465502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a:t>
            </a:r>
          </a:p>
        </p:txBody>
      </p:sp>
      <p:sp>
        <p:nvSpPr>
          <p:cNvPr id="48" name="正方形/長方形 47">
            <a:extLst>
              <a:ext uri="{FF2B5EF4-FFF2-40B4-BE49-F238E27FC236}">
                <a16:creationId xmlns:a16="http://schemas.microsoft.com/office/drawing/2014/main" id="{C17CE280-3B2C-CB07-F0A9-684790CF517A}"/>
              </a:ext>
            </a:extLst>
          </p:cNvPr>
          <p:cNvSpPr/>
          <p:nvPr/>
        </p:nvSpPr>
        <p:spPr>
          <a:xfrm>
            <a:off x="6108209" y="46449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きんがく</a:t>
            </a:r>
          </a:p>
        </p:txBody>
      </p:sp>
      <p:sp>
        <p:nvSpPr>
          <p:cNvPr id="49" name="正方形/長方形 48">
            <a:extLst>
              <a:ext uri="{FF2B5EF4-FFF2-40B4-BE49-F238E27FC236}">
                <a16:creationId xmlns:a16="http://schemas.microsoft.com/office/drawing/2014/main" id="{3B4794BA-53F0-765A-CCA7-7D342951D2ED}"/>
              </a:ext>
            </a:extLst>
          </p:cNvPr>
          <p:cNvSpPr/>
          <p:nvPr/>
        </p:nvSpPr>
        <p:spPr>
          <a:xfrm>
            <a:off x="7021247" y="46449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937AA042-E77E-5A70-2918-DEC3834A363E}"/>
              </a:ext>
            </a:extLst>
          </p:cNvPr>
          <p:cNvSpPr/>
          <p:nvPr/>
        </p:nvSpPr>
        <p:spPr>
          <a:xfrm>
            <a:off x="8156360" y="465152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a:t>
            </a:r>
          </a:p>
        </p:txBody>
      </p:sp>
      <p:sp>
        <p:nvSpPr>
          <p:cNvPr id="51" name="正方形/長方形 50">
            <a:extLst>
              <a:ext uri="{FF2B5EF4-FFF2-40B4-BE49-F238E27FC236}">
                <a16:creationId xmlns:a16="http://schemas.microsoft.com/office/drawing/2014/main" id="{A0FE8484-3805-732D-6BFD-7A3018EA22CD}"/>
              </a:ext>
            </a:extLst>
          </p:cNvPr>
          <p:cNvSpPr/>
          <p:nvPr/>
        </p:nvSpPr>
        <p:spPr>
          <a:xfrm>
            <a:off x="4803100" y="51044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はら</a:t>
            </a:r>
          </a:p>
        </p:txBody>
      </p:sp>
      <p:sp>
        <p:nvSpPr>
          <p:cNvPr id="52" name="正方形/長方形 51">
            <a:extLst>
              <a:ext uri="{FF2B5EF4-FFF2-40B4-BE49-F238E27FC236}">
                <a16:creationId xmlns:a16="http://schemas.microsoft.com/office/drawing/2014/main" id="{EAC2FDAE-1A21-09F0-D392-CA0248C4B4CC}"/>
              </a:ext>
            </a:extLst>
          </p:cNvPr>
          <p:cNvSpPr/>
          <p:nvPr/>
        </p:nvSpPr>
        <p:spPr>
          <a:xfrm>
            <a:off x="5413644" y="510260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360823B1-95C1-BF36-E2AC-9397DE62C272}"/>
              </a:ext>
            </a:extLst>
          </p:cNvPr>
          <p:cNvSpPr/>
          <p:nvPr/>
        </p:nvSpPr>
        <p:spPr>
          <a:xfrm>
            <a:off x="6875129" y="50669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ほけん</a:t>
            </a:r>
          </a:p>
        </p:txBody>
      </p:sp>
      <p:sp>
        <p:nvSpPr>
          <p:cNvPr id="54" name="正方形/長方形 53">
            <a:extLst>
              <a:ext uri="{FF2B5EF4-FFF2-40B4-BE49-F238E27FC236}">
                <a16:creationId xmlns:a16="http://schemas.microsoft.com/office/drawing/2014/main" id="{34B5C674-2A05-72BB-3A46-A32905E8B566}"/>
              </a:ext>
            </a:extLst>
          </p:cNvPr>
          <p:cNvSpPr/>
          <p:nvPr/>
        </p:nvSpPr>
        <p:spPr>
          <a:xfrm>
            <a:off x="7711924" y="508643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しゅるい</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E4136DCC-B5AE-7280-D3F7-41141E3FB9E0}"/>
              </a:ext>
            </a:extLst>
          </p:cNvPr>
          <p:cNvSpPr/>
          <p:nvPr/>
        </p:nvSpPr>
        <p:spPr>
          <a:xfrm>
            <a:off x="5744813" y="552446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いちぶ</a:t>
            </a:r>
          </a:p>
        </p:txBody>
      </p:sp>
      <p:sp>
        <p:nvSpPr>
          <p:cNvPr id="56" name="正方形/長方形 55">
            <a:extLst>
              <a:ext uri="{FF2B5EF4-FFF2-40B4-BE49-F238E27FC236}">
                <a16:creationId xmlns:a16="http://schemas.microsoft.com/office/drawing/2014/main" id="{2752E41E-05D1-B154-2AB3-213C66DC2094}"/>
              </a:ext>
            </a:extLst>
          </p:cNvPr>
          <p:cNvSpPr/>
          <p:nvPr/>
        </p:nvSpPr>
        <p:spPr>
          <a:xfrm>
            <a:off x="6205573" y="553750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もど</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1BBAE673-0212-ABBD-6794-6C21692AE651}"/>
              </a:ext>
            </a:extLst>
          </p:cNvPr>
          <p:cNvSpPr/>
          <p:nvPr/>
        </p:nvSpPr>
        <p:spPr>
          <a:xfrm>
            <a:off x="7324911" y="553750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ばあい</a:t>
            </a:r>
          </a:p>
        </p:txBody>
      </p:sp>
      <p:sp>
        <p:nvSpPr>
          <p:cNvPr id="58" name="正方形/長方形 57">
            <a:extLst>
              <a:ext uri="{FF2B5EF4-FFF2-40B4-BE49-F238E27FC236}">
                <a16:creationId xmlns:a16="http://schemas.microsoft.com/office/drawing/2014/main" id="{AD9EACE0-DA8C-B46B-BEB7-6F5481D30A9C}"/>
              </a:ext>
            </a:extLst>
          </p:cNvPr>
          <p:cNvSpPr/>
          <p:nvPr/>
        </p:nvSpPr>
        <p:spPr>
          <a:xfrm>
            <a:off x="2237756" y="146513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かね</a:t>
            </a:r>
          </a:p>
        </p:txBody>
      </p:sp>
      <p:sp>
        <p:nvSpPr>
          <p:cNvPr id="59" name="正方形/長方形 58">
            <a:extLst>
              <a:ext uri="{FF2B5EF4-FFF2-40B4-BE49-F238E27FC236}">
                <a16:creationId xmlns:a16="http://schemas.microsoft.com/office/drawing/2014/main" id="{E31E7A29-489B-BAFC-9B8E-8AAF0643E957}"/>
              </a:ext>
            </a:extLst>
          </p:cNvPr>
          <p:cNvSpPr/>
          <p:nvPr/>
        </p:nvSpPr>
        <p:spPr>
          <a:xfrm>
            <a:off x="3702802" y="147337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つか</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Tree>
    <p:custDataLst>
      <p:tags r:id="rId1"/>
    </p:custDataLst>
    <p:extLst>
      <p:ext uri="{BB962C8B-B14F-4D97-AF65-F5344CB8AC3E}">
        <p14:creationId xmlns:p14="http://schemas.microsoft.com/office/powerpoint/2010/main" val="197128307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500"/>
                                        <p:tgtEl>
                                          <p:spTgt spid="4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fade">
                                      <p:cBhvr>
                                        <p:cTn id="121" dur="500"/>
                                        <p:tgtEl>
                                          <p:spTgt spid="4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500"/>
                                        <p:tgtEl>
                                          <p:spTgt spid="4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fade">
                                      <p:cBhvr>
                                        <p:cTn id="130" dur="500"/>
                                        <p:tgtEl>
                                          <p:spTgt spid="4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fade">
                                      <p:cBhvr>
                                        <p:cTn id="133" dur="500"/>
                                        <p:tgtEl>
                                          <p:spTgt spid="5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fade">
                                      <p:cBhvr>
                                        <p:cTn id="136" dur="500"/>
                                        <p:tgtEl>
                                          <p:spTgt spid="5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500"/>
                                        <p:tgtEl>
                                          <p:spTgt spid="5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500"/>
                                        <p:tgtEl>
                                          <p:spTgt spid="5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500"/>
                                        <p:tgtEl>
                                          <p:spTgt spid="5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500"/>
                                        <p:tgtEl>
                                          <p:spTgt spid="5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Effect transition="in" filter="fade">
                                      <p:cBhvr>
                                        <p:cTn id="151" dur="500"/>
                                        <p:tgtEl>
                                          <p:spTgt spid="5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fade">
                                      <p:cBhvr>
                                        <p:cTn id="1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0" grpId="0"/>
      <p:bldP spid="11" grpId="0"/>
      <p:bldP spid="16" grpId="0"/>
      <p:bldP spid="17" grpId="0"/>
      <p:bldP spid="18" grpId="0"/>
      <p:bldP spid="19" grpId="0"/>
      <p:bldP spid="20" grpId="0"/>
      <p:bldP spid="21" grpId="0"/>
      <p:bldP spid="22"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26</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10370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生成コンテンツは誤りを含む可能性があります。">
            <a:extLst>
              <a:ext uri="{FF2B5EF4-FFF2-40B4-BE49-F238E27FC236}">
                <a16:creationId xmlns:a16="http://schemas.microsoft.com/office/drawing/2014/main" id="{7A6296CF-6547-853E-13A6-351BD19BC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71" y="822992"/>
            <a:ext cx="8902078" cy="4864453"/>
          </a:xfrm>
          <a:prstGeom prst="rect">
            <a:avLst/>
          </a:prstGeom>
        </p:spPr>
      </p:pic>
      <p:sp>
        <p:nvSpPr>
          <p:cNvPr id="4" name="正方形/長方形 3">
            <a:extLst>
              <a:ext uri="{FF2B5EF4-FFF2-40B4-BE49-F238E27FC236}">
                <a16:creationId xmlns:a16="http://schemas.microsoft.com/office/drawing/2014/main" id="{BD8CC6C7-8DD9-4D20-806C-444C3A37ADC9}"/>
              </a:ext>
            </a:extLst>
          </p:cNvPr>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1"/>
            <a:ext cx="871952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状況によって使い分ける生命保険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スライド番号プレースホルダー 5">
            <a:extLst>
              <a:ext uri="{FF2B5EF4-FFF2-40B4-BE49-F238E27FC236}">
                <a16:creationId xmlns:a16="http://schemas.microsoft.com/office/drawing/2014/main" id="{3354BD92-486A-48EF-BE78-26D03408DB05}"/>
              </a:ext>
            </a:extLst>
          </p:cNvPr>
          <p:cNvSpPr>
            <a:spLocks noGrp="1"/>
          </p:cNvSpPr>
          <p:nvPr>
            <p:ph type="sldNum" sz="quarter" idx="4"/>
          </p:nvPr>
        </p:nvSpPr>
        <p:spPr/>
        <p:txBody>
          <a:bodyPr/>
          <a:lstStyle/>
          <a:p>
            <a:fld id="{CFE1D277-9C57-4E30-9C75-4A0776A97483}" type="slidenum">
              <a:rPr lang="ja-JP" altLang="en-US" smtClean="0"/>
              <a:pPr/>
              <a:t>27</a:t>
            </a:fld>
            <a:endParaRPr lang="ja-JP" altLang="en-US" dirty="0"/>
          </a:p>
        </p:txBody>
      </p:sp>
      <p:sp>
        <p:nvSpPr>
          <p:cNvPr id="2" name="正方形/長方形 1">
            <a:extLst>
              <a:ext uri="{FF2B5EF4-FFF2-40B4-BE49-F238E27FC236}">
                <a16:creationId xmlns:a16="http://schemas.microsoft.com/office/drawing/2014/main" id="{BA8B742D-47AA-66FA-C7B2-07553AF81D80}"/>
              </a:ext>
            </a:extLst>
          </p:cNvPr>
          <p:cNvSpPr/>
          <p:nvPr/>
        </p:nvSpPr>
        <p:spPr>
          <a:xfrm>
            <a:off x="482423" y="-62363"/>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bg1"/>
              </a:solidFill>
            </a:endParaRPr>
          </a:p>
        </p:txBody>
      </p:sp>
      <p:sp>
        <p:nvSpPr>
          <p:cNvPr id="3" name="正方形/長方形 2">
            <a:extLst>
              <a:ext uri="{FF2B5EF4-FFF2-40B4-BE49-F238E27FC236}">
                <a16:creationId xmlns:a16="http://schemas.microsoft.com/office/drawing/2014/main" id="{F6FC23D4-86EF-9A7F-3A71-D2AF2703A8C7}"/>
              </a:ext>
            </a:extLst>
          </p:cNvPr>
          <p:cNvSpPr/>
          <p:nvPr/>
        </p:nvSpPr>
        <p:spPr>
          <a:xfrm>
            <a:off x="2277194" y="-52084"/>
            <a:ext cx="9201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つか</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8E489762-197E-3DCA-35C8-83AE08097503}"/>
              </a:ext>
            </a:extLst>
          </p:cNvPr>
          <p:cNvSpPr/>
          <p:nvPr/>
        </p:nvSpPr>
        <p:spPr>
          <a:xfrm>
            <a:off x="2991992" y="-52084"/>
            <a:ext cx="9201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わ</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35451E57-E505-AD9C-2CD5-2E03D9646D8D}"/>
              </a:ext>
            </a:extLst>
          </p:cNvPr>
          <p:cNvSpPr/>
          <p:nvPr/>
        </p:nvSpPr>
        <p:spPr>
          <a:xfrm>
            <a:off x="4426293" y="-46646"/>
            <a:ext cx="12705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20" name="正方形/長方形 19">
            <a:extLst>
              <a:ext uri="{FF2B5EF4-FFF2-40B4-BE49-F238E27FC236}">
                <a16:creationId xmlns:a16="http://schemas.microsoft.com/office/drawing/2014/main" id="{90648A75-5F97-62E3-CE2A-05ED4D3D0ABD}"/>
              </a:ext>
            </a:extLst>
          </p:cNvPr>
          <p:cNvSpPr/>
          <p:nvPr/>
        </p:nvSpPr>
        <p:spPr>
          <a:xfrm>
            <a:off x="1503794" y="133119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21" name="正方形/長方形 20">
            <a:extLst>
              <a:ext uri="{FF2B5EF4-FFF2-40B4-BE49-F238E27FC236}">
                <a16:creationId xmlns:a16="http://schemas.microsoft.com/office/drawing/2014/main" id="{AC5BA603-C848-3F89-3F20-3F73DC0F27EB}"/>
              </a:ext>
            </a:extLst>
          </p:cNvPr>
          <p:cNvSpPr/>
          <p:nvPr/>
        </p:nvSpPr>
        <p:spPr>
          <a:xfrm>
            <a:off x="2350592" y="14156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23" name="正方形/長方形 22">
            <a:extLst>
              <a:ext uri="{FF2B5EF4-FFF2-40B4-BE49-F238E27FC236}">
                <a16:creationId xmlns:a16="http://schemas.microsoft.com/office/drawing/2014/main" id="{C1151433-9E75-B935-8475-B652293CEEBF}"/>
              </a:ext>
            </a:extLst>
          </p:cNvPr>
          <p:cNvSpPr/>
          <p:nvPr/>
        </p:nvSpPr>
        <p:spPr>
          <a:xfrm>
            <a:off x="2359652" y="247901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24" name="正方形/長方形 23">
            <a:extLst>
              <a:ext uri="{FF2B5EF4-FFF2-40B4-BE49-F238E27FC236}">
                <a16:creationId xmlns:a16="http://schemas.microsoft.com/office/drawing/2014/main" id="{D6AF7F91-C5FC-A7C1-4737-649E47965F6D}"/>
              </a:ext>
            </a:extLst>
          </p:cNvPr>
          <p:cNvSpPr/>
          <p:nvPr/>
        </p:nvSpPr>
        <p:spPr>
          <a:xfrm>
            <a:off x="1503794" y="357430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25" name="正方形/長方形 24">
            <a:extLst>
              <a:ext uri="{FF2B5EF4-FFF2-40B4-BE49-F238E27FC236}">
                <a16:creationId xmlns:a16="http://schemas.microsoft.com/office/drawing/2014/main" id="{6FE6B024-BDF7-AE71-5878-E7C8E9EF30A5}"/>
              </a:ext>
            </a:extLst>
          </p:cNvPr>
          <p:cNvSpPr/>
          <p:nvPr/>
        </p:nvSpPr>
        <p:spPr>
          <a:xfrm>
            <a:off x="2350592" y="360117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68B99F5C-B404-B62E-2B01-EAFD5FC605B7}"/>
              </a:ext>
            </a:extLst>
          </p:cNvPr>
          <p:cNvSpPr/>
          <p:nvPr/>
        </p:nvSpPr>
        <p:spPr>
          <a:xfrm>
            <a:off x="1522507" y="46804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3B4D1D99-5355-E019-B53A-1CB4C61E9F7A}"/>
              </a:ext>
            </a:extLst>
          </p:cNvPr>
          <p:cNvSpPr/>
          <p:nvPr/>
        </p:nvSpPr>
        <p:spPr>
          <a:xfrm>
            <a:off x="2350592" y="473314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42100FB4-5D68-EC78-ABCE-BCF47AFD8605}"/>
              </a:ext>
            </a:extLst>
          </p:cNvPr>
          <p:cNvSpPr/>
          <p:nvPr/>
        </p:nvSpPr>
        <p:spPr>
          <a:xfrm>
            <a:off x="2386688" y="697184"/>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もくてき　　ほしょう</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A19F2918-9BAD-EFDC-0D48-EFEFAA830658}"/>
              </a:ext>
            </a:extLst>
          </p:cNvPr>
          <p:cNvSpPr/>
          <p:nvPr/>
        </p:nvSpPr>
        <p:spPr>
          <a:xfrm>
            <a:off x="3117725" y="697184"/>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ないよう</a:t>
            </a:r>
            <a:endParaRPr kumimoji="1" lang="ja-JP" altLang="en-US" sz="800" dirty="0">
              <a:solidFill>
                <a:schemeClr val="tx1"/>
              </a:solidFill>
            </a:endParaRPr>
          </a:p>
        </p:txBody>
      </p:sp>
      <p:sp>
        <p:nvSpPr>
          <p:cNvPr id="40" name="正方形/長方形 39">
            <a:extLst>
              <a:ext uri="{FF2B5EF4-FFF2-40B4-BE49-F238E27FC236}">
                <a16:creationId xmlns:a16="http://schemas.microsoft.com/office/drawing/2014/main" id="{9884145D-D688-06D7-19A2-9D8772AA2556}"/>
              </a:ext>
            </a:extLst>
          </p:cNvPr>
          <p:cNvSpPr/>
          <p:nvPr/>
        </p:nvSpPr>
        <p:spPr>
          <a:xfrm>
            <a:off x="7279710" y="687778"/>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しゅるい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9912F64-4A58-E563-24A3-B2A2120D22E8}"/>
              </a:ext>
            </a:extLst>
          </p:cNvPr>
          <p:cNvSpPr/>
          <p:nvPr/>
        </p:nvSpPr>
        <p:spPr>
          <a:xfrm>
            <a:off x="3101487" y="12270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しぼう</a:t>
            </a:r>
            <a:endParaRPr kumimoji="1" lang="ja-JP" altLang="en-US" sz="800" dirty="0">
              <a:solidFill>
                <a:srgbClr val="FF0000"/>
              </a:solidFill>
            </a:endParaRPr>
          </a:p>
        </p:txBody>
      </p:sp>
      <p:sp>
        <p:nvSpPr>
          <p:cNvPr id="42" name="正方形/長方形 41">
            <a:extLst>
              <a:ext uri="{FF2B5EF4-FFF2-40B4-BE49-F238E27FC236}">
                <a16:creationId xmlns:a16="http://schemas.microsoft.com/office/drawing/2014/main" id="{8D99A188-8129-F8FE-6341-30404499E863}"/>
              </a:ext>
            </a:extLst>
          </p:cNvPr>
          <p:cNvSpPr/>
          <p:nvPr/>
        </p:nvSpPr>
        <p:spPr>
          <a:xfrm>
            <a:off x="4040523" y="12270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800" dirty="0">
              <a:solidFill>
                <a:schemeClr val="tx1"/>
              </a:solidFill>
            </a:endParaRPr>
          </a:p>
        </p:txBody>
      </p:sp>
      <p:sp>
        <p:nvSpPr>
          <p:cNvPr id="43" name="正方形/長方形 42">
            <a:extLst>
              <a:ext uri="{FF2B5EF4-FFF2-40B4-BE49-F238E27FC236}">
                <a16:creationId xmlns:a16="http://schemas.microsoft.com/office/drawing/2014/main" id="{B6CE18CD-1947-10B1-C80E-87778D17DD66}"/>
              </a:ext>
            </a:extLst>
          </p:cNvPr>
          <p:cNvSpPr/>
          <p:nvPr/>
        </p:nvSpPr>
        <p:spPr>
          <a:xfrm>
            <a:off x="4648262" y="1223171"/>
            <a:ext cx="9453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せいかつひなど</a:t>
            </a:r>
            <a:endParaRPr kumimoji="1" lang="ja-JP" altLang="en-US" sz="800" dirty="0">
              <a:solidFill>
                <a:schemeClr val="tx1"/>
              </a:solidFill>
            </a:endParaRPr>
          </a:p>
        </p:txBody>
      </p:sp>
      <p:sp>
        <p:nvSpPr>
          <p:cNvPr id="44" name="正方形/長方形 43">
            <a:extLst>
              <a:ext uri="{FF2B5EF4-FFF2-40B4-BE49-F238E27FC236}">
                <a16:creationId xmlns:a16="http://schemas.microsoft.com/office/drawing/2014/main" id="{A30AE289-5A0F-24F5-F883-1A1F12C8318F}"/>
              </a:ext>
            </a:extLst>
          </p:cNvPr>
          <p:cNvSpPr/>
          <p:nvPr/>
        </p:nvSpPr>
        <p:spPr>
          <a:xfrm>
            <a:off x="3196184" y="1575216"/>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45" name="正方形/長方形 44">
            <a:extLst>
              <a:ext uri="{FF2B5EF4-FFF2-40B4-BE49-F238E27FC236}">
                <a16:creationId xmlns:a16="http://schemas.microsoft.com/office/drawing/2014/main" id="{92EC6E75-17A5-D37F-0963-2DEEFA90BBB9}"/>
              </a:ext>
            </a:extLst>
          </p:cNvPr>
          <p:cNvSpPr/>
          <p:nvPr/>
        </p:nvSpPr>
        <p:spPr>
          <a:xfrm>
            <a:off x="3612292" y="158110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800" dirty="0">
              <a:solidFill>
                <a:schemeClr val="tx1"/>
              </a:solidFill>
            </a:endParaRPr>
          </a:p>
        </p:txBody>
      </p:sp>
      <p:sp>
        <p:nvSpPr>
          <p:cNvPr id="46" name="正方形/長方形 45">
            <a:extLst>
              <a:ext uri="{FF2B5EF4-FFF2-40B4-BE49-F238E27FC236}">
                <a16:creationId xmlns:a16="http://schemas.microsoft.com/office/drawing/2014/main" id="{2825497E-8D0A-9DD1-A83D-3DBC79AC0502}"/>
              </a:ext>
            </a:extLst>
          </p:cNvPr>
          <p:cNvSpPr/>
          <p:nvPr/>
        </p:nvSpPr>
        <p:spPr>
          <a:xfrm>
            <a:off x="4183856" y="159429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47" name="正方形/長方形 46">
            <a:extLst>
              <a:ext uri="{FF2B5EF4-FFF2-40B4-BE49-F238E27FC236}">
                <a16:creationId xmlns:a16="http://schemas.microsoft.com/office/drawing/2014/main" id="{6AA8CA1B-592C-5B4A-CB13-259D1AA34F8A}"/>
              </a:ext>
            </a:extLst>
          </p:cNvPr>
          <p:cNvSpPr/>
          <p:nvPr/>
        </p:nvSpPr>
        <p:spPr>
          <a:xfrm>
            <a:off x="4522955" y="159335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48" name="正方形/長方形 47">
            <a:extLst>
              <a:ext uri="{FF2B5EF4-FFF2-40B4-BE49-F238E27FC236}">
                <a16:creationId xmlns:a16="http://schemas.microsoft.com/office/drawing/2014/main" id="{AE05561C-9B17-424B-3735-4A531C0B7D1C}"/>
              </a:ext>
            </a:extLst>
          </p:cNvPr>
          <p:cNvSpPr/>
          <p:nvPr/>
        </p:nvSpPr>
        <p:spPr>
          <a:xfrm>
            <a:off x="7029623" y="1250760"/>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ていきほけん</a:t>
            </a:r>
            <a:endParaRPr kumimoji="1" lang="ja-JP" altLang="en-US" sz="800" dirty="0">
              <a:solidFill>
                <a:schemeClr val="tx1"/>
              </a:solidFill>
            </a:endParaRPr>
          </a:p>
        </p:txBody>
      </p:sp>
      <p:sp>
        <p:nvSpPr>
          <p:cNvPr id="49" name="正方形/長方形 48">
            <a:extLst>
              <a:ext uri="{FF2B5EF4-FFF2-40B4-BE49-F238E27FC236}">
                <a16:creationId xmlns:a16="http://schemas.microsoft.com/office/drawing/2014/main" id="{2FFB354E-CAE5-A5C2-5701-F1BD51AC12AF}"/>
              </a:ext>
            </a:extLst>
          </p:cNvPr>
          <p:cNvSpPr/>
          <p:nvPr/>
        </p:nvSpPr>
        <p:spPr>
          <a:xfrm>
            <a:off x="7919448" y="1257146"/>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ようろうほけん</a:t>
            </a:r>
            <a:endParaRPr kumimoji="1" lang="ja-JP" altLang="en-US" sz="800" dirty="0">
              <a:solidFill>
                <a:schemeClr val="tx1"/>
              </a:solidFill>
            </a:endParaRPr>
          </a:p>
        </p:txBody>
      </p:sp>
      <p:sp>
        <p:nvSpPr>
          <p:cNvPr id="60" name="正方形/長方形 59">
            <a:extLst>
              <a:ext uri="{FF2B5EF4-FFF2-40B4-BE49-F238E27FC236}">
                <a16:creationId xmlns:a16="http://schemas.microsoft.com/office/drawing/2014/main" id="{DEDAAB0D-B897-BF32-79D2-88ECAB59E7C6}"/>
              </a:ext>
            </a:extLst>
          </p:cNvPr>
          <p:cNvSpPr/>
          <p:nvPr/>
        </p:nvSpPr>
        <p:spPr>
          <a:xfrm>
            <a:off x="7077075" y="1956097"/>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しゅうしん</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61" name="正方形/長方形 60">
            <a:extLst>
              <a:ext uri="{FF2B5EF4-FFF2-40B4-BE49-F238E27FC236}">
                <a16:creationId xmlns:a16="http://schemas.microsoft.com/office/drawing/2014/main" id="{E050CA5A-673C-436B-1232-476421D26F03}"/>
              </a:ext>
            </a:extLst>
          </p:cNvPr>
          <p:cNvSpPr/>
          <p:nvPr/>
        </p:nvSpPr>
        <p:spPr>
          <a:xfrm>
            <a:off x="3122546" y="234440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800" dirty="0">
              <a:solidFill>
                <a:srgbClr val="FF0000"/>
              </a:solidFill>
            </a:endParaRPr>
          </a:p>
        </p:txBody>
      </p:sp>
      <p:sp>
        <p:nvSpPr>
          <p:cNvPr id="62" name="正方形/長方形 61">
            <a:extLst>
              <a:ext uri="{FF2B5EF4-FFF2-40B4-BE49-F238E27FC236}">
                <a16:creationId xmlns:a16="http://schemas.microsoft.com/office/drawing/2014/main" id="{C0888BDF-8A3C-2923-2843-14498CACDB49}"/>
              </a:ext>
            </a:extLst>
          </p:cNvPr>
          <p:cNvSpPr/>
          <p:nvPr/>
        </p:nvSpPr>
        <p:spPr>
          <a:xfrm>
            <a:off x="4450690" y="233236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800" dirty="0">
              <a:solidFill>
                <a:schemeClr val="tx1"/>
              </a:solidFill>
            </a:endParaRPr>
          </a:p>
        </p:txBody>
      </p:sp>
      <p:sp>
        <p:nvSpPr>
          <p:cNvPr id="63" name="正方形/長方形 62">
            <a:extLst>
              <a:ext uri="{FF2B5EF4-FFF2-40B4-BE49-F238E27FC236}">
                <a16:creationId xmlns:a16="http://schemas.microsoft.com/office/drawing/2014/main" id="{AACE352A-1706-0251-459F-596F05B371DA}"/>
              </a:ext>
            </a:extLst>
          </p:cNvPr>
          <p:cNvSpPr/>
          <p:nvPr/>
        </p:nvSpPr>
        <p:spPr>
          <a:xfrm>
            <a:off x="4962600" y="233352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しゅじゅつ</a:t>
            </a:r>
            <a:endParaRPr kumimoji="1" lang="ja-JP" altLang="en-US" sz="800" dirty="0">
              <a:solidFill>
                <a:schemeClr val="tx1"/>
              </a:solidFill>
            </a:endParaRPr>
          </a:p>
        </p:txBody>
      </p:sp>
      <p:sp>
        <p:nvSpPr>
          <p:cNvPr id="64" name="正方形/長方形 63">
            <a:extLst>
              <a:ext uri="{FF2B5EF4-FFF2-40B4-BE49-F238E27FC236}">
                <a16:creationId xmlns:a16="http://schemas.microsoft.com/office/drawing/2014/main" id="{3DA92FB3-D044-0ED4-89E2-C160076392A0}"/>
              </a:ext>
            </a:extLst>
          </p:cNvPr>
          <p:cNvSpPr/>
          <p:nvPr/>
        </p:nvSpPr>
        <p:spPr>
          <a:xfrm>
            <a:off x="3184152" y="268210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65" name="正方形/長方形 64">
            <a:extLst>
              <a:ext uri="{FF2B5EF4-FFF2-40B4-BE49-F238E27FC236}">
                <a16:creationId xmlns:a16="http://schemas.microsoft.com/office/drawing/2014/main" id="{E6BAFC3F-0FA9-54C4-1EDA-616719AAB9A0}"/>
              </a:ext>
            </a:extLst>
          </p:cNvPr>
          <p:cNvSpPr/>
          <p:nvPr/>
        </p:nvSpPr>
        <p:spPr>
          <a:xfrm>
            <a:off x="3629162" y="268640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66" name="正方形/長方形 65">
            <a:extLst>
              <a:ext uri="{FF2B5EF4-FFF2-40B4-BE49-F238E27FC236}">
                <a16:creationId xmlns:a16="http://schemas.microsoft.com/office/drawing/2014/main" id="{0B72B5AD-CE3D-503E-B978-C6DF2268CAA1}"/>
              </a:ext>
            </a:extLst>
          </p:cNvPr>
          <p:cNvSpPr/>
          <p:nvPr/>
        </p:nvSpPr>
        <p:spPr>
          <a:xfrm>
            <a:off x="4192481" y="268013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67" name="正方形/長方形 66">
            <a:extLst>
              <a:ext uri="{FF2B5EF4-FFF2-40B4-BE49-F238E27FC236}">
                <a16:creationId xmlns:a16="http://schemas.microsoft.com/office/drawing/2014/main" id="{B888026B-1499-28EB-B4D0-08A7814F5DBD}"/>
              </a:ext>
            </a:extLst>
          </p:cNvPr>
          <p:cNvSpPr/>
          <p:nvPr/>
        </p:nvSpPr>
        <p:spPr>
          <a:xfrm>
            <a:off x="4552916" y="268755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68" name="正方形/長方形 67">
            <a:extLst>
              <a:ext uri="{FF2B5EF4-FFF2-40B4-BE49-F238E27FC236}">
                <a16:creationId xmlns:a16="http://schemas.microsoft.com/office/drawing/2014/main" id="{10CC89A1-3D9B-4C08-F6EC-C165BF670BF6}"/>
              </a:ext>
            </a:extLst>
          </p:cNvPr>
          <p:cNvSpPr/>
          <p:nvPr/>
        </p:nvSpPr>
        <p:spPr>
          <a:xfrm>
            <a:off x="7488106" y="2523312"/>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いりょう</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69" name="正方形/長方形 68">
            <a:extLst>
              <a:ext uri="{FF2B5EF4-FFF2-40B4-BE49-F238E27FC236}">
                <a16:creationId xmlns:a16="http://schemas.microsoft.com/office/drawing/2014/main" id="{FAD78AF3-FB78-D7EE-5742-DC4599B37E9F}"/>
              </a:ext>
            </a:extLst>
          </p:cNvPr>
          <p:cNvSpPr/>
          <p:nvPr/>
        </p:nvSpPr>
        <p:spPr>
          <a:xfrm>
            <a:off x="3831847" y="345081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800" dirty="0">
              <a:solidFill>
                <a:schemeClr val="tx1"/>
              </a:solidFill>
            </a:endParaRPr>
          </a:p>
        </p:txBody>
      </p:sp>
      <p:sp>
        <p:nvSpPr>
          <p:cNvPr id="70" name="正方形/長方形 69">
            <a:extLst>
              <a:ext uri="{FF2B5EF4-FFF2-40B4-BE49-F238E27FC236}">
                <a16:creationId xmlns:a16="http://schemas.microsoft.com/office/drawing/2014/main" id="{EF2FED23-5967-783D-C941-393FBA40F18D}"/>
              </a:ext>
            </a:extLst>
          </p:cNvPr>
          <p:cNvSpPr/>
          <p:nvPr/>
        </p:nvSpPr>
        <p:spPr>
          <a:xfrm>
            <a:off x="4768253" y="345080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800" dirty="0">
              <a:solidFill>
                <a:schemeClr val="tx1"/>
              </a:solidFill>
            </a:endParaRPr>
          </a:p>
        </p:txBody>
      </p:sp>
      <p:sp>
        <p:nvSpPr>
          <p:cNvPr id="71" name="正方形/長方形 70">
            <a:extLst>
              <a:ext uri="{FF2B5EF4-FFF2-40B4-BE49-F238E27FC236}">
                <a16:creationId xmlns:a16="http://schemas.microsoft.com/office/drawing/2014/main" id="{50F99B39-1E2F-75DE-B352-2C4E05B378BE}"/>
              </a:ext>
            </a:extLst>
          </p:cNvPr>
          <p:cNvSpPr/>
          <p:nvPr/>
        </p:nvSpPr>
        <p:spPr>
          <a:xfrm>
            <a:off x="3028088" y="3788506"/>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800" dirty="0">
              <a:solidFill>
                <a:schemeClr val="tx1"/>
              </a:solidFill>
            </a:endParaRPr>
          </a:p>
        </p:txBody>
      </p:sp>
      <p:sp>
        <p:nvSpPr>
          <p:cNvPr id="72" name="正方形/長方形 71">
            <a:extLst>
              <a:ext uri="{FF2B5EF4-FFF2-40B4-BE49-F238E27FC236}">
                <a16:creationId xmlns:a16="http://schemas.microsoft.com/office/drawing/2014/main" id="{979FC682-CCD6-9C08-F624-70C47D976CCE}"/>
              </a:ext>
            </a:extLst>
          </p:cNvPr>
          <p:cNvSpPr/>
          <p:nvPr/>
        </p:nvSpPr>
        <p:spPr>
          <a:xfrm>
            <a:off x="3960317" y="379281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きかん</a:t>
            </a:r>
            <a:endParaRPr kumimoji="1" lang="ja-JP" altLang="en-US" sz="800" dirty="0">
              <a:solidFill>
                <a:schemeClr val="tx1"/>
              </a:solidFill>
            </a:endParaRPr>
          </a:p>
        </p:txBody>
      </p:sp>
      <p:sp>
        <p:nvSpPr>
          <p:cNvPr id="73" name="正方形/長方形 72">
            <a:extLst>
              <a:ext uri="{FF2B5EF4-FFF2-40B4-BE49-F238E27FC236}">
                <a16:creationId xmlns:a16="http://schemas.microsoft.com/office/drawing/2014/main" id="{F5935112-8EBE-8750-0B67-D1A3364AFD84}"/>
              </a:ext>
            </a:extLst>
          </p:cNvPr>
          <p:cNvSpPr/>
          <p:nvPr/>
        </p:nvSpPr>
        <p:spPr>
          <a:xfrm>
            <a:off x="4357490" y="378937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74" name="正方形/長方形 73">
            <a:extLst>
              <a:ext uri="{FF2B5EF4-FFF2-40B4-BE49-F238E27FC236}">
                <a16:creationId xmlns:a16="http://schemas.microsoft.com/office/drawing/2014/main" id="{076958AC-E84F-9958-1C0F-414B794C322E}"/>
              </a:ext>
            </a:extLst>
          </p:cNvPr>
          <p:cNvSpPr/>
          <p:nvPr/>
        </p:nvSpPr>
        <p:spPr>
          <a:xfrm>
            <a:off x="4710965" y="379109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ねんきん</a:t>
            </a:r>
            <a:endParaRPr kumimoji="1" lang="ja-JP" altLang="en-US" sz="800" dirty="0">
              <a:solidFill>
                <a:schemeClr val="tx1"/>
              </a:solidFill>
            </a:endParaRPr>
          </a:p>
        </p:txBody>
      </p:sp>
      <p:sp>
        <p:nvSpPr>
          <p:cNvPr id="75" name="正方形/長方形 74">
            <a:extLst>
              <a:ext uri="{FF2B5EF4-FFF2-40B4-BE49-F238E27FC236}">
                <a16:creationId xmlns:a16="http://schemas.microsoft.com/office/drawing/2014/main" id="{6A5E6965-2B84-0B54-BF87-F400547AF23D}"/>
              </a:ext>
            </a:extLst>
          </p:cNvPr>
          <p:cNvSpPr/>
          <p:nvPr/>
        </p:nvSpPr>
        <p:spPr>
          <a:xfrm>
            <a:off x="5217993" y="380141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76" name="正方形/長方形 75">
            <a:extLst>
              <a:ext uri="{FF2B5EF4-FFF2-40B4-BE49-F238E27FC236}">
                <a16:creationId xmlns:a16="http://schemas.microsoft.com/office/drawing/2014/main" id="{749D9CE2-EE37-0499-AE15-463750B144D0}"/>
              </a:ext>
            </a:extLst>
          </p:cNvPr>
          <p:cNvSpPr/>
          <p:nvPr/>
        </p:nvSpPr>
        <p:spPr>
          <a:xfrm>
            <a:off x="5543210" y="380483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77" name="正方形/長方形 76">
            <a:extLst>
              <a:ext uri="{FF2B5EF4-FFF2-40B4-BE49-F238E27FC236}">
                <a16:creationId xmlns:a16="http://schemas.microsoft.com/office/drawing/2014/main" id="{02483EA8-82BF-6D14-6363-5E55228965FC}"/>
              </a:ext>
            </a:extLst>
          </p:cNvPr>
          <p:cNvSpPr/>
          <p:nvPr/>
        </p:nvSpPr>
        <p:spPr>
          <a:xfrm>
            <a:off x="7301911" y="3662560"/>
            <a:ext cx="123507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こじんねんきんほけん</a:t>
            </a:r>
            <a:endParaRPr kumimoji="1" lang="ja-JP" altLang="en-US" sz="800" dirty="0">
              <a:solidFill>
                <a:schemeClr val="tx1"/>
              </a:solidFill>
            </a:endParaRPr>
          </a:p>
        </p:txBody>
      </p:sp>
      <p:sp>
        <p:nvSpPr>
          <p:cNvPr id="78" name="正方形/長方形 77">
            <a:extLst>
              <a:ext uri="{FF2B5EF4-FFF2-40B4-BE49-F238E27FC236}">
                <a16:creationId xmlns:a16="http://schemas.microsoft.com/office/drawing/2014/main" id="{13A18678-5833-1C7E-35BC-F9E185451F3A}"/>
              </a:ext>
            </a:extLst>
          </p:cNvPr>
          <p:cNvSpPr/>
          <p:nvPr/>
        </p:nvSpPr>
        <p:spPr>
          <a:xfrm>
            <a:off x="3110351" y="457074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800" dirty="0">
              <a:solidFill>
                <a:srgbClr val="FF0000"/>
              </a:solidFill>
            </a:endParaRPr>
          </a:p>
        </p:txBody>
      </p:sp>
      <p:sp>
        <p:nvSpPr>
          <p:cNvPr id="79" name="正方形/長方形 78">
            <a:extLst>
              <a:ext uri="{FF2B5EF4-FFF2-40B4-BE49-F238E27FC236}">
                <a16:creationId xmlns:a16="http://schemas.microsoft.com/office/drawing/2014/main" id="{F71FE810-3310-000D-1B60-623314F3FC35}"/>
              </a:ext>
            </a:extLst>
          </p:cNvPr>
          <p:cNvSpPr/>
          <p:nvPr/>
        </p:nvSpPr>
        <p:spPr>
          <a:xfrm>
            <a:off x="3512529" y="4558706"/>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じょうたい</a:t>
            </a:r>
            <a:endParaRPr kumimoji="1" lang="ja-JP" altLang="en-US" sz="800" dirty="0">
              <a:solidFill>
                <a:schemeClr val="tx1"/>
              </a:solidFill>
            </a:endParaRPr>
          </a:p>
        </p:txBody>
      </p:sp>
      <p:sp>
        <p:nvSpPr>
          <p:cNvPr id="80" name="正方形/長方形 79">
            <a:extLst>
              <a:ext uri="{FF2B5EF4-FFF2-40B4-BE49-F238E27FC236}">
                <a16:creationId xmlns:a16="http://schemas.microsoft.com/office/drawing/2014/main" id="{579D5A9E-EAEB-1FC8-5EEF-EF62E3C873DF}"/>
              </a:ext>
            </a:extLst>
          </p:cNvPr>
          <p:cNvSpPr/>
          <p:nvPr/>
        </p:nvSpPr>
        <p:spPr>
          <a:xfrm>
            <a:off x="3198949" y="491897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91" name="正方形/長方形 90">
            <a:extLst>
              <a:ext uri="{FF2B5EF4-FFF2-40B4-BE49-F238E27FC236}">
                <a16:creationId xmlns:a16="http://schemas.microsoft.com/office/drawing/2014/main" id="{B40D9F8A-37AB-8029-D7D3-95CAB16F3358}"/>
              </a:ext>
            </a:extLst>
          </p:cNvPr>
          <p:cNvSpPr/>
          <p:nvPr/>
        </p:nvSpPr>
        <p:spPr>
          <a:xfrm>
            <a:off x="3625191" y="492160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92" name="正方形/長方形 91">
            <a:extLst>
              <a:ext uri="{FF2B5EF4-FFF2-40B4-BE49-F238E27FC236}">
                <a16:creationId xmlns:a16="http://schemas.microsoft.com/office/drawing/2014/main" id="{A397F6BA-D277-31D2-B86D-055F96CE65D2}"/>
              </a:ext>
            </a:extLst>
          </p:cNvPr>
          <p:cNvSpPr/>
          <p:nvPr/>
        </p:nvSpPr>
        <p:spPr>
          <a:xfrm>
            <a:off x="4201403" y="492511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93" name="正方形/長方形 92">
            <a:extLst>
              <a:ext uri="{FF2B5EF4-FFF2-40B4-BE49-F238E27FC236}">
                <a16:creationId xmlns:a16="http://schemas.microsoft.com/office/drawing/2014/main" id="{9AE0DB8D-E3BF-7162-9F04-1BFEB9A7DBC2}"/>
              </a:ext>
            </a:extLst>
          </p:cNvPr>
          <p:cNvSpPr/>
          <p:nvPr/>
        </p:nvSpPr>
        <p:spPr>
          <a:xfrm>
            <a:off x="4522548" y="492511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94" name="正方形/長方形 93">
            <a:extLst>
              <a:ext uri="{FF2B5EF4-FFF2-40B4-BE49-F238E27FC236}">
                <a16:creationId xmlns:a16="http://schemas.microsoft.com/office/drawing/2014/main" id="{D81BD8FF-48B1-5D02-A7F9-A88B29A9C5A7}"/>
              </a:ext>
            </a:extLst>
          </p:cNvPr>
          <p:cNvSpPr/>
          <p:nvPr/>
        </p:nvSpPr>
        <p:spPr>
          <a:xfrm>
            <a:off x="7542778" y="4724605"/>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かいごほけん</a:t>
            </a:r>
            <a:endParaRPr kumimoji="1" lang="ja-JP" altLang="en-US" sz="800" dirty="0">
              <a:solidFill>
                <a:schemeClr val="tx1"/>
              </a:solidFill>
            </a:endParaRPr>
          </a:p>
        </p:txBody>
      </p:sp>
      <p:sp>
        <p:nvSpPr>
          <p:cNvPr id="11" name="正方形/長方形 10">
            <a:extLst>
              <a:ext uri="{FF2B5EF4-FFF2-40B4-BE49-F238E27FC236}">
                <a16:creationId xmlns:a16="http://schemas.microsoft.com/office/drawing/2014/main" id="{48609DD0-B02B-B317-44CD-568FF23EE5AB}"/>
              </a:ext>
            </a:extLst>
          </p:cNvPr>
          <p:cNvSpPr/>
          <p:nvPr/>
        </p:nvSpPr>
        <p:spPr>
          <a:xfrm>
            <a:off x="1500906" y="237926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いりょう</a:t>
            </a:r>
            <a:endParaRPr kumimoji="1" lang="ja-JP" altLang="en-US" sz="1050" dirty="0">
              <a:solidFill>
                <a:schemeClr val="tx1"/>
              </a:solidFill>
            </a:endParaRPr>
          </a:p>
        </p:txBody>
      </p:sp>
    </p:spTree>
    <p:extLst>
      <p:ext uri="{BB962C8B-B14F-4D97-AF65-F5344CB8AC3E}">
        <p14:creationId xmlns:p14="http://schemas.microsoft.com/office/powerpoint/2010/main" val="153082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FF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0" y="2559875"/>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latin typeface="Meiryo UI" panose="020B0604030504040204" pitchFamily="50" charset="-128"/>
                <a:ea typeface="Meiryo UI" panose="020B0604030504040204" pitchFamily="50" charset="-128"/>
                <a:cs typeface="ヒラギノ角ゴ Std W8"/>
              </a:rPr>
              <a:t>４</a:t>
            </a:r>
            <a:r>
              <a:rPr lang="en-US" altLang="ja-JP" sz="5400" b="1" dirty="0">
                <a:latin typeface="Meiryo UI" panose="020B0604030504040204" pitchFamily="50" charset="-128"/>
                <a:ea typeface="Meiryo UI" panose="020B0604030504040204" pitchFamily="50" charset="-128"/>
                <a:cs typeface="ヒラギノ角ゴ Std W8"/>
              </a:rPr>
              <a:t>. </a:t>
            </a:r>
            <a:r>
              <a:rPr lang="ja-JP" altLang="en-US" sz="5400" b="1" dirty="0">
                <a:latin typeface="Meiryo UI" panose="020B0604030504040204" pitchFamily="50" charset="-128"/>
                <a:ea typeface="Meiryo UI" panose="020B0604030504040204" pitchFamily="50" charset="-128"/>
                <a:cs typeface="ヒラギノ角ゴ Std W8"/>
              </a:rPr>
              <a:t>自助・共助・公助</a:t>
            </a:r>
            <a:endParaRPr lang="en-US" altLang="ja-JP" sz="5400" b="1" dirty="0">
              <a:latin typeface="Meiryo UI" panose="020B0604030504040204" pitchFamily="50" charset="-128"/>
              <a:ea typeface="Meiryo UI" panose="020B0604030504040204" pitchFamily="50" charset="-128"/>
              <a:cs typeface="ヒラギノ角ゴ Std W8"/>
            </a:endParaRPr>
          </a:p>
          <a:p>
            <a:r>
              <a:rPr lang="ja-JP" altLang="en-US" sz="5400" b="1" dirty="0">
                <a:latin typeface="Meiryo UI" panose="020B0604030504040204" pitchFamily="50" charset="-128"/>
                <a:ea typeface="Meiryo UI" panose="020B0604030504040204" pitchFamily="50" charset="-128"/>
                <a:cs typeface="ヒラギノ角ゴ Std W8"/>
              </a:rPr>
              <a:t>　　　　　　　　について考えよう</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112C0CD3-2066-46A6-84B3-3FCBEECC6E2C}"/>
              </a:ext>
            </a:extLst>
          </p:cNvPr>
          <p:cNvSpPr>
            <a:spLocks noGrp="1"/>
          </p:cNvSpPr>
          <p:nvPr>
            <p:ph type="sldNum" sz="quarter" idx="4"/>
          </p:nvPr>
        </p:nvSpPr>
        <p:spPr/>
        <p:txBody>
          <a:bodyPr/>
          <a:lstStyle/>
          <a:p>
            <a:fld id="{CFE1D277-9C57-4E30-9C75-4A0776A97483}" type="slidenum">
              <a:rPr lang="ja-JP" altLang="en-US" smtClean="0"/>
              <a:pPr/>
              <a:t>28</a:t>
            </a:fld>
            <a:endParaRPr lang="ja-JP" altLang="en-US" dirty="0"/>
          </a:p>
        </p:txBody>
      </p:sp>
      <p:sp>
        <p:nvSpPr>
          <p:cNvPr id="3" name="正方形/長方形 2">
            <a:extLst>
              <a:ext uri="{FF2B5EF4-FFF2-40B4-BE49-F238E27FC236}">
                <a16:creationId xmlns:a16="http://schemas.microsoft.com/office/drawing/2014/main" id="{58CB4755-8DC8-577A-61E3-E2AA5216A630}"/>
              </a:ext>
            </a:extLst>
          </p:cNvPr>
          <p:cNvSpPr/>
          <p:nvPr/>
        </p:nvSpPr>
        <p:spPr>
          <a:xfrm>
            <a:off x="2214243"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じじょ</a:t>
            </a:r>
            <a:endParaRPr kumimoji="1" lang="ja-JP" altLang="en-US" dirty="0">
              <a:solidFill>
                <a:schemeClr val="tx1"/>
              </a:solidFill>
            </a:endParaRPr>
          </a:p>
        </p:txBody>
      </p:sp>
      <p:sp>
        <p:nvSpPr>
          <p:cNvPr id="4" name="正方形/長方形 3">
            <a:extLst>
              <a:ext uri="{FF2B5EF4-FFF2-40B4-BE49-F238E27FC236}">
                <a16:creationId xmlns:a16="http://schemas.microsoft.com/office/drawing/2014/main" id="{49F57B03-9F7E-09BF-C82C-0187FD4A3BBD}"/>
              </a:ext>
            </a:extLst>
          </p:cNvPr>
          <p:cNvSpPr/>
          <p:nvPr/>
        </p:nvSpPr>
        <p:spPr>
          <a:xfrm>
            <a:off x="3954353"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きょうじょ</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AAF297CB-B954-0C2F-AD27-1469F7DCA261}"/>
              </a:ext>
            </a:extLst>
          </p:cNvPr>
          <p:cNvSpPr/>
          <p:nvPr/>
        </p:nvSpPr>
        <p:spPr>
          <a:xfrm>
            <a:off x="5627201"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こうじょ</a:t>
            </a:r>
            <a:endParaRPr kumimoji="1" lang="ja-JP" altLang="en-US" dirty="0">
              <a:solidFill>
                <a:schemeClr val="tx1"/>
              </a:solidFill>
            </a:endParaRPr>
          </a:p>
        </p:txBody>
      </p:sp>
      <p:sp>
        <p:nvSpPr>
          <p:cNvPr id="9" name="正方形/長方形 8">
            <a:extLst>
              <a:ext uri="{FF2B5EF4-FFF2-40B4-BE49-F238E27FC236}">
                <a16:creationId xmlns:a16="http://schemas.microsoft.com/office/drawing/2014/main" id="{98B61CF0-0B87-0BFD-8875-EAE16BD19D41}"/>
              </a:ext>
            </a:extLst>
          </p:cNvPr>
          <p:cNvSpPr/>
          <p:nvPr/>
        </p:nvSpPr>
        <p:spPr>
          <a:xfrm>
            <a:off x="5755538" y="326304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dirty="0">
              <a:solidFill>
                <a:schemeClr val="tx1"/>
              </a:solidFill>
            </a:endParaRPr>
          </a:p>
        </p:txBody>
      </p:sp>
    </p:spTree>
    <p:extLst>
      <p:ext uri="{BB962C8B-B14F-4D97-AF65-F5344CB8AC3E}">
        <p14:creationId xmlns:p14="http://schemas.microsoft.com/office/powerpoint/2010/main" val="3966987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1" y="30760"/>
            <a:ext cx="670004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正方形/長方形 2"/>
          <p:cNvSpPr/>
          <p:nvPr/>
        </p:nvSpPr>
        <p:spPr>
          <a:xfrm>
            <a:off x="461964" y="909551"/>
            <a:ext cx="6966393" cy="3046988"/>
          </a:xfrm>
          <a:prstGeom prst="rect">
            <a:avLst/>
          </a:prstGeom>
        </p:spPr>
        <p:txBody>
          <a:bodyPr wrap="square">
            <a:spAutoFit/>
          </a:bodyPr>
          <a:lstStyle/>
          <a:p>
            <a:pPr>
              <a:lnSpc>
                <a:spcPts val="3400"/>
              </a:lnSpc>
            </a:pP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今の日本で</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社会保障制度を持続可能なものにするためには、「自助」「共助」「公助」がどの　ように組み合わされればよいでしょうか。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4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今後の社会において</a:t>
            </a:r>
            <a:r>
              <a:rPr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「自助」「共助」「公助」のどれが一番大切だと思うか</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あなたの考えをまとめてみましょう。</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吹き出し 4"/>
          <p:cNvSpPr/>
          <p:nvPr/>
        </p:nvSpPr>
        <p:spPr>
          <a:xfrm>
            <a:off x="339364" y="826598"/>
            <a:ext cx="7072059" cy="2839712"/>
          </a:xfrm>
          <a:prstGeom prst="wedgeRoundRectCallout">
            <a:avLst>
              <a:gd name="adj1" fmla="val 52063"/>
              <a:gd name="adj2" fmla="val 19653"/>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26" name="Picture 2" descr="\\JILI03\jouhou\10消費者関連団体等連携\01生命保険協会\02地方事務室\01地方事務室との連携活動\H31\連携活動（副教材・中作）\mir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357" y="1941632"/>
            <a:ext cx="1732577" cy="18907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1964" y="30760"/>
            <a:ext cx="703421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D130912-09B5-4893-B7E2-0C14D66AC413}"/>
              </a:ext>
            </a:extLst>
          </p:cNvPr>
          <p:cNvSpPr>
            <a:spLocks noGrp="1"/>
          </p:cNvSpPr>
          <p:nvPr>
            <p:ph type="sldNum" sz="quarter" idx="4"/>
          </p:nvPr>
        </p:nvSpPr>
        <p:spPr/>
        <p:txBody>
          <a:bodyPr/>
          <a:lstStyle/>
          <a:p>
            <a:fld id="{CFE1D277-9C57-4E30-9C75-4A0776A97483}" type="slidenum">
              <a:rPr lang="ja-JP" altLang="en-US" smtClean="0"/>
              <a:pPr/>
              <a:t>29</a:t>
            </a:fld>
            <a:endParaRPr lang="ja-JP" altLang="en-US" dirty="0"/>
          </a:p>
        </p:txBody>
      </p:sp>
      <p:sp>
        <p:nvSpPr>
          <p:cNvPr id="6" name="正方形/長方形 5">
            <a:extLst>
              <a:ext uri="{FF2B5EF4-FFF2-40B4-BE49-F238E27FC236}">
                <a16:creationId xmlns:a16="http://schemas.microsoft.com/office/drawing/2014/main" id="{DD6D9D57-5B6E-3018-3F2C-381F9D42C710}"/>
              </a:ext>
            </a:extLst>
          </p:cNvPr>
          <p:cNvSpPr/>
          <p:nvPr/>
        </p:nvSpPr>
        <p:spPr>
          <a:xfrm>
            <a:off x="275195"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4209523D-814F-957A-997C-46F6A742B96B}"/>
              </a:ext>
            </a:extLst>
          </p:cNvPr>
          <p:cNvSpPr/>
          <p:nvPr/>
        </p:nvSpPr>
        <p:spPr>
          <a:xfrm>
            <a:off x="339363" y="761394"/>
            <a:ext cx="7595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いま</a:t>
            </a:r>
            <a:endParaRPr kumimoji="1" lang="ja-JP" altLang="en-US" sz="900" dirty="0">
              <a:solidFill>
                <a:srgbClr val="FF0000"/>
              </a:solidFill>
            </a:endParaRPr>
          </a:p>
        </p:txBody>
      </p:sp>
      <p:sp>
        <p:nvSpPr>
          <p:cNvPr id="8" name="正方形/長方形 7">
            <a:extLst>
              <a:ext uri="{FF2B5EF4-FFF2-40B4-BE49-F238E27FC236}">
                <a16:creationId xmlns:a16="http://schemas.microsoft.com/office/drawing/2014/main" id="{5F2E0ED6-BF0E-5B74-C214-E41C9162047E}"/>
              </a:ext>
            </a:extLst>
          </p:cNvPr>
          <p:cNvSpPr/>
          <p:nvPr/>
        </p:nvSpPr>
        <p:spPr>
          <a:xfrm>
            <a:off x="1221484" y="761394"/>
            <a:ext cx="7595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にほん</a:t>
            </a:r>
            <a:endParaRPr kumimoji="1" lang="ja-JP" altLang="en-US" sz="900" dirty="0">
              <a:solidFill>
                <a:srgbClr val="FF0000"/>
              </a:solidFill>
            </a:endParaRPr>
          </a:p>
        </p:txBody>
      </p:sp>
      <p:sp>
        <p:nvSpPr>
          <p:cNvPr id="12" name="正方形/長方形 11">
            <a:extLst>
              <a:ext uri="{FF2B5EF4-FFF2-40B4-BE49-F238E27FC236}">
                <a16:creationId xmlns:a16="http://schemas.microsoft.com/office/drawing/2014/main" id="{F58270AE-7150-FA7F-F149-D0E0FCDCE68C}"/>
              </a:ext>
            </a:extLst>
          </p:cNvPr>
          <p:cNvSpPr/>
          <p:nvPr/>
        </p:nvSpPr>
        <p:spPr>
          <a:xfrm>
            <a:off x="2540725" y="76139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900" dirty="0">
              <a:solidFill>
                <a:schemeClr val="tx1"/>
              </a:solidFill>
            </a:endParaRPr>
          </a:p>
        </p:txBody>
      </p:sp>
      <p:sp>
        <p:nvSpPr>
          <p:cNvPr id="13" name="正方形/長方形 12">
            <a:extLst>
              <a:ext uri="{FF2B5EF4-FFF2-40B4-BE49-F238E27FC236}">
                <a16:creationId xmlns:a16="http://schemas.microsoft.com/office/drawing/2014/main" id="{0E85D9F7-311C-DE67-DD45-5BE0CBE2FD04}"/>
              </a:ext>
            </a:extLst>
          </p:cNvPr>
          <p:cNvSpPr/>
          <p:nvPr/>
        </p:nvSpPr>
        <p:spPr>
          <a:xfrm>
            <a:off x="4572000" y="76139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じぞくかのう</a:t>
            </a:r>
            <a:endParaRPr kumimoji="1" lang="ja-JP" altLang="en-US" sz="900" dirty="0">
              <a:solidFill>
                <a:schemeClr val="tx1"/>
              </a:solidFill>
            </a:endParaRPr>
          </a:p>
        </p:txBody>
      </p:sp>
      <p:sp>
        <p:nvSpPr>
          <p:cNvPr id="14" name="正方形/長方形 13">
            <a:extLst>
              <a:ext uri="{FF2B5EF4-FFF2-40B4-BE49-F238E27FC236}">
                <a16:creationId xmlns:a16="http://schemas.microsoft.com/office/drawing/2014/main" id="{C2D73B1E-C6AA-D597-F269-5B07B05692EB}"/>
              </a:ext>
            </a:extLst>
          </p:cNvPr>
          <p:cNvSpPr/>
          <p:nvPr/>
        </p:nvSpPr>
        <p:spPr>
          <a:xfrm>
            <a:off x="2598821" y="119166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じじょ</a:t>
            </a:r>
            <a:endParaRPr kumimoji="1" lang="ja-JP" altLang="en-US" sz="900" dirty="0">
              <a:solidFill>
                <a:schemeClr val="tx1"/>
              </a:solidFill>
            </a:endParaRPr>
          </a:p>
        </p:txBody>
      </p:sp>
      <p:sp>
        <p:nvSpPr>
          <p:cNvPr id="15" name="正方形/長方形 14">
            <a:extLst>
              <a:ext uri="{FF2B5EF4-FFF2-40B4-BE49-F238E27FC236}">
                <a16:creationId xmlns:a16="http://schemas.microsoft.com/office/drawing/2014/main" id="{2A0F8647-0FC2-97A7-9DCC-74FF72F78494}"/>
              </a:ext>
            </a:extLst>
          </p:cNvPr>
          <p:cNvSpPr/>
          <p:nvPr/>
        </p:nvSpPr>
        <p:spPr>
          <a:xfrm>
            <a:off x="3777163" y="1183643"/>
            <a:ext cx="13322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16" name="正方形/長方形 15">
            <a:extLst>
              <a:ext uri="{FF2B5EF4-FFF2-40B4-BE49-F238E27FC236}">
                <a16:creationId xmlns:a16="http://schemas.microsoft.com/office/drawing/2014/main" id="{ECC8C474-085C-525D-E303-D88B79CDB1C8}"/>
              </a:ext>
            </a:extLst>
          </p:cNvPr>
          <p:cNvSpPr/>
          <p:nvPr/>
        </p:nvSpPr>
        <p:spPr>
          <a:xfrm>
            <a:off x="4866831" y="1183643"/>
            <a:ext cx="13322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こうじょ</a:t>
            </a:r>
          </a:p>
        </p:txBody>
      </p:sp>
      <p:sp>
        <p:nvSpPr>
          <p:cNvPr id="17" name="正方形/長方形 16">
            <a:extLst>
              <a:ext uri="{FF2B5EF4-FFF2-40B4-BE49-F238E27FC236}">
                <a16:creationId xmlns:a16="http://schemas.microsoft.com/office/drawing/2014/main" id="{BAE64C68-C1C9-BA46-6816-E4471D91346F}"/>
              </a:ext>
            </a:extLst>
          </p:cNvPr>
          <p:cNvSpPr/>
          <p:nvPr/>
        </p:nvSpPr>
        <p:spPr>
          <a:xfrm>
            <a:off x="1141274" y="1626065"/>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く</a:t>
            </a:r>
            <a:endParaRPr kumimoji="1" lang="ja-JP" altLang="en-US" sz="900" dirty="0">
              <a:solidFill>
                <a:schemeClr val="tx1"/>
              </a:solidFill>
            </a:endParaRPr>
          </a:p>
        </p:txBody>
      </p:sp>
      <p:sp>
        <p:nvSpPr>
          <p:cNvPr id="18" name="正方形/長方形 17">
            <a:extLst>
              <a:ext uri="{FF2B5EF4-FFF2-40B4-BE49-F238E27FC236}">
                <a16:creationId xmlns:a16="http://schemas.microsoft.com/office/drawing/2014/main" id="{2C0C17E0-519E-5304-AF39-6B91ED6127D1}"/>
              </a:ext>
            </a:extLst>
          </p:cNvPr>
          <p:cNvSpPr/>
          <p:nvPr/>
        </p:nvSpPr>
        <p:spPr>
          <a:xfrm>
            <a:off x="1739500" y="1626065"/>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900" dirty="0">
              <a:solidFill>
                <a:schemeClr val="tx1"/>
              </a:solidFill>
            </a:endParaRPr>
          </a:p>
        </p:txBody>
      </p:sp>
      <p:sp>
        <p:nvSpPr>
          <p:cNvPr id="19" name="正方形/長方形 18">
            <a:extLst>
              <a:ext uri="{FF2B5EF4-FFF2-40B4-BE49-F238E27FC236}">
                <a16:creationId xmlns:a16="http://schemas.microsoft.com/office/drawing/2014/main" id="{C210DF71-4603-8DAB-6995-87DFDCE713AC}"/>
              </a:ext>
            </a:extLst>
          </p:cNvPr>
          <p:cNvSpPr/>
          <p:nvPr/>
        </p:nvSpPr>
        <p:spPr>
          <a:xfrm>
            <a:off x="489134" y="2065053"/>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こんご</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B4D4D91E-5409-5C98-CF73-0802BEFE9872}"/>
              </a:ext>
            </a:extLst>
          </p:cNvPr>
          <p:cNvSpPr/>
          <p:nvPr/>
        </p:nvSpPr>
        <p:spPr>
          <a:xfrm>
            <a:off x="1467557" y="2065053"/>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しゃかい</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D84CA484-A5F9-4C5D-7CA0-995F38EB289D}"/>
              </a:ext>
            </a:extLst>
          </p:cNvPr>
          <p:cNvSpPr/>
          <p:nvPr/>
        </p:nvSpPr>
        <p:spPr>
          <a:xfrm>
            <a:off x="3488237"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じじょ</a:t>
            </a:r>
            <a:endParaRPr kumimoji="1" lang="ja-JP" altLang="en-US" sz="900" dirty="0">
              <a:solidFill>
                <a:srgbClr val="FF0000"/>
              </a:solidFill>
            </a:endParaRPr>
          </a:p>
        </p:txBody>
      </p:sp>
      <p:sp>
        <p:nvSpPr>
          <p:cNvPr id="22" name="正方形/長方形 21">
            <a:extLst>
              <a:ext uri="{FF2B5EF4-FFF2-40B4-BE49-F238E27FC236}">
                <a16:creationId xmlns:a16="http://schemas.microsoft.com/office/drawing/2014/main" id="{690DAF53-E6A0-AD88-5B19-B835DFC163C6}"/>
              </a:ext>
            </a:extLst>
          </p:cNvPr>
          <p:cNvSpPr/>
          <p:nvPr/>
        </p:nvSpPr>
        <p:spPr>
          <a:xfrm>
            <a:off x="4581701"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きょうじょ</a:t>
            </a:r>
            <a:endParaRPr kumimoji="1" lang="ja-JP" altLang="en-US" sz="900" dirty="0">
              <a:solidFill>
                <a:srgbClr val="FF0000"/>
              </a:solidFill>
            </a:endParaRPr>
          </a:p>
        </p:txBody>
      </p:sp>
      <p:sp>
        <p:nvSpPr>
          <p:cNvPr id="23" name="正方形/長方形 22">
            <a:extLst>
              <a:ext uri="{FF2B5EF4-FFF2-40B4-BE49-F238E27FC236}">
                <a16:creationId xmlns:a16="http://schemas.microsoft.com/office/drawing/2014/main" id="{A08D2EDA-EA86-BB5F-40F1-F08F13906005}"/>
              </a:ext>
            </a:extLst>
          </p:cNvPr>
          <p:cNvSpPr/>
          <p:nvPr/>
        </p:nvSpPr>
        <p:spPr>
          <a:xfrm>
            <a:off x="5655554"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こうじょ</a:t>
            </a:r>
            <a:endParaRPr kumimoji="1" lang="ja-JP" altLang="en-US" sz="900" dirty="0">
              <a:solidFill>
                <a:srgbClr val="FF0000"/>
              </a:solidFill>
            </a:endParaRPr>
          </a:p>
        </p:txBody>
      </p:sp>
      <p:sp>
        <p:nvSpPr>
          <p:cNvPr id="24" name="正方形/長方形 23">
            <a:extLst>
              <a:ext uri="{FF2B5EF4-FFF2-40B4-BE49-F238E27FC236}">
                <a16:creationId xmlns:a16="http://schemas.microsoft.com/office/drawing/2014/main" id="{5B037355-04EA-BE67-1E40-CFDCA58A6DCA}"/>
              </a:ext>
            </a:extLst>
          </p:cNvPr>
          <p:cNvSpPr/>
          <p:nvPr/>
        </p:nvSpPr>
        <p:spPr>
          <a:xfrm>
            <a:off x="1106905"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いちばん</a:t>
            </a:r>
            <a:endParaRPr kumimoji="1" lang="ja-JP" altLang="en-US" sz="900" dirty="0">
              <a:solidFill>
                <a:srgbClr val="FF0000"/>
              </a:solidFill>
            </a:endParaRPr>
          </a:p>
        </p:txBody>
      </p:sp>
      <p:sp>
        <p:nvSpPr>
          <p:cNvPr id="25" name="正方形/長方形 24">
            <a:extLst>
              <a:ext uri="{FF2B5EF4-FFF2-40B4-BE49-F238E27FC236}">
                <a16:creationId xmlns:a16="http://schemas.microsoft.com/office/drawing/2014/main" id="{23050714-3D35-95CA-500A-166C4994C374}"/>
              </a:ext>
            </a:extLst>
          </p:cNvPr>
          <p:cNvSpPr/>
          <p:nvPr/>
        </p:nvSpPr>
        <p:spPr>
          <a:xfrm>
            <a:off x="1818055"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たいせつ</a:t>
            </a:r>
            <a:endParaRPr kumimoji="1" lang="ja-JP" altLang="en-US" sz="900" dirty="0">
              <a:solidFill>
                <a:srgbClr val="FF0000"/>
              </a:solidFill>
            </a:endParaRPr>
          </a:p>
        </p:txBody>
      </p:sp>
      <p:sp>
        <p:nvSpPr>
          <p:cNvPr id="26" name="正方形/長方形 25">
            <a:extLst>
              <a:ext uri="{FF2B5EF4-FFF2-40B4-BE49-F238E27FC236}">
                <a16:creationId xmlns:a16="http://schemas.microsoft.com/office/drawing/2014/main" id="{6BD79CFF-A7AA-AD9F-FA2F-C44F2046FAEE}"/>
              </a:ext>
            </a:extLst>
          </p:cNvPr>
          <p:cNvSpPr/>
          <p:nvPr/>
        </p:nvSpPr>
        <p:spPr>
          <a:xfrm>
            <a:off x="2844351"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おも</a:t>
            </a:r>
            <a:endParaRPr kumimoji="1" lang="ja-JP" altLang="en-US" sz="900" dirty="0">
              <a:solidFill>
                <a:srgbClr val="FF0000"/>
              </a:solidFill>
            </a:endParaRPr>
          </a:p>
        </p:txBody>
      </p:sp>
      <p:sp>
        <p:nvSpPr>
          <p:cNvPr id="27" name="正方形/長方形 26">
            <a:extLst>
              <a:ext uri="{FF2B5EF4-FFF2-40B4-BE49-F238E27FC236}">
                <a16:creationId xmlns:a16="http://schemas.microsoft.com/office/drawing/2014/main" id="{4601CF7B-DCA3-1E4D-1B2D-605DFFB778A0}"/>
              </a:ext>
            </a:extLst>
          </p:cNvPr>
          <p:cNvSpPr/>
          <p:nvPr/>
        </p:nvSpPr>
        <p:spPr>
          <a:xfrm>
            <a:off x="5059612" y="2495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900" dirty="0">
              <a:solidFill>
                <a:schemeClr val="tx1"/>
              </a:solidFill>
            </a:endParaRPr>
          </a:p>
        </p:txBody>
      </p:sp>
      <p:grpSp>
        <p:nvGrpSpPr>
          <p:cNvPr id="36" name="グループ化 35">
            <a:extLst>
              <a:ext uri="{FF2B5EF4-FFF2-40B4-BE49-F238E27FC236}">
                <a16:creationId xmlns:a16="http://schemas.microsoft.com/office/drawing/2014/main" id="{744A40EE-04B3-3FDB-8551-A6CD3AE9A973}"/>
              </a:ext>
            </a:extLst>
          </p:cNvPr>
          <p:cNvGrpSpPr/>
          <p:nvPr/>
        </p:nvGrpSpPr>
        <p:grpSpPr>
          <a:xfrm>
            <a:off x="339363" y="3956539"/>
            <a:ext cx="8543379" cy="2522118"/>
            <a:chOff x="339363" y="3956539"/>
            <a:chExt cx="8543379" cy="2522118"/>
          </a:xfrm>
        </p:grpSpPr>
        <p:sp>
          <p:nvSpPr>
            <p:cNvPr id="4" name="正方形/長方形 3"/>
            <p:cNvSpPr/>
            <p:nvPr/>
          </p:nvSpPr>
          <p:spPr>
            <a:xfrm>
              <a:off x="339363" y="3956539"/>
              <a:ext cx="8543379" cy="252211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・一番大切だと思うものの（　　）に○をいれよう。</a:t>
              </a:r>
            </a:p>
            <a:p>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「自助」　</a:t>
              </a:r>
              <a:r>
                <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　</a:t>
              </a:r>
              <a:r>
                <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「公助」</a:t>
              </a:r>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・そう考える理由は・・・</a:t>
              </a:r>
            </a:p>
          </p:txBody>
        </p:sp>
        <p:sp>
          <p:nvSpPr>
            <p:cNvPr id="28" name="正方形/長方形 27">
              <a:extLst>
                <a:ext uri="{FF2B5EF4-FFF2-40B4-BE49-F238E27FC236}">
                  <a16:creationId xmlns:a16="http://schemas.microsoft.com/office/drawing/2014/main" id="{8876FC2B-C3DF-2B26-1FD2-063CEB650A94}"/>
                </a:ext>
              </a:extLst>
            </p:cNvPr>
            <p:cNvSpPr/>
            <p:nvPr/>
          </p:nvSpPr>
          <p:spPr>
            <a:xfrm>
              <a:off x="615236"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いちばん</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AA9B94D2-C27A-A952-BAB0-763772570B58}"/>
                </a:ext>
              </a:extLst>
            </p:cNvPr>
            <p:cNvSpPr/>
            <p:nvPr/>
          </p:nvSpPr>
          <p:spPr>
            <a:xfrm>
              <a:off x="1366735"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EC079B92-2A07-8CB9-BE21-EA62BBF280FC}"/>
                </a:ext>
              </a:extLst>
            </p:cNvPr>
            <p:cNvSpPr/>
            <p:nvPr/>
          </p:nvSpPr>
          <p:spPr>
            <a:xfrm>
              <a:off x="2598821"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おも</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19D68952-0E95-5BA5-16BD-844F2C879BEA}"/>
                </a:ext>
              </a:extLst>
            </p:cNvPr>
            <p:cNvSpPr/>
            <p:nvPr/>
          </p:nvSpPr>
          <p:spPr>
            <a:xfrm>
              <a:off x="1090862"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じじょ</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8FF888D2-ECFD-5A59-44F0-D8A804B1632D}"/>
                </a:ext>
              </a:extLst>
            </p:cNvPr>
            <p:cNvSpPr/>
            <p:nvPr/>
          </p:nvSpPr>
          <p:spPr>
            <a:xfrm>
              <a:off x="3267822"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きょうじょ</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20071938-9401-6932-49BE-1E7E04783D51}"/>
                </a:ext>
              </a:extLst>
            </p:cNvPr>
            <p:cNvSpPr/>
            <p:nvPr/>
          </p:nvSpPr>
          <p:spPr>
            <a:xfrm>
              <a:off x="5559301"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こうじょ</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D7B0FA17-2C96-6662-4121-11E30356CA69}"/>
                </a:ext>
              </a:extLst>
            </p:cNvPr>
            <p:cNvSpPr/>
            <p:nvPr/>
          </p:nvSpPr>
          <p:spPr>
            <a:xfrm>
              <a:off x="2299221" y="549388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りゆう</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E19FA604-A2D1-F01A-A630-0BB99320915F}"/>
                </a:ext>
              </a:extLst>
            </p:cNvPr>
            <p:cNvSpPr/>
            <p:nvPr/>
          </p:nvSpPr>
          <p:spPr>
            <a:xfrm>
              <a:off x="964760" y="549388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grpSp>
    </p:spTree>
    <p:extLst>
      <p:ext uri="{BB962C8B-B14F-4D97-AF65-F5344CB8AC3E}">
        <p14:creationId xmlns:p14="http://schemas.microsoft.com/office/powerpoint/2010/main" val="203779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日本の高齢化率は何％？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304800" y="3548772"/>
            <a:ext cx="8562975" cy="1152944"/>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D.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29.3</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50" dirty="0">
                <a:solidFill>
                  <a:schemeClr val="tx1"/>
                </a:solidFill>
                <a:latin typeface="Meiryo UI" panose="020B0604030504040204" pitchFamily="50" charset="-128"/>
                <a:ea typeface="Meiryo UI" panose="020B0604030504040204" pitchFamily="50" charset="-128"/>
                <a:cs typeface="ヒラギノ角ゴ Pro W6"/>
              </a:rPr>
              <a:t>＊内閣府「高齢社会白書（概要版）」（令和</a:t>
            </a:r>
            <a:r>
              <a:rPr lang="en-US" altLang="ja-JP" sz="1050" dirty="0">
                <a:solidFill>
                  <a:schemeClr val="tx1"/>
                </a:solidFill>
                <a:latin typeface="Meiryo UI" panose="020B0604030504040204" pitchFamily="50" charset="-128"/>
                <a:ea typeface="Meiryo UI" panose="020B0604030504040204" pitchFamily="50" charset="-128"/>
                <a:cs typeface="ヒラギノ角ゴ Pro W6"/>
              </a:rPr>
              <a:t>7</a:t>
            </a:r>
            <a:r>
              <a:rPr lang="ja-JP" altLang="en-US" sz="1050"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105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1" name="テキスト ボックス 30"/>
          <p:cNvSpPr txBox="1"/>
          <p:nvPr/>
        </p:nvSpPr>
        <p:spPr>
          <a:xfrm>
            <a:off x="559639" y="4760938"/>
            <a:ext cx="7717585" cy="2062103"/>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％超　　・・・　高齢化社会　</a:t>
            </a: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％超　・・・　高齢社会</a:t>
            </a: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％超　・・・　超高齢社会</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0"/>
            <a:ext cx="1824890" cy="810441"/>
          </a:xfrm>
          <a:prstGeom prst="rect">
            <a:avLst/>
          </a:prstGeom>
        </p:spPr>
      </p:pic>
      <p:grpSp>
        <p:nvGrpSpPr>
          <p:cNvPr id="5" name="グループ化 4"/>
          <p:cNvGrpSpPr/>
          <p:nvPr/>
        </p:nvGrpSpPr>
        <p:grpSpPr>
          <a:xfrm>
            <a:off x="304800" y="743636"/>
            <a:ext cx="8803704" cy="2664147"/>
            <a:chOff x="304800" y="743636"/>
            <a:chExt cx="8803704" cy="2664147"/>
          </a:xfrm>
        </p:grpSpPr>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年の日本の高齢者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(65</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は全体の人口の何％でしょう？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04800" y="2798875"/>
              <a:ext cx="856297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7</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14</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21</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D.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0"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grpSp>
      <p:sp>
        <p:nvSpPr>
          <p:cNvPr id="6" name="スライド番号プレースホルダー 5">
            <a:extLst>
              <a:ext uri="{FF2B5EF4-FFF2-40B4-BE49-F238E27FC236}">
                <a16:creationId xmlns:a16="http://schemas.microsoft.com/office/drawing/2014/main" id="{01848CE4-B8B7-4BFB-80E8-D375D5CD7B6B}"/>
              </a:ext>
            </a:extLst>
          </p:cNvPr>
          <p:cNvSpPr>
            <a:spLocks noGrp="1"/>
          </p:cNvSpPr>
          <p:nvPr>
            <p:ph type="sldNum" sz="quarter" idx="4"/>
          </p:nvPr>
        </p:nvSpPr>
        <p:spPr/>
        <p:txBody>
          <a:bodyPr/>
          <a:lstStyle/>
          <a:p>
            <a:fld id="{CFE1D277-9C57-4E30-9C75-4A0776A97483}" type="slidenum">
              <a:rPr lang="ja-JP" altLang="en-US" smtClean="0"/>
              <a:pPr/>
              <a:t>3</a:t>
            </a:fld>
            <a:endParaRPr lang="ja-JP" altLang="en-US" dirty="0"/>
          </a:p>
        </p:txBody>
      </p:sp>
      <p:sp>
        <p:nvSpPr>
          <p:cNvPr id="7" name="正方形/長方形 6">
            <a:extLst>
              <a:ext uri="{FF2B5EF4-FFF2-40B4-BE49-F238E27FC236}">
                <a16:creationId xmlns:a16="http://schemas.microsoft.com/office/drawing/2014/main" id="{C453862E-730C-1998-C482-3A8F6D9F2602}"/>
              </a:ext>
            </a:extLst>
          </p:cNvPr>
          <p:cNvSpPr/>
          <p:nvPr/>
        </p:nvSpPr>
        <p:spPr>
          <a:xfrm>
            <a:off x="445032" y="-23704"/>
            <a:ext cx="113096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8" name="正方形/長方形 7">
            <a:extLst>
              <a:ext uri="{FF2B5EF4-FFF2-40B4-BE49-F238E27FC236}">
                <a16:creationId xmlns:a16="http://schemas.microsoft.com/office/drawing/2014/main" id="{16D4AABA-0C8E-F489-7FBD-4662B65A58D4}"/>
              </a:ext>
            </a:extLst>
          </p:cNvPr>
          <p:cNvSpPr/>
          <p:nvPr/>
        </p:nvSpPr>
        <p:spPr>
          <a:xfrm>
            <a:off x="1720379" y="-23704"/>
            <a:ext cx="133564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こうれいかりつ</a:t>
            </a:r>
          </a:p>
        </p:txBody>
      </p:sp>
      <p:sp>
        <p:nvSpPr>
          <p:cNvPr id="9" name="正方形/長方形 8">
            <a:extLst>
              <a:ext uri="{FF2B5EF4-FFF2-40B4-BE49-F238E27FC236}">
                <a16:creationId xmlns:a16="http://schemas.microsoft.com/office/drawing/2014/main" id="{A1A3DF55-63F7-EEE4-55BE-B4DBB5F9495F}"/>
              </a:ext>
            </a:extLst>
          </p:cNvPr>
          <p:cNvSpPr/>
          <p:nvPr/>
        </p:nvSpPr>
        <p:spPr>
          <a:xfrm>
            <a:off x="3501053" y="-23704"/>
            <a:ext cx="830315"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なん</a:t>
            </a:r>
          </a:p>
        </p:txBody>
      </p:sp>
      <p:sp>
        <p:nvSpPr>
          <p:cNvPr id="11" name="正方形/長方形 10">
            <a:extLst>
              <a:ext uri="{FF2B5EF4-FFF2-40B4-BE49-F238E27FC236}">
                <a16:creationId xmlns:a16="http://schemas.microsoft.com/office/drawing/2014/main" id="{CC06EEA9-E56A-CE3F-4A0E-C7A3633F464F}"/>
              </a:ext>
            </a:extLst>
          </p:cNvPr>
          <p:cNvSpPr/>
          <p:nvPr/>
        </p:nvSpPr>
        <p:spPr>
          <a:xfrm>
            <a:off x="2265218" y="631504"/>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もんだい</a:t>
            </a:r>
          </a:p>
        </p:txBody>
      </p:sp>
      <p:sp>
        <p:nvSpPr>
          <p:cNvPr id="12" name="正方形/長方形 11">
            <a:extLst>
              <a:ext uri="{FF2B5EF4-FFF2-40B4-BE49-F238E27FC236}">
                <a16:creationId xmlns:a16="http://schemas.microsoft.com/office/drawing/2014/main" id="{3D04D951-0B73-E888-FB04-C99BFED6BDC1}"/>
              </a:ext>
            </a:extLst>
          </p:cNvPr>
          <p:cNvSpPr/>
          <p:nvPr/>
        </p:nvSpPr>
        <p:spPr>
          <a:xfrm>
            <a:off x="3291912" y="1321375"/>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ねん</a:t>
            </a:r>
          </a:p>
        </p:txBody>
      </p:sp>
      <p:sp>
        <p:nvSpPr>
          <p:cNvPr id="13" name="正方形/長方形 12">
            <a:extLst>
              <a:ext uri="{FF2B5EF4-FFF2-40B4-BE49-F238E27FC236}">
                <a16:creationId xmlns:a16="http://schemas.microsoft.com/office/drawing/2014/main" id="{27FACC4A-58D3-3DDB-C900-5CE6A29939F2}"/>
              </a:ext>
            </a:extLst>
          </p:cNvPr>
          <p:cNvSpPr/>
          <p:nvPr/>
        </p:nvSpPr>
        <p:spPr>
          <a:xfrm>
            <a:off x="4296208" y="1321375"/>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にほん</a:t>
            </a:r>
          </a:p>
        </p:txBody>
      </p:sp>
      <p:sp>
        <p:nvSpPr>
          <p:cNvPr id="14" name="正方形/長方形 13">
            <a:extLst>
              <a:ext uri="{FF2B5EF4-FFF2-40B4-BE49-F238E27FC236}">
                <a16:creationId xmlns:a16="http://schemas.microsoft.com/office/drawing/2014/main" id="{9E97CE2F-980A-68FA-48A1-6386DA3E19AF}"/>
              </a:ext>
            </a:extLst>
          </p:cNvPr>
          <p:cNvSpPr/>
          <p:nvPr/>
        </p:nvSpPr>
        <p:spPr>
          <a:xfrm>
            <a:off x="5529998" y="1321375"/>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こうれいしゃ</a:t>
            </a:r>
          </a:p>
        </p:txBody>
      </p:sp>
      <p:sp>
        <p:nvSpPr>
          <p:cNvPr id="21" name="正方形/長方形 20">
            <a:extLst>
              <a:ext uri="{FF2B5EF4-FFF2-40B4-BE49-F238E27FC236}">
                <a16:creationId xmlns:a16="http://schemas.microsoft.com/office/drawing/2014/main" id="{BE066464-388E-2414-EF39-3638B6151EB3}"/>
              </a:ext>
            </a:extLst>
          </p:cNvPr>
          <p:cNvSpPr/>
          <p:nvPr/>
        </p:nvSpPr>
        <p:spPr>
          <a:xfrm>
            <a:off x="7319251" y="1321375"/>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さいいじょう</a:t>
            </a:r>
          </a:p>
        </p:txBody>
      </p:sp>
      <p:sp>
        <p:nvSpPr>
          <p:cNvPr id="28" name="正方形/長方形 27">
            <a:extLst>
              <a:ext uri="{FF2B5EF4-FFF2-40B4-BE49-F238E27FC236}">
                <a16:creationId xmlns:a16="http://schemas.microsoft.com/office/drawing/2014/main" id="{1DD770FC-9662-98D4-380F-8CF6753322F4}"/>
              </a:ext>
            </a:extLst>
          </p:cNvPr>
          <p:cNvSpPr/>
          <p:nvPr/>
        </p:nvSpPr>
        <p:spPr>
          <a:xfrm>
            <a:off x="445032" y="34997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こた</a:t>
            </a:r>
          </a:p>
        </p:txBody>
      </p:sp>
      <p:sp>
        <p:nvSpPr>
          <p:cNvPr id="30" name="正方形/長方形 29">
            <a:extLst>
              <a:ext uri="{FF2B5EF4-FFF2-40B4-BE49-F238E27FC236}">
                <a16:creationId xmlns:a16="http://schemas.microsoft.com/office/drawing/2014/main" id="{92C54F99-73BD-6993-E21F-AE9A5DB7A0A8}"/>
              </a:ext>
            </a:extLst>
          </p:cNvPr>
          <p:cNvSpPr/>
          <p:nvPr/>
        </p:nvSpPr>
        <p:spPr>
          <a:xfrm>
            <a:off x="7487312" y="3503563"/>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ねん</a:t>
            </a:r>
          </a:p>
        </p:txBody>
      </p:sp>
      <p:sp>
        <p:nvSpPr>
          <p:cNvPr id="32" name="正方形/長方形 31">
            <a:extLst>
              <a:ext uri="{FF2B5EF4-FFF2-40B4-BE49-F238E27FC236}">
                <a16:creationId xmlns:a16="http://schemas.microsoft.com/office/drawing/2014/main" id="{EEE5960A-C01B-A8F4-E2E5-ECCCB57E3F68}"/>
              </a:ext>
            </a:extLst>
          </p:cNvPr>
          <p:cNvSpPr/>
          <p:nvPr/>
        </p:nvSpPr>
        <p:spPr>
          <a:xfrm>
            <a:off x="852031"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こうれいしゃ</a:t>
            </a:r>
          </a:p>
        </p:txBody>
      </p:sp>
      <p:sp>
        <p:nvSpPr>
          <p:cNvPr id="33" name="正方形/長方形 32">
            <a:extLst>
              <a:ext uri="{FF2B5EF4-FFF2-40B4-BE49-F238E27FC236}">
                <a16:creationId xmlns:a16="http://schemas.microsoft.com/office/drawing/2014/main" id="{431A3323-CF39-3B4E-176F-2518AF35ED43}"/>
              </a:ext>
            </a:extLst>
          </p:cNvPr>
          <p:cNvSpPr/>
          <p:nvPr/>
        </p:nvSpPr>
        <p:spPr>
          <a:xfrm>
            <a:off x="2899336"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さいいじょう</a:t>
            </a:r>
          </a:p>
        </p:txBody>
      </p:sp>
      <p:sp>
        <p:nvSpPr>
          <p:cNvPr id="34" name="正方形/長方形 33">
            <a:extLst>
              <a:ext uri="{FF2B5EF4-FFF2-40B4-BE49-F238E27FC236}">
                <a16:creationId xmlns:a16="http://schemas.microsoft.com/office/drawing/2014/main" id="{40C8C1EB-9D8B-AD89-763D-95E4CB97F228}"/>
              </a:ext>
            </a:extLst>
          </p:cNvPr>
          <p:cNvSpPr/>
          <p:nvPr/>
        </p:nvSpPr>
        <p:spPr>
          <a:xfrm>
            <a:off x="4719355"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わりあい</a:t>
            </a:r>
          </a:p>
        </p:txBody>
      </p:sp>
      <p:sp>
        <p:nvSpPr>
          <p:cNvPr id="35" name="正方形/長方形 34">
            <a:extLst>
              <a:ext uri="{FF2B5EF4-FFF2-40B4-BE49-F238E27FC236}">
                <a16:creationId xmlns:a16="http://schemas.microsoft.com/office/drawing/2014/main" id="{36DC8520-E54F-A504-7F92-94587CE8C886}"/>
              </a:ext>
            </a:extLst>
          </p:cNvPr>
          <p:cNvSpPr/>
          <p:nvPr/>
        </p:nvSpPr>
        <p:spPr>
          <a:xfrm>
            <a:off x="1317116" y="5171794"/>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ちょう</a:t>
            </a:r>
          </a:p>
        </p:txBody>
      </p:sp>
      <p:sp>
        <p:nvSpPr>
          <p:cNvPr id="36" name="正方形/長方形 35">
            <a:extLst>
              <a:ext uri="{FF2B5EF4-FFF2-40B4-BE49-F238E27FC236}">
                <a16:creationId xmlns:a16="http://schemas.microsoft.com/office/drawing/2014/main" id="{6E195607-1DEA-89DD-6876-C739F5A2467A}"/>
              </a:ext>
            </a:extLst>
          </p:cNvPr>
          <p:cNvSpPr/>
          <p:nvPr/>
        </p:nvSpPr>
        <p:spPr>
          <a:xfrm>
            <a:off x="1592043" y="5652836"/>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ちょう</a:t>
            </a:r>
          </a:p>
        </p:txBody>
      </p:sp>
      <p:sp>
        <p:nvSpPr>
          <p:cNvPr id="37" name="正方形/長方形 36">
            <a:extLst>
              <a:ext uri="{FF2B5EF4-FFF2-40B4-BE49-F238E27FC236}">
                <a16:creationId xmlns:a16="http://schemas.microsoft.com/office/drawing/2014/main" id="{439F4401-B295-B091-296A-658162AD206A}"/>
              </a:ext>
            </a:extLst>
          </p:cNvPr>
          <p:cNvSpPr/>
          <p:nvPr/>
        </p:nvSpPr>
        <p:spPr>
          <a:xfrm>
            <a:off x="1592043" y="6130079"/>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ちょう</a:t>
            </a:r>
          </a:p>
        </p:txBody>
      </p:sp>
      <p:sp>
        <p:nvSpPr>
          <p:cNvPr id="38" name="正方形/長方形 37">
            <a:extLst>
              <a:ext uri="{FF2B5EF4-FFF2-40B4-BE49-F238E27FC236}">
                <a16:creationId xmlns:a16="http://schemas.microsoft.com/office/drawing/2014/main" id="{62CC53F1-66BD-62A2-172D-74D840AA2E8C}"/>
              </a:ext>
            </a:extLst>
          </p:cNvPr>
          <p:cNvSpPr/>
          <p:nvPr/>
        </p:nvSpPr>
        <p:spPr>
          <a:xfrm>
            <a:off x="3388262" y="5171794"/>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こうれいかしゃかい</a:t>
            </a:r>
          </a:p>
        </p:txBody>
      </p:sp>
      <p:sp>
        <p:nvSpPr>
          <p:cNvPr id="39" name="正方形/長方形 38">
            <a:extLst>
              <a:ext uri="{FF2B5EF4-FFF2-40B4-BE49-F238E27FC236}">
                <a16:creationId xmlns:a16="http://schemas.microsoft.com/office/drawing/2014/main" id="{28CF7160-506C-2CC6-033B-7A79605F0E77}"/>
              </a:ext>
            </a:extLst>
          </p:cNvPr>
          <p:cNvSpPr/>
          <p:nvPr/>
        </p:nvSpPr>
        <p:spPr>
          <a:xfrm>
            <a:off x="3388262" y="5660857"/>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こうれいしゃかい</a:t>
            </a:r>
          </a:p>
        </p:txBody>
      </p:sp>
      <p:sp>
        <p:nvSpPr>
          <p:cNvPr id="40" name="正方形/長方形 39">
            <a:extLst>
              <a:ext uri="{FF2B5EF4-FFF2-40B4-BE49-F238E27FC236}">
                <a16:creationId xmlns:a16="http://schemas.microsoft.com/office/drawing/2014/main" id="{F7C3173E-3B93-C1E0-766E-E3C2299AEC6B}"/>
              </a:ext>
            </a:extLst>
          </p:cNvPr>
          <p:cNvSpPr/>
          <p:nvPr/>
        </p:nvSpPr>
        <p:spPr>
          <a:xfrm>
            <a:off x="3388262" y="6136421"/>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ちょうこうれいしゃかい</a:t>
            </a:r>
          </a:p>
        </p:txBody>
      </p:sp>
      <p:sp>
        <p:nvSpPr>
          <p:cNvPr id="15" name="正方形/長方形 14">
            <a:extLst>
              <a:ext uri="{FF2B5EF4-FFF2-40B4-BE49-F238E27FC236}">
                <a16:creationId xmlns:a16="http://schemas.microsoft.com/office/drawing/2014/main" id="{50AE37B0-ADC0-E7B4-29D7-B6BC2D7ED3F5}"/>
              </a:ext>
            </a:extLst>
          </p:cNvPr>
          <p:cNvSpPr/>
          <p:nvPr/>
        </p:nvSpPr>
        <p:spPr>
          <a:xfrm>
            <a:off x="2562069" y="1882346"/>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ぜんたい</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04FC571C-4CAC-7714-477F-003D837457CD}"/>
              </a:ext>
            </a:extLst>
          </p:cNvPr>
          <p:cNvSpPr/>
          <p:nvPr/>
        </p:nvSpPr>
        <p:spPr>
          <a:xfrm>
            <a:off x="3792868" y="1882346"/>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じんこう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20E2D8A-9913-E993-6376-2B9317642AAA}"/>
              </a:ext>
            </a:extLst>
          </p:cNvPr>
          <p:cNvSpPr/>
          <p:nvPr/>
        </p:nvSpPr>
        <p:spPr>
          <a:xfrm>
            <a:off x="4590430" y="1873957"/>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なん</a:t>
            </a:r>
          </a:p>
        </p:txBody>
      </p:sp>
      <p:sp>
        <p:nvSpPr>
          <p:cNvPr id="19" name="正方形/長方形 18">
            <a:extLst>
              <a:ext uri="{FF2B5EF4-FFF2-40B4-BE49-F238E27FC236}">
                <a16:creationId xmlns:a16="http://schemas.microsoft.com/office/drawing/2014/main" id="{0056FA44-224F-3EB2-897A-F640D419E322}"/>
              </a:ext>
            </a:extLst>
          </p:cNvPr>
          <p:cNvSpPr/>
          <p:nvPr/>
        </p:nvSpPr>
        <p:spPr>
          <a:xfrm>
            <a:off x="864897"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4" name="正方形/長方形 23">
            <a:extLst>
              <a:ext uri="{FF2B5EF4-FFF2-40B4-BE49-F238E27FC236}">
                <a16:creationId xmlns:a16="http://schemas.microsoft.com/office/drawing/2014/main" id="{2C4D31F8-544A-396E-38A5-A00A688D1F2F}"/>
              </a:ext>
            </a:extLst>
          </p:cNvPr>
          <p:cNvSpPr/>
          <p:nvPr/>
        </p:nvSpPr>
        <p:spPr>
          <a:xfrm>
            <a:off x="2785976"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5" name="正方形/長方形 24">
            <a:extLst>
              <a:ext uri="{FF2B5EF4-FFF2-40B4-BE49-F238E27FC236}">
                <a16:creationId xmlns:a16="http://schemas.microsoft.com/office/drawing/2014/main" id="{C5398135-7F3B-1DEA-CC93-E9EF7D1DA724}"/>
              </a:ext>
            </a:extLst>
          </p:cNvPr>
          <p:cNvSpPr/>
          <p:nvPr/>
        </p:nvSpPr>
        <p:spPr>
          <a:xfrm>
            <a:off x="4949654"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48" name="正方形/長方形 47">
            <a:extLst>
              <a:ext uri="{FF2B5EF4-FFF2-40B4-BE49-F238E27FC236}">
                <a16:creationId xmlns:a16="http://schemas.microsoft.com/office/drawing/2014/main" id="{2FB83A3E-AB1C-BE19-8B71-2C382AB411FA}"/>
              </a:ext>
            </a:extLst>
          </p:cNvPr>
          <p:cNvSpPr/>
          <p:nvPr/>
        </p:nvSpPr>
        <p:spPr>
          <a:xfrm>
            <a:off x="7113332"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6" name="正方形/長方形 25">
            <a:extLst>
              <a:ext uri="{FF2B5EF4-FFF2-40B4-BE49-F238E27FC236}">
                <a16:creationId xmlns:a16="http://schemas.microsoft.com/office/drawing/2014/main" id="{AB32F3AE-1551-57DC-AD8B-D2D546D42D20}"/>
              </a:ext>
            </a:extLst>
          </p:cNvPr>
          <p:cNvSpPr/>
          <p:nvPr/>
        </p:nvSpPr>
        <p:spPr>
          <a:xfrm>
            <a:off x="2281260" y="34997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71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28" grpId="0"/>
      <p:bldP spid="30" grpId="0"/>
      <p:bldP spid="32" grpId="0"/>
      <p:bldP spid="33" grpId="0"/>
      <p:bldP spid="34" grpId="0"/>
      <p:bldP spid="35" grpId="0"/>
      <p:bldP spid="36" grpId="0"/>
      <p:bldP spid="37" grpId="0"/>
      <p:bldP spid="38" grpId="0"/>
      <p:bldP spid="39" grpId="0"/>
      <p:bldP spid="40"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1" y="30760"/>
            <a:ext cx="670004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0"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6" y="1355407"/>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743426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自助・共助・公助の考え方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0" name="正方形/長方形 19"/>
          <p:cNvSpPr/>
          <p:nvPr/>
        </p:nvSpPr>
        <p:spPr>
          <a:xfrm>
            <a:off x="76689" y="832187"/>
            <a:ext cx="4102405" cy="523220"/>
          </a:xfrm>
          <a:prstGeom prst="rect">
            <a:avLst/>
          </a:prstGeom>
        </p:spPr>
        <p:txBody>
          <a:bodyPr wrap="non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さん（「自助」重視型）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367382" y="3358261"/>
            <a:ext cx="818013" cy="1159532"/>
          </a:xfrm>
          <a:prstGeom prst="rect">
            <a:avLst/>
          </a:prstGeom>
          <a:ln>
            <a:noFill/>
          </a:ln>
          <a:effectLst/>
        </p:spPr>
      </p:pic>
      <p:pic>
        <p:nvPicPr>
          <p:cNvPr id="7" name="図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445031" y="5314950"/>
            <a:ext cx="855712" cy="1159200"/>
          </a:xfrm>
          <a:prstGeom prst="rect">
            <a:avLst/>
          </a:prstGeom>
        </p:spPr>
      </p:pic>
      <p:sp>
        <p:nvSpPr>
          <p:cNvPr id="25" name="正方形/長方形 24"/>
          <p:cNvSpPr/>
          <p:nvPr/>
        </p:nvSpPr>
        <p:spPr>
          <a:xfrm>
            <a:off x="78291" y="2885145"/>
            <a:ext cx="4099199" cy="523220"/>
          </a:xfrm>
          <a:prstGeom prst="rect">
            <a:avLst/>
          </a:prstGeom>
        </p:spPr>
        <p:txBody>
          <a:bodyPr wrap="non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さん（「共助」重視型）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15310" y="4748840"/>
            <a:ext cx="4083169" cy="523220"/>
          </a:xfrm>
          <a:prstGeom prst="rect">
            <a:avLst/>
          </a:prstGeom>
        </p:spPr>
        <p:txBody>
          <a:bodyPr wrap="non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C</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さん（「公助」重視型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9FD5153D-EA84-4F5C-B7F6-5244257CA606}"/>
              </a:ext>
            </a:extLst>
          </p:cNvPr>
          <p:cNvSpPr>
            <a:spLocks noGrp="1"/>
          </p:cNvSpPr>
          <p:nvPr>
            <p:ph type="sldNum" sz="quarter" idx="4"/>
          </p:nvPr>
        </p:nvSpPr>
        <p:spPr>
          <a:xfrm>
            <a:off x="7086600" y="6548925"/>
            <a:ext cx="2057400" cy="365125"/>
          </a:xfrm>
        </p:spPr>
        <p:txBody>
          <a:bodyPr/>
          <a:lstStyle/>
          <a:p>
            <a:fld id="{CFE1D277-9C57-4E30-9C75-4A0776A97483}" type="slidenum">
              <a:rPr lang="ja-JP" altLang="en-US" smtClean="0"/>
              <a:pPr/>
              <a:t>30</a:t>
            </a:fld>
            <a:endParaRPr lang="ja-JP" altLang="en-US" dirty="0"/>
          </a:p>
        </p:txBody>
      </p:sp>
      <p:sp>
        <p:nvSpPr>
          <p:cNvPr id="3" name="正方形/長方形 2">
            <a:extLst>
              <a:ext uri="{FF2B5EF4-FFF2-40B4-BE49-F238E27FC236}">
                <a16:creationId xmlns:a16="http://schemas.microsoft.com/office/drawing/2014/main" id="{8DE82177-0EA7-2E2C-9C29-74C30934F8DE}"/>
              </a:ext>
            </a:extLst>
          </p:cNvPr>
          <p:cNvSpPr/>
          <p:nvPr/>
        </p:nvSpPr>
        <p:spPr>
          <a:xfrm>
            <a:off x="494270"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じじょ</a:t>
            </a:r>
          </a:p>
        </p:txBody>
      </p:sp>
      <p:sp>
        <p:nvSpPr>
          <p:cNvPr id="9" name="正方形/長方形 8">
            <a:extLst>
              <a:ext uri="{FF2B5EF4-FFF2-40B4-BE49-F238E27FC236}">
                <a16:creationId xmlns:a16="http://schemas.microsoft.com/office/drawing/2014/main" id="{D5D666E4-9608-1977-AFDF-93907FB690A9}"/>
              </a:ext>
            </a:extLst>
          </p:cNvPr>
          <p:cNvSpPr/>
          <p:nvPr/>
        </p:nvSpPr>
        <p:spPr>
          <a:xfrm>
            <a:off x="1504966"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きょうじょ</a:t>
            </a:r>
          </a:p>
        </p:txBody>
      </p:sp>
      <p:sp>
        <p:nvSpPr>
          <p:cNvPr id="11" name="正方形/長方形 10">
            <a:extLst>
              <a:ext uri="{FF2B5EF4-FFF2-40B4-BE49-F238E27FC236}">
                <a16:creationId xmlns:a16="http://schemas.microsoft.com/office/drawing/2014/main" id="{0B6E7BF3-8E33-2C81-541D-B2E8C2889E31}"/>
              </a:ext>
            </a:extLst>
          </p:cNvPr>
          <p:cNvSpPr/>
          <p:nvPr/>
        </p:nvSpPr>
        <p:spPr>
          <a:xfrm>
            <a:off x="2542247"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こうじょ</a:t>
            </a:r>
          </a:p>
        </p:txBody>
      </p:sp>
      <p:sp>
        <p:nvSpPr>
          <p:cNvPr id="12" name="正方形/長方形 11">
            <a:extLst>
              <a:ext uri="{FF2B5EF4-FFF2-40B4-BE49-F238E27FC236}">
                <a16:creationId xmlns:a16="http://schemas.microsoft.com/office/drawing/2014/main" id="{647E3E43-7700-66E1-9CEF-A74968C774A2}"/>
              </a:ext>
            </a:extLst>
          </p:cNvPr>
          <p:cNvSpPr/>
          <p:nvPr/>
        </p:nvSpPr>
        <p:spPr>
          <a:xfrm>
            <a:off x="3476473"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p>
        </p:txBody>
      </p:sp>
      <p:sp>
        <p:nvSpPr>
          <p:cNvPr id="13" name="正方形/長方形 12">
            <a:extLst>
              <a:ext uri="{FF2B5EF4-FFF2-40B4-BE49-F238E27FC236}">
                <a16:creationId xmlns:a16="http://schemas.microsoft.com/office/drawing/2014/main" id="{6005C7C4-CF1A-56CD-61BB-DF552BFEFC37}"/>
              </a:ext>
            </a:extLst>
          </p:cNvPr>
          <p:cNvSpPr/>
          <p:nvPr/>
        </p:nvSpPr>
        <p:spPr>
          <a:xfrm>
            <a:off x="4224115"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かた</a:t>
            </a:r>
          </a:p>
        </p:txBody>
      </p:sp>
      <p:sp>
        <p:nvSpPr>
          <p:cNvPr id="14" name="正方形/長方形 13">
            <a:extLst>
              <a:ext uri="{FF2B5EF4-FFF2-40B4-BE49-F238E27FC236}">
                <a16:creationId xmlns:a16="http://schemas.microsoft.com/office/drawing/2014/main" id="{86473EE9-6A20-8F3E-CFB1-69AE054BD084}"/>
              </a:ext>
            </a:extLst>
          </p:cNvPr>
          <p:cNvSpPr/>
          <p:nvPr/>
        </p:nvSpPr>
        <p:spPr>
          <a:xfrm>
            <a:off x="1479035" y="67273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じじょ</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3407D9CD-3788-6F72-5A1F-C7D0BD7E64B4}"/>
              </a:ext>
            </a:extLst>
          </p:cNvPr>
          <p:cNvSpPr/>
          <p:nvPr/>
        </p:nvSpPr>
        <p:spPr>
          <a:xfrm>
            <a:off x="2521456" y="67273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じゅうしがた</a:t>
            </a:r>
            <a:endParaRPr kumimoji="1" lang="ja-JP" altLang="en-US" dirty="0">
              <a:solidFill>
                <a:schemeClr val="tx1"/>
              </a:solidFill>
            </a:endParaRPr>
          </a:p>
        </p:txBody>
      </p:sp>
      <p:grpSp>
        <p:nvGrpSpPr>
          <p:cNvPr id="61" name="グループ化 60">
            <a:extLst>
              <a:ext uri="{FF2B5EF4-FFF2-40B4-BE49-F238E27FC236}">
                <a16:creationId xmlns:a16="http://schemas.microsoft.com/office/drawing/2014/main" id="{FB2CEA99-6DDD-46A0-4A00-B23AC2DD4425}"/>
              </a:ext>
            </a:extLst>
          </p:cNvPr>
          <p:cNvGrpSpPr/>
          <p:nvPr/>
        </p:nvGrpSpPr>
        <p:grpSpPr>
          <a:xfrm>
            <a:off x="1870827" y="1213010"/>
            <a:ext cx="7324640" cy="1581799"/>
            <a:chOff x="1870827" y="1219512"/>
            <a:chExt cx="7324640" cy="1581799"/>
          </a:xfrm>
        </p:grpSpPr>
        <p:grpSp>
          <p:nvGrpSpPr>
            <p:cNvPr id="2" name="グループ化 1"/>
            <p:cNvGrpSpPr/>
            <p:nvPr/>
          </p:nvGrpSpPr>
          <p:grpSpPr>
            <a:xfrm>
              <a:off x="1999109" y="1308435"/>
              <a:ext cx="7196358" cy="1492876"/>
              <a:chOff x="2040294" y="1725745"/>
              <a:chExt cx="7071539" cy="1322388"/>
            </a:xfrm>
          </p:grpSpPr>
          <p:sp>
            <p:nvSpPr>
              <p:cNvPr id="18" name="正方形/長方形 17">
                <a:extLst>
                  <a:ext uri="{FF2B5EF4-FFF2-40B4-BE49-F238E27FC236}">
                    <a16:creationId xmlns:a16="http://schemas.microsoft.com/office/drawing/2014/main" id="{F7071916-CA39-4C79-B323-48CA308089C4}"/>
                  </a:ext>
                </a:extLst>
              </p:cNvPr>
              <p:cNvSpPr/>
              <p:nvPr/>
            </p:nvSpPr>
            <p:spPr>
              <a:xfrm>
                <a:off x="2067484" y="1830705"/>
                <a:ext cx="7044349" cy="1171279"/>
              </a:xfrm>
              <a:prstGeom prst="rect">
                <a:avLst/>
              </a:prstGeom>
            </p:spPr>
            <p:txBody>
              <a:bodyPr wrap="square">
                <a:spAutoFit/>
              </a:bodyPr>
              <a:lstStyle/>
              <a:p>
                <a:pPr>
                  <a:lnSpc>
                    <a:spcPts val="3300"/>
                  </a:lnSpc>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老後に充実した生活を送るためには、 「共助」や</a:t>
                </a:r>
              </a:p>
              <a:p>
                <a:pPr>
                  <a:lnSpc>
                    <a:spcPts val="3300"/>
                  </a:lnSpc>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「公助」ばかりに頼らず、「自助」に重点をおいた方</a:t>
                </a:r>
              </a:p>
              <a:p>
                <a:pPr>
                  <a:lnSpc>
                    <a:spcPts val="3300"/>
                  </a:lnSpc>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が良いよね。</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吹き出し 4">
                <a:extLst>
                  <a:ext uri="{FF2B5EF4-FFF2-40B4-BE49-F238E27FC236}">
                    <a16:creationId xmlns:a16="http://schemas.microsoft.com/office/drawing/2014/main" id="{7F42DF66-B1AF-461D-9217-45E90B66A5B6}"/>
                  </a:ext>
                </a:extLst>
              </p:cNvPr>
              <p:cNvSpPr/>
              <p:nvPr/>
            </p:nvSpPr>
            <p:spPr>
              <a:xfrm>
                <a:off x="2040294" y="1725745"/>
                <a:ext cx="6915935" cy="1322388"/>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C70F1D14-E6ED-9514-E09D-65946A256B4D}"/>
                </a:ext>
              </a:extLst>
            </p:cNvPr>
            <p:cNvSpPr/>
            <p:nvPr/>
          </p:nvSpPr>
          <p:spPr>
            <a:xfrm>
              <a:off x="1870827"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17" name="正方形/長方形 16">
              <a:extLst>
                <a:ext uri="{FF2B5EF4-FFF2-40B4-BE49-F238E27FC236}">
                  <a16:creationId xmlns:a16="http://schemas.microsoft.com/office/drawing/2014/main" id="{4C7E5BB6-568A-BE54-8AEE-BC7A0D8250F1}"/>
                </a:ext>
              </a:extLst>
            </p:cNvPr>
            <p:cNvSpPr/>
            <p:nvPr/>
          </p:nvSpPr>
          <p:spPr>
            <a:xfrm>
              <a:off x="276695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じゅうじつ</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FD6CA580-E660-3481-50C3-0BFD3A67493B}"/>
                </a:ext>
              </a:extLst>
            </p:cNvPr>
            <p:cNvSpPr/>
            <p:nvPr/>
          </p:nvSpPr>
          <p:spPr>
            <a:xfrm>
              <a:off x="3965668"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1FFEC396-C4CE-83BC-AAB3-C45682848FDE}"/>
                </a:ext>
              </a:extLst>
            </p:cNvPr>
            <p:cNvSpPr/>
            <p:nvPr/>
          </p:nvSpPr>
          <p:spPr>
            <a:xfrm>
              <a:off x="472222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おく</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BE06A288-2D6E-E08A-BDC3-DA93397FBF9E}"/>
                </a:ext>
              </a:extLst>
            </p:cNvPr>
            <p:cNvSpPr/>
            <p:nvPr/>
          </p:nvSpPr>
          <p:spPr>
            <a:xfrm>
              <a:off x="709325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きょうじょ</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D6FF985C-EC96-1B90-BFA5-0100057A6697}"/>
                </a:ext>
              </a:extLst>
            </p:cNvPr>
            <p:cNvSpPr/>
            <p:nvPr/>
          </p:nvSpPr>
          <p:spPr>
            <a:xfrm>
              <a:off x="1976785" y="169055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こうじょ</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C0BA365A-8DEF-2B18-5F88-EC3BD44AF941}"/>
                </a:ext>
              </a:extLst>
            </p:cNvPr>
            <p:cNvSpPr/>
            <p:nvPr/>
          </p:nvSpPr>
          <p:spPr>
            <a:xfrm>
              <a:off x="3806556"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たよ</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E095BE2-2F0C-4A61-5290-90EAEC94B22B}"/>
                </a:ext>
              </a:extLst>
            </p:cNvPr>
            <p:cNvSpPr/>
            <p:nvPr/>
          </p:nvSpPr>
          <p:spPr>
            <a:xfrm>
              <a:off x="5215771" y="169718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じじょ</a:t>
              </a:r>
              <a:endParaRPr kumimoji="1" lang="ja-JP" altLang="en-US" sz="1000" dirty="0">
                <a:solidFill>
                  <a:schemeClr val="tx1"/>
                </a:solidFill>
              </a:endParaRPr>
            </a:p>
          </p:txBody>
        </p:sp>
        <p:sp>
          <p:nvSpPr>
            <p:cNvPr id="36" name="正方形/長方形 35">
              <a:extLst>
                <a:ext uri="{FF2B5EF4-FFF2-40B4-BE49-F238E27FC236}">
                  <a16:creationId xmlns:a16="http://schemas.microsoft.com/office/drawing/2014/main" id="{CF7537FA-BE59-8F47-92AD-12B34EEAB312}"/>
                </a:ext>
              </a:extLst>
            </p:cNvPr>
            <p:cNvSpPr/>
            <p:nvPr/>
          </p:nvSpPr>
          <p:spPr>
            <a:xfrm>
              <a:off x="6321089"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じゅうてん</a:t>
              </a:r>
              <a:endParaRPr kumimoji="1" lang="ja-JP" altLang="en-US" sz="1000" dirty="0">
                <a:solidFill>
                  <a:schemeClr val="tx1"/>
                </a:solidFill>
              </a:endParaRPr>
            </a:p>
          </p:txBody>
        </p:sp>
        <p:sp>
          <p:nvSpPr>
            <p:cNvPr id="37" name="正方形/長方形 36">
              <a:extLst>
                <a:ext uri="{FF2B5EF4-FFF2-40B4-BE49-F238E27FC236}">
                  <a16:creationId xmlns:a16="http://schemas.microsoft.com/office/drawing/2014/main" id="{44C98DF4-2E8A-450A-B9B2-FF026A7E4015}"/>
                </a:ext>
              </a:extLst>
            </p:cNvPr>
            <p:cNvSpPr/>
            <p:nvPr/>
          </p:nvSpPr>
          <p:spPr>
            <a:xfrm>
              <a:off x="7896225"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ほう</a:t>
              </a:r>
              <a:endParaRPr kumimoji="1" lang="ja-JP" altLang="en-US" sz="1000" dirty="0">
                <a:solidFill>
                  <a:schemeClr val="tx1"/>
                </a:solidFill>
              </a:endParaRPr>
            </a:p>
          </p:txBody>
        </p:sp>
        <p:sp>
          <p:nvSpPr>
            <p:cNvPr id="38" name="正方形/長方形 37">
              <a:extLst>
                <a:ext uri="{FF2B5EF4-FFF2-40B4-BE49-F238E27FC236}">
                  <a16:creationId xmlns:a16="http://schemas.microsoft.com/office/drawing/2014/main" id="{928ED8E5-12D2-96D3-D6F9-F41A209A42C1}"/>
                </a:ext>
              </a:extLst>
            </p:cNvPr>
            <p:cNvSpPr/>
            <p:nvPr/>
          </p:nvSpPr>
          <p:spPr>
            <a:xfrm>
              <a:off x="2002688" y="211016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い</a:t>
              </a:r>
              <a:endParaRPr kumimoji="1" lang="ja-JP" altLang="en-US" sz="1100" dirty="0">
                <a:solidFill>
                  <a:schemeClr val="tx1"/>
                </a:solidFill>
              </a:endParaRPr>
            </a:p>
          </p:txBody>
        </p:sp>
      </p:grpSp>
      <p:sp>
        <p:nvSpPr>
          <p:cNvPr id="39" name="正方形/長方形 38">
            <a:extLst>
              <a:ext uri="{FF2B5EF4-FFF2-40B4-BE49-F238E27FC236}">
                <a16:creationId xmlns:a16="http://schemas.microsoft.com/office/drawing/2014/main" id="{BA12A699-EF00-A3F0-7D59-6A0A447290AE}"/>
              </a:ext>
            </a:extLst>
          </p:cNvPr>
          <p:cNvSpPr/>
          <p:nvPr/>
        </p:nvSpPr>
        <p:spPr>
          <a:xfrm>
            <a:off x="1479035" y="272359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じょ</a:t>
            </a:r>
            <a:endParaRPr kumimoji="1" lang="ja-JP" altLang="en-US" sz="1100" dirty="0">
              <a:solidFill>
                <a:schemeClr val="tx1"/>
              </a:solidFill>
            </a:endParaRPr>
          </a:p>
        </p:txBody>
      </p:sp>
      <p:sp>
        <p:nvSpPr>
          <p:cNvPr id="40" name="正方形/長方形 39">
            <a:extLst>
              <a:ext uri="{FF2B5EF4-FFF2-40B4-BE49-F238E27FC236}">
                <a16:creationId xmlns:a16="http://schemas.microsoft.com/office/drawing/2014/main" id="{2F78ECCE-2DEE-29B5-08C2-EA6DDD065E4B}"/>
              </a:ext>
            </a:extLst>
          </p:cNvPr>
          <p:cNvSpPr/>
          <p:nvPr/>
        </p:nvSpPr>
        <p:spPr>
          <a:xfrm>
            <a:off x="2575025" y="273275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じゅうしがた</a:t>
            </a:r>
            <a:endParaRPr kumimoji="1" lang="ja-JP" altLang="en-US" sz="1100" dirty="0">
              <a:solidFill>
                <a:schemeClr val="tx1"/>
              </a:solidFill>
            </a:endParaRPr>
          </a:p>
        </p:txBody>
      </p:sp>
      <p:grpSp>
        <p:nvGrpSpPr>
          <p:cNvPr id="62" name="グループ化 61">
            <a:extLst>
              <a:ext uri="{FF2B5EF4-FFF2-40B4-BE49-F238E27FC236}">
                <a16:creationId xmlns:a16="http://schemas.microsoft.com/office/drawing/2014/main" id="{AED50F66-581C-5DE0-31C6-F2450792C173}"/>
              </a:ext>
            </a:extLst>
          </p:cNvPr>
          <p:cNvGrpSpPr/>
          <p:nvPr/>
        </p:nvGrpSpPr>
        <p:grpSpPr>
          <a:xfrm>
            <a:off x="2002688" y="3359068"/>
            <a:ext cx="7087626" cy="1257006"/>
            <a:chOff x="2002688" y="3359068"/>
            <a:chExt cx="7087626" cy="1257006"/>
          </a:xfrm>
        </p:grpSpPr>
        <p:grpSp>
          <p:nvGrpSpPr>
            <p:cNvPr id="4" name="グループ化 3"/>
            <p:cNvGrpSpPr/>
            <p:nvPr/>
          </p:nvGrpSpPr>
          <p:grpSpPr>
            <a:xfrm>
              <a:off x="2002688" y="3392499"/>
              <a:ext cx="7087626" cy="1223575"/>
              <a:chOff x="1965994" y="3674176"/>
              <a:chExt cx="7087626" cy="1223575"/>
            </a:xfrm>
          </p:grpSpPr>
          <p:sp>
            <p:nvSpPr>
              <p:cNvPr id="28" name="正方形/長方形 27">
                <a:extLst>
                  <a:ext uri="{FF2B5EF4-FFF2-40B4-BE49-F238E27FC236}">
                    <a16:creationId xmlns:a16="http://schemas.microsoft.com/office/drawing/2014/main" id="{F7071916-CA39-4C79-B323-48CA308089C4}"/>
                  </a:ext>
                </a:extLst>
              </p:cNvPr>
              <p:cNvSpPr/>
              <p:nvPr/>
            </p:nvSpPr>
            <p:spPr>
              <a:xfrm>
                <a:off x="2055419" y="3797965"/>
                <a:ext cx="6998201" cy="892552"/>
              </a:xfrm>
              <a:prstGeom prst="rect">
                <a:avLst/>
              </a:prstGeom>
            </p:spPr>
            <p:txBody>
              <a:bodyPr wrap="square">
                <a:spAutoFit/>
              </a:bodyPr>
              <a:lstStyle/>
              <a:p>
                <a:pPr>
                  <a:lnSpc>
                    <a:spcPts val="3300"/>
                  </a:lnSpc>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社会保険料が高くなってもいいから、公的年金等の「共助」を充実させた方が良いよね。</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吹き出し 4">
                <a:extLst>
                  <a:ext uri="{FF2B5EF4-FFF2-40B4-BE49-F238E27FC236}">
                    <a16:creationId xmlns:a16="http://schemas.microsoft.com/office/drawing/2014/main" id="{7F42DF66-B1AF-461D-9217-45E90B66A5B6}"/>
                  </a:ext>
                </a:extLst>
              </p:cNvPr>
              <p:cNvSpPr/>
              <p:nvPr/>
            </p:nvSpPr>
            <p:spPr>
              <a:xfrm>
                <a:off x="1965994" y="3674176"/>
                <a:ext cx="7064534" cy="122357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1" name="正方形/長方形 40">
              <a:extLst>
                <a:ext uri="{FF2B5EF4-FFF2-40B4-BE49-F238E27FC236}">
                  <a16:creationId xmlns:a16="http://schemas.microsoft.com/office/drawing/2014/main" id="{EB834C18-DA19-8864-F354-3ED411BE6DA0}"/>
                </a:ext>
              </a:extLst>
            </p:cNvPr>
            <p:cNvSpPr/>
            <p:nvPr/>
          </p:nvSpPr>
          <p:spPr>
            <a:xfrm>
              <a:off x="2127890"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しゃかいほけんりょう</a:t>
              </a:r>
              <a:endParaRPr kumimoji="1" lang="ja-JP" altLang="en-US" sz="1000" dirty="0">
                <a:solidFill>
                  <a:schemeClr val="tx1"/>
                </a:solidFill>
              </a:endParaRPr>
            </a:p>
          </p:txBody>
        </p:sp>
        <p:sp>
          <p:nvSpPr>
            <p:cNvPr id="42" name="正方形/長方形 41">
              <a:extLst>
                <a:ext uri="{FF2B5EF4-FFF2-40B4-BE49-F238E27FC236}">
                  <a16:creationId xmlns:a16="http://schemas.microsoft.com/office/drawing/2014/main" id="{CE393280-A480-A008-72AC-A01E0E0222C2}"/>
                </a:ext>
              </a:extLst>
            </p:cNvPr>
            <p:cNvSpPr/>
            <p:nvPr/>
          </p:nvSpPr>
          <p:spPr>
            <a:xfrm>
              <a:off x="3405039"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たか</a:t>
              </a:r>
              <a:endParaRPr kumimoji="1" lang="ja-JP" altLang="en-US" sz="1000" dirty="0">
                <a:solidFill>
                  <a:schemeClr val="tx1"/>
                </a:solidFill>
              </a:endParaRPr>
            </a:p>
          </p:txBody>
        </p:sp>
        <p:sp>
          <p:nvSpPr>
            <p:cNvPr id="43" name="正方形/長方形 42">
              <a:extLst>
                <a:ext uri="{FF2B5EF4-FFF2-40B4-BE49-F238E27FC236}">
                  <a16:creationId xmlns:a16="http://schemas.microsoft.com/office/drawing/2014/main" id="{3F132BA1-8542-376C-1243-B450442D867F}"/>
                </a:ext>
              </a:extLst>
            </p:cNvPr>
            <p:cNvSpPr/>
            <p:nvPr/>
          </p:nvSpPr>
          <p:spPr>
            <a:xfrm>
              <a:off x="6966782"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こうてきねんきんなど</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17F26732-408D-A113-3230-C03F00906E03}"/>
                </a:ext>
              </a:extLst>
            </p:cNvPr>
            <p:cNvSpPr/>
            <p:nvPr/>
          </p:nvSpPr>
          <p:spPr>
            <a:xfrm>
              <a:off x="2070740"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きょうじょ</a:t>
              </a:r>
              <a:endParaRPr kumimoji="1" lang="ja-JP" altLang="en-US" sz="1000" dirty="0">
                <a:solidFill>
                  <a:schemeClr val="tx1"/>
                </a:solidFill>
              </a:endParaRPr>
            </a:p>
          </p:txBody>
        </p:sp>
        <p:sp>
          <p:nvSpPr>
            <p:cNvPr id="45" name="正方形/長方形 44">
              <a:extLst>
                <a:ext uri="{FF2B5EF4-FFF2-40B4-BE49-F238E27FC236}">
                  <a16:creationId xmlns:a16="http://schemas.microsoft.com/office/drawing/2014/main" id="{7D6B6DB5-1514-2981-B1E6-E0529E1FE14A}"/>
                </a:ext>
              </a:extLst>
            </p:cNvPr>
            <p:cNvSpPr/>
            <p:nvPr/>
          </p:nvSpPr>
          <p:spPr>
            <a:xfrm>
              <a:off x="3149388"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じゅうじつ</a:t>
              </a:r>
              <a:endParaRPr kumimoji="1" lang="ja-JP" altLang="en-US" sz="1000" dirty="0">
                <a:solidFill>
                  <a:schemeClr val="tx1"/>
                </a:solidFill>
              </a:endParaRPr>
            </a:p>
          </p:txBody>
        </p:sp>
        <p:sp>
          <p:nvSpPr>
            <p:cNvPr id="46" name="正方形/長方形 45">
              <a:extLst>
                <a:ext uri="{FF2B5EF4-FFF2-40B4-BE49-F238E27FC236}">
                  <a16:creationId xmlns:a16="http://schemas.microsoft.com/office/drawing/2014/main" id="{E870965E-86B7-C8AD-BAAC-9584A377D777}"/>
                </a:ext>
              </a:extLst>
            </p:cNvPr>
            <p:cNvSpPr/>
            <p:nvPr/>
          </p:nvSpPr>
          <p:spPr>
            <a:xfrm>
              <a:off x="4507875"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ほう</a:t>
              </a:r>
              <a:endParaRPr kumimoji="1" lang="ja-JP" altLang="en-US" sz="1000" dirty="0">
                <a:solidFill>
                  <a:schemeClr val="tx1"/>
                </a:solidFill>
              </a:endParaRPr>
            </a:p>
          </p:txBody>
        </p:sp>
        <p:sp>
          <p:nvSpPr>
            <p:cNvPr id="47" name="正方形/長方形 46">
              <a:extLst>
                <a:ext uri="{FF2B5EF4-FFF2-40B4-BE49-F238E27FC236}">
                  <a16:creationId xmlns:a16="http://schemas.microsoft.com/office/drawing/2014/main" id="{AEA5A7C0-27CC-0F32-20F5-5318B8DF81D2}"/>
                </a:ext>
              </a:extLst>
            </p:cNvPr>
            <p:cNvSpPr/>
            <p:nvPr/>
          </p:nvSpPr>
          <p:spPr>
            <a:xfrm>
              <a:off x="5135808"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い</a:t>
              </a:r>
              <a:endParaRPr kumimoji="1" lang="ja-JP" altLang="en-US" sz="1000" dirty="0">
                <a:solidFill>
                  <a:schemeClr val="tx1"/>
                </a:solidFill>
              </a:endParaRPr>
            </a:p>
          </p:txBody>
        </p:sp>
      </p:grpSp>
      <p:sp>
        <p:nvSpPr>
          <p:cNvPr id="48" name="正方形/長方形 47">
            <a:extLst>
              <a:ext uri="{FF2B5EF4-FFF2-40B4-BE49-F238E27FC236}">
                <a16:creationId xmlns:a16="http://schemas.microsoft.com/office/drawing/2014/main" id="{A16BB767-4DD8-2659-A2D4-2DC7BDFFC248}"/>
              </a:ext>
            </a:extLst>
          </p:cNvPr>
          <p:cNvSpPr/>
          <p:nvPr/>
        </p:nvSpPr>
        <p:spPr>
          <a:xfrm>
            <a:off x="1453399" y="456085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こうじょ</a:t>
            </a:r>
            <a:endParaRPr kumimoji="1" lang="ja-JP" altLang="en-US" sz="1100" dirty="0">
              <a:solidFill>
                <a:schemeClr val="tx1"/>
              </a:solidFill>
            </a:endParaRPr>
          </a:p>
        </p:txBody>
      </p:sp>
      <p:sp>
        <p:nvSpPr>
          <p:cNvPr id="49" name="正方形/長方形 48">
            <a:extLst>
              <a:ext uri="{FF2B5EF4-FFF2-40B4-BE49-F238E27FC236}">
                <a16:creationId xmlns:a16="http://schemas.microsoft.com/office/drawing/2014/main" id="{78C51093-719B-7EA4-883B-AEB959BBFA9F}"/>
              </a:ext>
            </a:extLst>
          </p:cNvPr>
          <p:cNvSpPr/>
          <p:nvPr/>
        </p:nvSpPr>
        <p:spPr>
          <a:xfrm>
            <a:off x="2495820" y="456085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じゅうしがた</a:t>
            </a:r>
            <a:endParaRPr kumimoji="1" lang="ja-JP" altLang="en-US" sz="1100" dirty="0">
              <a:solidFill>
                <a:schemeClr val="tx1"/>
              </a:solidFill>
            </a:endParaRPr>
          </a:p>
        </p:txBody>
      </p:sp>
      <p:grpSp>
        <p:nvGrpSpPr>
          <p:cNvPr id="63" name="グループ化 62">
            <a:extLst>
              <a:ext uri="{FF2B5EF4-FFF2-40B4-BE49-F238E27FC236}">
                <a16:creationId xmlns:a16="http://schemas.microsoft.com/office/drawing/2014/main" id="{18E7E449-965F-6887-06B8-FE77796CACBE}"/>
              </a:ext>
            </a:extLst>
          </p:cNvPr>
          <p:cNvGrpSpPr/>
          <p:nvPr/>
        </p:nvGrpSpPr>
        <p:grpSpPr>
          <a:xfrm>
            <a:off x="2023576" y="5140563"/>
            <a:ext cx="7110899" cy="1512649"/>
            <a:chOff x="2026779" y="5208769"/>
            <a:chExt cx="7110899" cy="1512649"/>
          </a:xfrm>
        </p:grpSpPr>
        <p:grpSp>
          <p:nvGrpSpPr>
            <p:cNvPr id="5" name="グループ化 4"/>
            <p:cNvGrpSpPr/>
            <p:nvPr/>
          </p:nvGrpSpPr>
          <p:grpSpPr>
            <a:xfrm>
              <a:off x="2040293" y="5314950"/>
              <a:ext cx="7038930" cy="1406468"/>
              <a:chOff x="2040293" y="5314950"/>
              <a:chExt cx="7038930" cy="1406468"/>
            </a:xfrm>
          </p:grpSpPr>
          <p:sp>
            <p:nvSpPr>
              <p:cNvPr id="34" name="正方形/長方形 33">
                <a:extLst>
                  <a:ext uri="{FF2B5EF4-FFF2-40B4-BE49-F238E27FC236}">
                    <a16:creationId xmlns:a16="http://schemas.microsoft.com/office/drawing/2014/main" id="{F7071916-CA39-4C79-B323-48CA308089C4}"/>
                  </a:ext>
                </a:extLst>
              </p:cNvPr>
              <p:cNvSpPr/>
              <p:nvPr/>
            </p:nvSpPr>
            <p:spPr>
              <a:xfrm>
                <a:off x="2096513" y="5399133"/>
                <a:ext cx="6941539" cy="1322285"/>
              </a:xfrm>
              <a:prstGeom prst="rect">
                <a:avLst/>
              </a:prstGeom>
            </p:spPr>
            <p:txBody>
              <a:bodyPr wrap="square">
                <a:spAutoFit/>
              </a:bodyPr>
              <a:lstStyle/>
              <a:p>
                <a:pPr>
                  <a:lnSpc>
                    <a:spcPts val="3300"/>
                  </a:lnSpc>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老後に最低限の生活は保障されていてほしいから、租税</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税金</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が高くなっても「公助」を充実させた方がいいよね。</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4">
                <a:extLst>
                  <a:ext uri="{FF2B5EF4-FFF2-40B4-BE49-F238E27FC236}">
                    <a16:creationId xmlns:a16="http://schemas.microsoft.com/office/drawing/2014/main" id="{7F42DF66-B1AF-461D-9217-45E90B66A5B6}"/>
                  </a:ext>
                </a:extLst>
              </p:cNvPr>
              <p:cNvSpPr/>
              <p:nvPr/>
            </p:nvSpPr>
            <p:spPr>
              <a:xfrm>
                <a:off x="2040293" y="5314950"/>
                <a:ext cx="7038930" cy="138336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0" name="正方形/長方形 49">
              <a:extLst>
                <a:ext uri="{FF2B5EF4-FFF2-40B4-BE49-F238E27FC236}">
                  <a16:creationId xmlns:a16="http://schemas.microsoft.com/office/drawing/2014/main" id="{8F1FCB02-799C-882B-67F0-9C9166F8BC8A}"/>
                </a:ext>
              </a:extLst>
            </p:cNvPr>
            <p:cNvSpPr/>
            <p:nvPr/>
          </p:nvSpPr>
          <p:spPr>
            <a:xfrm>
              <a:off x="2047830"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ろうご</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A328C9CE-21BA-A81D-FEEC-6FC9C2FECF01}"/>
                </a:ext>
              </a:extLst>
            </p:cNvPr>
            <p:cNvSpPr/>
            <p:nvPr/>
          </p:nvSpPr>
          <p:spPr>
            <a:xfrm>
              <a:off x="3051316"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さいていげん</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AE23C2FF-617A-80B7-4430-0D729C248061}"/>
                </a:ext>
              </a:extLst>
            </p:cNvPr>
            <p:cNvSpPr/>
            <p:nvPr/>
          </p:nvSpPr>
          <p:spPr>
            <a:xfrm>
              <a:off x="4297371"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せいかつ</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0A1264F8-3067-E1B0-21A9-507419309E22}"/>
                </a:ext>
              </a:extLst>
            </p:cNvPr>
            <p:cNvSpPr/>
            <p:nvPr/>
          </p:nvSpPr>
          <p:spPr>
            <a:xfrm>
              <a:off x="5185213" y="5208769"/>
              <a:ext cx="1028841" cy="3617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ほしょう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7B4A7554-7C50-C7A7-03BC-19F141F6D0CA}"/>
                </a:ext>
              </a:extLst>
            </p:cNvPr>
            <p:cNvSpPr/>
            <p:nvPr/>
          </p:nvSpPr>
          <p:spPr>
            <a:xfrm>
              <a:off x="2026779"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そぜい</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47D9A3E6-9017-941A-6F51-ACDE77B4D8BC}"/>
                </a:ext>
              </a:extLst>
            </p:cNvPr>
            <p:cNvSpPr/>
            <p:nvPr/>
          </p:nvSpPr>
          <p:spPr>
            <a:xfrm>
              <a:off x="2815025"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ぜいきん</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267A79D3-58B5-2C15-9B5F-CBD4B2437FDE}"/>
                </a:ext>
              </a:extLst>
            </p:cNvPr>
            <p:cNvSpPr/>
            <p:nvPr/>
          </p:nvSpPr>
          <p:spPr>
            <a:xfrm>
              <a:off x="3809759" y="5636638"/>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たか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F6EC94F4-8F3F-6855-1F37-3115CB370D9F}"/>
                </a:ext>
              </a:extLst>
            </p:cNvPr>
            <p:cNvSpPr/>
            <p:nvPr/>
          </p:nvSpPr>
          <p:spPr>
            <a:xfrm>
              <a:off x="5678582"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こうじょ</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CE07420C-777A-135A-AD9E-C2CEA85428D9}"/>
                </a:ext>
              </a:extLst>
            </p:cNvPr>
            <p:cNvSpPr/>
            <p:nvPr/>
          </p:nvSpPr>
          <p:spPr>
            <a:xfrm>
              <a:off x="6851046"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じゅうじつ</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ABBAA92B-5FFC-DACC-8A5C-DD517E55DAE5}"/>
                </a:ext>
              </a:extLst>
            </p:cNvPr>
            <p:cNvSpPr/>
            <p:nvPr/>
          </p:nvSpPr>
          <p:spPr>
            <a:xfrm>
              <a:off x="8108837"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ほう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694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31312" y="786702"/>
            <a:ext cx="3924000" cy="5793207"/>
          </a:xfrm>
          <a:prstGeom prst="roundRect">
            <a:avLst>
              <a:gd name="adj" fmla="val 11759"/>
            </a:avLst>
          </a:prstGeom>
          <a:solidFill>
            <a:schemeClr val="accent1">
              <a:lumMod val="20000"/>
              <a:lumOff val="80000"/>
            </a:schemeClr>
          </a:solidFill>
          <a:ln w="57150">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algn="ctr"/>
            <a:endParaRPr kumimoji="1"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stretch>
            <a:fillRect/>
          </a:stretch>
        </p:blipFill>
        <p:spPr>
          <a:xfrm>
            <a:off x="3551754" y="977136"/>
            <a:ext cx="995084" cy="546848"/>
          </a:xfrm>
          <a:prstGeom prst="rect">
            <a:avLst/>
          </a:prstGeom>
        </p:spPr>
      </p:pic>
      <p:sp>
        <p:nvSpPr>
          <p:cNvPr id="17" name="角丸四角形 16"/>
          <p:cNvSpPr/>
          <p:nvPr/>
        </p:nvSpPr>
        <p:spPr>
          <a:xfrm>
            <a:off x="5094970" y="786702"/>
            <a:ext cx="3924000" cy="5793207"/>
          </a:xfrm>
          <a:prstGeom prst="roundRect">
            <a:avLst>
              <a:gd name="adj" fmla="val 10175"/>
            </a:avLst>
          </a:prstGeom>
          <a:solidFill>
            <a:schemeClr val="accent2">
              <a:lumMod val="20000"/>
              <a:lumOff val="80000"/>
            </a:schemeClr>
          </a:solidFill>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124" y="983769"/>
            <a:ext cx="1066800" cy="546848"/>
          </a:xfrm>
          <a:prstGeom prst="rect">
            <a:avLst/>
          </a:prstGeom>
        </p:spPr>
      </p:pic>
      <p:sp>
        <p:nvSpPr>
          <p:cNvPr id="11" name="正方形/長方形 10"/>
          <p:cNvSpPr/>
          <p:nvPr/>
        </p:nvSpPr>
        <p:spPr>
          <a:xfrm>
            <a:off x="461964" y="30760"/>
            <a:ext cx="82248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海外の社会保障制度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テキスト ボックス 2"/>
          <p:cNvSpPr txBox="1"/>
          <p:nvPr/>
        </p:nvSpPr>
        <p:spPr>
          <a:xfrm>
            <a:off x="1175748" y="926112"/>
            <a:ext cx="2716009" cy="923330"/>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スウェーデン</a:t>
            </a:r>
            <a:endParaRPr lang="en-US" altLang="ja-JP"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solidFill>
                <a:schemeClr val="tx2"/>
              </a:solidFill>
            </a:endParaRPr>
          </a:p>
        </p:txBody>
      </p:sp>
      <p:sp>
        <p:nvSpPr>
          <p:cNvPr id="12" name="角丸四角形 11"/>
          <p:cNvSpPr/>
          <p:nvPr/>
        </p:nvSpPr>
        <p:spPr>
          <a:xfrm>
            <a:off x="1312073" y="1645020"/>
            <a:ext cx="3375325" cy="428625"/>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高福祉・高負担</a:t>
            </a:r>
            <a:endParaRPr kumimoji="1" lang="ja-JP" altLang="en-US" sz="2000" b="1" dirty="0"/>
          </a:p>
        </p:txBody>
      </p:sp>
      <p:sp>
        <p:nvSpPr>
          <p:cNvPr id="14" name="テキスト ボックス 13"/>
          <p:cNvSpPr txBox="1"/>
          <p:nvPr/>
        </p:nvSpPr>
        <p:spPr>
          <a:xfrm>
            <a:off x="5457537" y="913753"/>
            <a:ext cx="2716009" cy="923330"/>
          </a:xfrm>
          <a:prstGeom prst="rect">
            <a:avLst/>
          </a:prstGeom>
          <a:noFill/>
        </p:spPr>
        <p:txBody>
          <a:bodyPr wrap="square" rtlCol="0">
            <a:spAutoFit/>
          </a:bodyPr>
          <a:lstStyle/>
          <a:p>
            <a:r>
              <a:rPr lang="ja-JP" altLang="en-US"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アメリカ</a:t>
            </a:r>
            <a:endParaRPr lang="en-US" altLang="ja-JP"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19" name="角丸四角形 18"/>
          <p:cNvSpPr/>
          <p:nvPr/>
        </p:nvSpPr>
        <p:spPr>
          <a:xfrm>
            <a:off x="5434438" y="1657696"/>
            <a:ext cx="3301863" cy="428625"/>
          </a:xfrm>
          <a:prstGeom prst="round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低福祉・低負担</a:t>
            </a:r>
            <a:endParaRPr kumimoji="1" lang="ja-JP" altLang="en-US" sz="2000" b="1" dirty="0"/>
          </a:p>
        </p:txBody>
      </p:sp>
      <p:sp>
        <p:nvSpPr>
          <p:cNvPr id="2" name="テキスト ボックス 1"/>
          <p:cNvSpPr txBox="1"/>
          <p:nvPr/>
        </p:nvSpPr>
        <p:spPr>
          <a:xfrm>
            <a:off x="0" y="6594517"/>
            <a:ext cx="8775159" cy="253916"/>
          </a:xfrm>
          <a:prstGeom prst="rect">
            <a:avLst/>
          </a:prstGeom>
          <a:noFill/>
        </p:spPr>
        <p:txBody>
          <a:bodyPr wrap="none" rtlCol="0">
            <a:spAutoFit/>
          </a:bodyPr>
          <a:lstStyle/>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厚生労働省「</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年海外情勢報告」、財務省ホームページ「国民負担率の国際比較」「付加価値税の国際比較」をもとに生命保険文化センターが作成</a:t>
            </a:r>
          </a:p>
        </p:txBody>
      </p:sp>
      <p:cxnSp>
        <p:nvCxnSpPr>
          <p:cNvPr id="5" name="直線コネクタ 4"/>
          <p:cNvCxnSpPr/>
          <p:nvPr/>
        </p:nvCxnSpPr>
        <p:spPr>
          <a:xfrm flipV="1">
            <a:off x="18850" y="3299382"/>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5094970" y="3299382"/>
            <a:ext cx="3911323" cy="2"/>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V="1">
            <a:off x="18850" y="5437130"/>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094970" y="5437130"/>
            <a:ext cx="3911323" cy="2"/>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64926" y="2516515"/>
            <a:ext cx="879927" cy="400110"/>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特徴</a:t>
            </a:r>
          </a:p>
        </p:txBody>
      </p:sp>
      <p:sp>
        <p:nvSpPr>
          <p:cNvPr id="24" name="テキスト ボックス 23"/>
          <p:cNvSpPr txBox="1"/>
          <p:nvPr/>
        </p:nvSpPr>
        <p:spPr>
          <a:xfrm>
            <a:off x="1301834" y="2215296"/>
            <a:ext cx="3504937" cy="1095428"/>
          </a:xfrm>
          <a:prstGeom prst="rect">
            <a:avLst/>
          </a:prstGeom>
          <a:noFill/>
        </p:spPr>
        <p:txBody>
          <a:bodyPr wrap="square" rtlCol="0">
            <a:spAutoFit/>
          </a:bodyPr>
          <a:lstStyle/>
          <a:p>
            <a:pPr>
              <a:lnSpc>
                <a:spcPts val="2700"/>
              </a:lnSpc>
            </a:pPr>
            <a:r>
              <a:rPr lang="ja-JP" altLang="en-US" sz="2000" b="1" dirty="0">
                <a:latin typeface="Meiryo UI" panose="020B0604030504040204" pitchFamily="50" charset="-128"/>
                <a:ea typeface="Meiryo UI" panose="020B0604030504040204" pitchFamily="50" charset="-128"/>
              </a:rPr>
              <a:t>税金や社会保険料は高いが、政府や自治体が幅広い保障を提供する共助と公助が中心。</a:t>
            </a:r>
            <a:endParaRPr kumimoji="1" lang="ja-JP" altLang="en-US" sz="20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361587" y="2215296"/>
            <a:ext cx="3447563" cy="1095428"/>
          </a:xfrm>
          <a:prstGeom prst="rect">
            <a:avLst/>
          </a:prstGeom>
          <a:noFill/>
        </p:spPr>
        <p:txBody>
          <a:bodyPr wrap="square" rtlCol="0">
            <a:spAutoFit/>
          </a:bodyPr>
          <a:lstStyle/>
          <a:p>
            <a:pP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個人の生活に干渉しないという自己責任の精神のもと自助努力が中心。</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4926" y="3825988"/>
            <a:ext cx="879927" cy="1095428"/>
          </a:xfrm>
          <a:prstGeom prst="rect">
            <a:avLst/>
          </a:prstGeom>
          <a:noFill/>
        </p:spPr>
        <p:txBody>
          <a:bodyPr wrap="square" rtlCol="0">
            <a:spAutoFit/>
          </a:bodyPr>
          <a:lstStyle/>
          <a:p>
            <a:pPr algn="ctr">
              <a:lnSpc>
                <a:spcPts val="2700"/>
              </a:lnSpc>
            </a:pPr>
            <a:r>
              <a:rPr lang="ja-JP" altLang="en-US" sz="2000" b="1" dirty="0">
                <a:latin typeface="Meiryo UI" panose="020B0604030504040204" pitchFamily="50" charset="-128"/>
                <a:ea typeface="Meiryo UI" panose="020B0604030504040204" pitchFamily="50" charset="-128"/>
              </a:rPr>
              <a:t>社会</a:t>
            </a:r>
            <a:endParaRPr lang="en-US" altLang="ja-JP" sz="2000" b="1" dirty="0">
              <a:latin typeface="Meiryo UI" panose="020B0604030504040204" pitchFamily="50" charset="-128"/>
              <a:ea typeface="Meiryo UI" panose="020B0604030504040204" pitchFamily="50" charset="-128"/>
            </a:endParaRPr>
          </a:p>
          <a:p>
            <a:pPr algn="ctr">
              <a:lnSpc>
                <a:spcPts val="2700"/>
              </a:lnSpc>
            </a:pPr>
            <a:r>
              <a:rPr lang="ja-JP" altLang="en-US" sz="2000" b="1" dirty="0">
                <a:latin typeface="Meiryo UI" panose="020B0604030504040204" pitchFamily="50" charset="-128"/>
                <a:ea typeface="Meiryo UI" panose="020B0604030504040204" pitchFamily="50" charset="-128"/>
              </a:rPr>
              <a:t>保障</a:t>
            </a:r>
            <a:endParaRPr lang="en-US" altLang="ja-JP" sz="2000" b="1" dirty="0">
              <a:latin typeface="Meiryo UI" panose="020B0604030504040204" pitchFamily="50" charset="-128"/>
              <a:ea typeface="Meiryo UI" panose="020B0604030504040204" pitchFamily="50" charset="-128"/>
            </a:endParaRPr>
          </a:p>
          <a:p>
            <a:pPr algn="ctr">
              <a:lnSpc>
                <a:spcPts val="2700"/>
              </a:lnSpc>
            </a:pPr>
            <a:r>
              <a:rPr lang="ja-JP" altLang="en-US" sz="2000" b="1" dirty="0">
                <a:latin typeface="Meiryo UI" panose="020B0604030504040204" pitchFamily="50" charset="-128"/>
                <a:ea typeface="Meiryo UI" panose="020B0604030504040204" pitchFamily="50" charset="-128"/>
              </a:rPr>
              <a:t>制度</a:t>
            </a:r>
            <a:endParaRPr kumimoji="1" lang="ja-JP" altLang="en-US" sz="20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4925" y="5713227"/>
            <a:ext cx="879927"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負担</a:t>
            </a:r>
            <a:endParaRPr kumimoji="1" lang="ja-JP" altLang="en-US" sz="2000"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301835" y="5400749"/>
            <a:ext cx="1790158" cy="951158"/>
          </a:xfrm>
          <a:prstGeom prst="rect">
            <a:avLst/>
          </a:prstGeom>
          <a:noFill/>
        </p:spPr>
        <p:txBody>
          <a:bodyPr wrap="square" rtlCol="0">
            <a:spAutoFit/>
          </a:bodyPr>
          <a:lstStyle/>
          <a:p>
            <a:pPr>
              <a:lnSpc>
                <a:spcPct val="150000"/>
              </a:lnSpc>
            </a:pPr>
            <a:r>
              <a:rPr lang="ja-JP" altLang="en-US" sz="2000" b="1" dirty="0">
                <a:latin typeface="Meiryo UI" panose="020B0604030504040204" pitchFamily="50" charset="-128"/>
                <a:ea typeface="Meiryo UI" panose="020B0604030504040204" pitchFamily="50" charset="-128"/>
              </a:rPr>
              <a:t>国民負担率　　　</a:t>
            </a:r>
            <a:endParaRPr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消費税　　</a:t>
            </a:r>
          </a:p>
        </p:txBody>
      </p:sp>
      <p:sp>
        <p:nvSpPr>
          <p:cNvPr id="32" name="テキスト ボックス 31"/>
          <p:cNvSpPr txBox="1"/>
          <p:nvPr/>
        </p:nvSpPr>
        <p:spPr>
          <a:xfrm>
            <a:off x="5361587" y="5400749"/>
            <a:ext cx="1708515" cy="1015663"/>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a:t>
            </a:r>
          </a:p>
        </p:txBody>
      </p:sp>
      <p:sp>
        <p:nvSpPr>
          <p:cNvPr id="33" name="テキスト ボックス 32"/>
          <p:cNvSpPr txBox="1"/>
          <p:nvPr/>
        </p:nvSpPr>
        <p:spPr>
          <a:xfrm>
            <a:off x="3073141" y="5400749"/>
            <a:ext cx="1969305" cy="141282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55.5</a:t>
            </a:r>
            <a:r>
              <a:rPr kumimoji="1" lang="ja-JP" altLang="en-US" sz="20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2022</a:t>
            </a:r>
            <a:r>
              <a:rPr kumimoji="1" lang="ja-JP" altLang="en-US" sz="1200" b="1" dirty="0">
                <a:latin typeface="Meiryo UI" panose="020B0604030504040204" pitchFamily="50" charset="-128"/>
                <a:ea typeface="Meiryo UI" panose="020B0604030504040204" pitchFamily="50" charset="-128"/>
              </a:rPr>
              <a:t>年）</a:t>
            </a:r>
            <a:endParaRPr kumimoji="1" lang="en-US" altLang="ja-JP" sz="1200" b="1" dirty="0">
              <a:latin typeface="Meiryo UI" panose="020B0604030504040204" pitchFamily="50" charset="-128"/>
              <a:ea typeface="Meiryo UI" panose="020B0604030504040204" pitchFamily="50" charset="-128"/>
            </a:endParaRPr>
          </a:p>
          <a:p>
            <a:pPr>
              <a:lnSpc>
                <a:spcPct val="150000"/>
              </a:lnSpc>
            </a:pPr>
            <a:r>
              <a:rPr lang="en-US" altLang="ja-JP" sz="2000" b="1" dirty="0">
                <a:latin typeface="Meiryo UI" panose="020B0604030504040204" pitchFamily="50" charset="-128"/>
                <a:ea typeface="Meiryo UI" panose="020B0604030504040204" pitchFamily="50" charset="-128"/>
              </a:rPr>
              <a:t>25</a:t>
            </a:r>
            <a:r>
              <a:rPr lang="ja-JP" altLang="en-US" sz="20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2025</a:t>
            </a:r>
            <a:r>
              <a:rPr lang="ja-JP" altLang="en-US" sz="1200" b="1" dirty="0">
                <a:latin typeface="Meiryo UI" panose="020B0604030504040204" pitchFamily="50" charset="-128"/>
                <a:ea typeface="Meiryo UI" panose="020B0604030504040204" pitchFamily="50" charset="-128"/>
              </a:rPr>
              <a:t>年）</a:t>
            </a:r>
            <a:endParaRPr lang="ja-JP" altLang="en-US" sz="2000" b="1" dirty="0">
              <a:latin typeface="Meiryo UI" panose="020B0604030504040204" pitchFamily="50" charset="-128"/>
              <a:ea typeface="Meiryo UI" panose="020B0604030504040204" pitchFamily="50" charset="-128"/>
            </a:endParaRPr>
          </a:p>
          <a:p>
            <a:pPr>
              <a:lnSpc>
                <a:spcPct val="150000"/>
              </a:lnSpc>
            </a:pP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135417" y="5400749"/>
            <a:ext cx="1939262" cy="951158"/>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36.4</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2022</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州により異なる</a:t>
            </a:r>
          </a:p>
        </p:txBody>
      </p:sp>
      <p:sp>
        <p:nvSpPr>
          <p:cNvPr id="35" name="テキスト ボックス 34"/>
          <p:cNvSpPr txBox="1"/>
          <p:nvPr/>
        </p:nvSpPr>
        <p:spPr>
          <a:xfrm>
            <a:off x="6726618" y="6231728"/>
            <a:ext cx="2612925" cy="415498"/>
          </a:xfrm>
          <a:prstGeom prst="rect">
            <a:avLst/>
          </a:prstGeom>
          <a:noFill/>
        </p:spPr>
        <p:txBody>
          <a:bodyPr wrap="square" rtlCol="0">
            <a:spAutoFit/>
          </a:bodyPr>
          <a:lstStyle/>
          <a:p>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ニューヨーク州　約</a:t>
            </a:r>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9</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0A2ED38-E70E-4B21-8A32-50F2F02F2B67}"/>
              </a:ext>
            </a:extLst>
          </p:cNvPr>
          <p:cNvSpPr>
            <a:spLocks noGrp="1"/>
          </p:cNvSpPr>
          <p:nvPr>
            <p:ph type="sldNum" sz="quarter" idx="4"/>
          </p:nvPr>
        </p:nvSpPr>
        <p:spPr/>
        <p:txBody>
          <a:bodyPr/>
          <a:lstStyle/>
          <a:p>
            <a:fld id="{CFE1D277-9C57-4E30-9C75-4A0776A97483}" type="slidenum">
              <a:rPr lang="ja-JP" altLang="en-US" smtClean="0"/>
              <a:pPr/>
              <a:t>31</a:t>
            </a:fld>
            <a:endParaRPr lang="ja-JP" altLang="en-US" dirty="0"/>
          </a:p>
        </p:txBody>
      </p:sp>
      <p:sp>
        <p:nvSpPr>
          <p:cNvPr id="9" name="正方形/長方形 8">
            <a:extLst>
              <a:ext uri="{FF2B5EF4-FFF2-40B4-BE49-F238E27FC236}">
                <a16:creationId xmlns:a16="http://schemas.microsoft.com/office/drawing/2014/main" id="{04EADCFB-DE6F-D3C3-12B4-D35AEE0AD39E}"/>
              </a:ext>
            </a:extLst>
          </p:cNvPr>
          <p:cNvSpPr/>
          <p:nvPr/>
        </p:nvSpPr>
        <p:spPr>
          <a:xfrm>
            <a:off x="494270"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かいがい</a:t>
            </a:r>
          </a:p>
        </p:txBody>
      </p:sp>
      <p:sp>
        <p:nvSpPr>
          <p:cNvPr id="15" name="正方形/長方形 14">
            <a:extLst>
              <a:ext uri="{FF2B5EF4-FFF2-40B4-BE49-F238E27FC236}">
                <a16:creationId xmlns:a16="http://schemas.microsoft.com/office/drawing/2014/main" id="{485B2DE1-E4BD-F09D-960E-0279DD75B675}"/>
              </a:ext>
            </a:extLst>
          </p:cNvPr>
          <p:cNvSpPr/>
          <p:nvPr/>
        </p:nvSpPr>
        <p:spPr>
          <a:xfrm>
            <a:off x="1733550" y="-67740"/>
            <a:ext cx="20193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16" name="正方形/長方形 15">
            <a:extLst>
              <a:ext uri="{FF2B5EF4-FFF2-40B4-BE49-F238E27FC236}">
                <a16:creationId xmlns:a16="http://schemas.microsoft.com/office/drawing/2014/main" id="{8DE39049-6221-593B-163D-2CF035B532D7}"/>
              </a:ext>
            </a:extLst>
          </p:cNvPr>
          <p:cNvSpPr/>
          <p:nvPr/>
        </p:nvSpPr>
        <p:spPr>
          <a:xfrm>
            <a:off x="33650" y="2337881"/>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とくちょう</a:t>
            </a:r>
          </a:p>
        </p:txBody>
      </p:sp>
      <p:sp>
        <p:nvSpPr>
          <p:cNvPr id="20" name="正方形/長方形 19">
            <a:extLst>
              <a:ext uri="{FF2B5EF4-FFF2-40B4-BE49-F238E27FC236}">
                <a16:creationId xmlns:a16="http://schemas.microsoft.com/office/drawing/2014/main" id="{B757DC77-4D87-67DF-E146-3A452524E507}"/>
              </a:ext>
            </a:extLst>
          </p:cNvPr>
          <p:cNvSpPr/>
          <p:nvPr/>
        </p:nvSpPr>
        <p:spPr>
          <a:xfrm>
            <a:off x="33650" y="366946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a:t>
            </a:r>
          </a:p>
        </p:txBody>
      </p:sp>
      <p:sp>
        <p:nvSpPr>
          <p:cNvPr id="21" name="正方形/長方形 20">
            <a:extLst>
              <a:ext uri="{FF2B5EF4-FFF2-40B4-BE49-F238E27FC236}">
                <a16:creationId xmlns:a16="http://schemas.microsoft.com/office/drawing/2014/main" id="{0A3552F0-C176-CD19-4395-038622E07A6B}"/>
              </a:ext>
            </a:extLst>
          </p:cNvPr>
          <p:cNvSpPr/>
          <p:nvPr/>
        </p:nvSpPr>
        <p:spPr>
          <a:xfrm>
            <a:off x="33650" y="401303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26" name="正方形/長方形 25">
            <a:extLst>
              <a:ext uri="{FF2B5EF4-FFF2-40B4-BE49-F238E27FC236}">
                <a16:creationId xmlns:a16="http://schemas.microsoft.com/office/drawing/2014/main" id="{28C4AB10-1FA2-86D6-B2EF-CA875F7463DA}"/>
              </a:ext>
            </a:extLst>
          </p:cNvPr>
          <p:cNvSpPr/>
          <p:nvPr/>
        </p:nvSpPr>
        <p:spPr>
          <a:xfrm>
            <a:off x="33650" y="43504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せいど</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A04BE5C8-19FF-578D-B0C0-B08CD1041D22}"/>
              </a:ext>
            </a:extLst>
          </p:cNvPr>
          <p:cNvSpPr/>
          <p:nvPr/>
        </p:nvSpPr>
        <p:spPr>
          <a:xfrm>
            <a:off x="33650" y="55376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ふたん</a:t>
            </a:r>
          </a:p>
        </p:txBody>
      </p:sp>
      <p:sp>
        <p:nvSpPr>
          <p:cNvPr id="37" name="正方形/長方形 36">
            <a:extLst>
              <a:ext uri="{FF2B5EF4-FFF2-40B4-BE49-F238E27FC236}">
                <a16:creationId xmlns:a16="http://schemas.microsoft.com/office/drawing/2014/main" id="{A8E0746B-456E-5DAC-8565-6DDC586D3134}"/>
              </a:ext>
            </a:extLst>
          </p:cNvPr>
          <p:cNvSpPr/>
          <p:nvPr/>
        </p:nvSpPr>
        <p:spPr>
          <a:xfrm>
            <a:off x="2000939" y="13750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こうふくし</a:t>
            </a:r>
          </a:p>
        </p:txBody>
      </p:sp>
      <p:sp>
        <p:nvSpPr>
          <p:cNvPr id="38" name="正方形/長方形 37">
            <a:extLst>
              <a:ext uri="{FF2B5EF4-FFF2-40B4-BE49-F238E27FC236}">
                <a16:creationId xmlns:a16="http://schemas.microsoft.com/office/drawing/2014/main" id="{A91A8887-7206-160F-D375-4E9C2420ABD8}"/>
              </a:ext>
            </a:extLst>
          </p:cNvPr>
          <p:cNvSpPr/>
          <p:nvPr/>
        </p:nvSpPr>
        <p:spPr>
          <a:xfrm>
            <a:off x="2887955" y="13750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こうふたん</a:t>
            </a:r>
          </a:p>
        </p:txBody>
      </p:sp>
      <p:sp>
        <p:nvSpPr>
          <p:cNvPr id="40" name="正方形/長方形 39">
            <a:extLst>
              <a:ext uri="{FF2B5EF4-FFF2-40B4-BE49-F238E27FC236}">
                <a16:creationId xmlns:a16="http://schemas.microsoft.com/office/drawing/2014/main" id="{9D744C19-9AEF-46B3-395B-7CFB322583A5}"/>
              </a:ext>
            </a:extLst>
          </p:cNvPr>
          <p:cNvSpPr/>
          <p:nvPr/>
        </p:nvSpPr>
        <p:spPr>
          <a:xfrm>
            <a:off x="1156507" y="2051316"/>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ぜいきん</a:t>
            </a:r>
          </a:p>
        </p:txBody>
      </p:sp>
      <p:sp>
        <p:nvSpPr>
          <p:cNvPr id="41" name="正方形/長方形 40">
            <a:extLst>
              <a:ext uri="{FF2B5EF4-FFF2-40B4-BE49-F238E27FC236}">
                <a16:creationId xmlns:a16="http://schemas.microsoft.com/office/drawing/2014/main" id="{9470E6A0-2062-D6B9-8E3E-6399D7B6F879}"/>
              </a:ext>
            </a:extLst>
          </p:cNvPr>
          <p:cNvSpPr/>
          <p:nvPr/>
        </p:nvSpPr>
        <p:spPr>
          <a:xfrm>
            <a:off x="2092170" y="2051316"/>
            <a:ext cx="136433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しゃかいほけんりょう</a:t>
            </a:r>
          </a:p>
        </p:txBody>
      </p:sp>
      <p:sp>
        <p:nvSpPr>
          <p:cNvPr id="42" name="正方形/長方形 41">
            <a:extLst>
              <a:ext uri="{FF2B5EF4-FFF2-40B4-BE49-F238E27FC236}">
                <a16:creationId xmlns:a16="http://schemas.microsoft.com/office/drawing/2014/main" id="{04DC9E8E-9708-CDEF-C96B-3A0CD5CD0BF7}"/>
              </a:ext>
            </a:extLst>
          </p:cNvPr>
          <p:cNvSpPr/>
          <p:nvPr/>
        </p:nvSpPr>
        <p:spPr>
          <a:xfrm>
            <a:off x="3265446" y="2051316"/>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たか</a:t>
            </a:r>
          </a:p>
        </p:txBody>
      </p:sp>
      <p:sp>
        <p:nvSpPr>
          <p:cNvPr id="43" name="正方形/長方形 42">
            <a:extLst>
              <a:ext uri="{FF2B5EF4-FFF2-40B4-BE49-F238E27FC236}">
                <a16:creationId xmlns:a16="http://schemas.microsoft.com/office/drawing/2014/main" id="{84ED1606-6DDE-6759-0FBC-035CCB4A6674}"/>
              </a:ext>
            </a:extLst>
          </p:cNvPr>
          <p:cNvSpPr/>
          <p:nvPr/>
        </p:nvSpPr>
        <p:spPr>
          <a:xfrm>
            <a:off x="1156507"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せいふ</a:t>
            </a:r>
          </a:p>
        </p:txBody>
      </p:sp>
      <p:sp>
        <p:nvSpPr>
          <p:cNvPr id="44" name="正方形/長方形 43">
            <a:extLst>
              <a:ext uri="{FF2B5EF4-FFF2-40B4-BE49-F238E27FC236}">
                <a16:creationId xmlns:a16="http://schemas.microsoft.com/office/drawing/2014/main" id="{CA4D4268-B725-DF15-5627-90B58C8B9DB0}"/>
              </a:ext>
            </a:extLst>
          </p:cNvPr>
          <p:cNvSpPr/>
          <p:nvPr/>
        </p:nvSpPr>
        <p:spPr>
          <a:xfrm>
            <a:off x="2024449"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じちたい</a:t>
            </a:r>
          </a:p>
        </p:txBody>
      </p:sp>
      <p:sp>
        <p:nvSpPr>
          <p:cNvPr id="45" name="正方形/長方形 44">
            <a:extLst>
              <a:ext uri="{FF2B5EF4-FFF2-40B4-BE49-F238E27FC236}">
                <a16:creationId xmlns:a16="http://schemas.microsoft.com/office/drawing/2014/main" id="{2FF24A53-62BD-4F89-5D0D-863FE5C08ADE}"/>
              </a:ext>
            </a:extLst>
          </p:cNvPr>
          <p:cNvSpPr/>
          <p:nvPr/>
        </p:nvSpPr>
        <p:spPr>
          <a:xfrm>
            <a:off x="2907311"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はばひろ</a:t>
            </a:r>
          </a:p>
        </p:txBody>
      </p:sp>
      <p:sp>
        <p:nvSpPr>
          <p:cNvPr id="46" name="正方形/長方形 45">
            <a:extLst>
              <a:ext uri="{FF2B5EF4-FFF2-40B4-BE49-F238E27FC236}">
                <a16:creationId xmlns:a16="http://schemas.microsoft.com/office/drawing/2014/main" id="{FD7C1DFD-3A9D-1084-542A-50C53EB75076}"/>
              </a:ext>
            </a:extLst>
          </p:cNvPr>
          <p:cNvSpPr/>
          <p:nvPr/>
        </p:nvSpPr>
        <p:spPr>
          <a:xfrm>
            <a:off x="3608662"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47" name="正方形/長方形 46">
            <a:extLst>
              <a:ext uri="{FF2B5EF4-FFF2-40B4-BE49-F238E27FC236}">
                <a16:creationId xmlns:a16="http://schemas.microsoft.com/office/drawing/2014/main" id="{76FF7390-F62D-B75F-135F-DB45A4EAC319}"/>
              </a:ext>
            </a:extLst>
          </p:cNvPr>
          <p:cNvSpPr/>
          <p:nvPr/>
        </p:nvSpPr>
        <p:spPr>
          <a:xfrm>
            <a:off x="1156507"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ていきょう</a:t>
            </a:r>
          </a:p>
        </p:txBody>
      </p:sp>
      <p:sp>
        <p:nvSpPr>
          <p:cNvPr id="48" name="正方形/長方形 47">
            <a:extLst>
              <a:ext uri="{FF2B5EF4-FFF2-40B4-BE49-F238E27FC236}">
                <a16:creationId xmlns:a16="http://schemas.microsoft.com/office/drawing/2014/main" id="{3BCF31C6-181B-F166-A8A6-8A95D3059202}"/>
              </a:ext>
            </a:extLst>
          </p:cNvPr>
          <p:cNvSpPr/>
          <p:nvPr/>
        </p:nvSpPr>
        <p:spPr>
          <a:xfrm>
            <a:off x="2059981"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49" name="正方形/長方形 48">
            <a:extLst>
              <a:ext uri="{FF2B5EF4-FFF2-40B4-BE49-F238E27FC236}">
                <a16:creationId xmlns:a16="http://schemas.microsoft.com/office/drawing/2014/main" id="{8935AF99-06F9-A1BA-9F77-AD8A10236775}"/>
              </a:ext>
            </a:extLst>
          </p:cNvPr>
          <p:cNvSpPr/>
          <p:nvPr/>
        </p:nvSpPr>
        <p:spPr>
          <a:xfrm>
            <a:off x="2784166"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こうじょ</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DE43BEE3-BB01-6EC7-C447-7C0F33455D53}"/>
              </a:ext>
            </a:extLst>
          </p:cNvPr>
          <p:cNvSpPr/>
          <p:nvPr/>
        </p:nvSpPr>
        <p:spPr>
          <a:xfrm>
            <a:off x="3506302"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ちゅうしん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1C3E01CC-094F-2764-B0BA-71B0183E32ED}"/>
              </a:ext>
            </a:extLst>
          </p:cNvPr>
          <p:cNvSpPr/>
          <p:nvPr/>
        </p:nvSpPr>
        <p:spPr>
          <a:xfrm>
            <a:off x="1226133" y="3272524"/>
            <a:ext cx="3624475" cy="333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せっきょくてき　　　　しょとくさいぶんぱい　　　ともな　　  こうはん</a:t>
            </a:r>
          </a:p>
        </p:txBody>
      </p:sp>
      <p:sp>
        <p:nvSpPr>
          <p:cNvPr id="69" name="正方形/長方形 68">
            <a:extLst>
              <a:ext uri="{FF2B5EF4-FFF2-40B4-BE49-F238E27FC236}">
                <a16:creationId xmlns:a16="http://schemas.microsoft.com/office/drawing/2014/main" id="{A059F918-FF02-759E-F605-1408B6D74281}"/>
              </a:ext>
            </a:extLst>
          </p:cNvPr>
          <p:cNvSpPr/>
          <p:nvPr/>
        </p:nvSpPr>
        <p:spPr>
          <a:xfrm>
            <a:off x="1360670" y="5326835"/>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こくみんふたんりつ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C3A2C140-3A97-C166-F924-446331BB159E}"/>
              </a:ext>
            </a:extLst>
          </p:cNvPr>
          <p:cNvSpPr/>
          <p:nvPr/>
        </p:nvSpPr>
        <p:spPr>
          <a:xfrm>
            <a:off x="5538445" y="5326835"/>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こくみんふたんりつ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CD0832CF-7FF5-E535-42E6-4EE752C58636}"/>
              </a:ext>
            </a:extLst>
          </p:cNvPr>
          <p:cNvSpPr/>
          <p:nvPr/>
        </p:nvSpPr>
        <p:spPr>
          <a:xfrm>
            <a:off x="1198745" y="5727263"/>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しょうひぜい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EDD54A23-F800-7FDB-8C10-9ABDB106C24B}"/>
              </a:ext>
            </a:extLst>
          </p:cNvPr>
          <p:cNvSpPr/>
          <p:nvPr/>
        </p:nvSpPr>
        <p:spPr>
          <a:xfrm>
            <a:off x="4186522" y="5384929"/>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id="{7766F3D1-941F-9AC1-E2CE-BBAA1F8E92BF}"/>
              </a:ext>
            </a:extLst>
          </p:cNvPr>
          <p:cNvSpPr/>
          <p:nvPr/>
        </p:nvSpPr>
        <p:spPr>
          <a:xfrm>
            <a:off x="3920120" y="5823330"/>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3070F98F-2F8C-3815-C012-461CA02AE6E8}"/>
              </a:ext>
            </a:extLst>
          </p:cNvPr>
          <p:cNvSpPr/>
          <p:nvPr/>
        </p:nvSpPr>
        <p:spPr>
          <a:xfrm>
            <a:off x="5239645" y="5727263"/>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しょうひぜい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562BF3ED-7561-627F-D5CD-1B58E5DDB200}"/>
              </a:ext>
            </a:extLst>
          </p:cNvPr>
          <p:cNvSpPr/>
          <p:nvPr/>
        </p:nvSpPr>
        <p:spPr>
          <a:xfrm>
            <a:off x="8253784" y="5384929"/>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269787AC-95F3-82AD-B582-CDEC611049A5}"/>
              </a:ext>
            </a:extLst>
          </p:cNvPr>
          <p:cNvSpPr/>
          <p:nvPr/>
        </p:nvSpPr>
        <p:spPr>
          <a:xfrm>
            <a:off x="6991685" y="5727263"/>
            <a:ext cx="71026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しゅう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id="{A73895B1-D1FF-4B2C-AA88-91AF598167BC}"/>
              </a:ext>
            </a:extLst>
          </p:cNvPr>
          <p:cNvSpPr/>
          <p:nvPr/>
        </p:nvSpPr>
        <p:spPr>
          <a:xfrm>
            <a:off x="7833334" y="5727263"/>
            <a:ext cx="71026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3498DD28-1E13-C7EA-4801-F1417EEF601F}"/>
              </a:ext>
            </a:extLst>
          </p:cNvPr>
          <p:cNvSpPr/>
          <p:nvPr/>
        </p:nvSpPr>
        <p:spPr>
          <a:xfrm>
            <a:off x="6085014" y="140362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ていふくし</a:t>
            </a:r>
          </a:p>
        </p:txBody>
      </p:sp>
      <p:sp>
        <p:nvSpPr>
          <p:cNvPr id="79" name="正方形/長方形 78">
            <a:extLst>
              <a:ext uri="{FF2B5EF4-FFF2-40B4-BE49-F238E27FC236}">
                <a16:creationId xmlns:a16="http://schemas.microsoft.com/office/drawing/2014/main" id="{36675050-E9E5-8B71-0E5D-8F3981CC7046}"/>
              </a:ext>
            </a:extLst>
          </p:cNvPr>
          <p:cNvSpPr/>
          <p:nvPr/>
        </p:nvSpPr>
        <p:spPr>
          <a:xfrm>
            <a:off x="6972030" y="140362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てい</a:t>
            </a:r>
            <a:r>
              <a:rPr kumimoji="1" lang="ja-JP" altLang="en-US" sz="900" dirty="0">
                <a:solidFill>
                  <a:schemeClr val="tx1"/>
                </a:solidFill>
                <a:latin typeface="BIZ UDPゴシック" panose="020B0400000000000000" pitchFamily="50" charset="-128"/>
                <a:ea typeface="BIZ UDPゴシック" panose="020B0400000000000000" pitchFamily="50" charset="-128"/>
              </a:rPr>
              <a:t>ふたん</a:t>
            </a:r>
          </a:p>
        </p:txBody>
      </p:sp>
      <p:sp>
        <p:nvSpPr>
          <p:cNvPr id="80" name="正方形/長方形 79">
            <a:extLst>
              <a:ext uri="{FF2B5EF4-FFF2-40B4-BE49-F238E27FC236}">
                <a16:creationId xmlns:a16="http://schemas.microsoft.com/office/drawing/2014/main" id="{922C0475-F3BF-FDF3-B843-C1A04E66CA8E}"/>
              </a:ext>
            </a:extLst>
          </p:cNvPr>
          <p:cNvSpPr/>
          <p:nvPr/>
        </p:nvSpPr>
        <p:spPr>
          <a:xfrm>
            <a:off x="5246395"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こじん</a:t>
            </a:r>
          </a:p>
        </p:txBody>
      </p:sp>
      <p:sp>
        <p:nvSpPr>
          <p:cNvPr id="81" name="正方形/長方形 80">
            <a:extLst>
              <a:ext uri="{FF2B5EF4-FFF2-40B4-BE49-F238E27FC236}">
                <a16:creationId xmlns:a16="http://schemas.microsoft.com/office/drawing/2014/main" id="{748257C7-91F6-DB2D-0CFD-A467692209A9}"/>
              </a:ext>
            </a:extLst>
          </p:cNvPr>
          <p:cNvSpPr/>
          <p:nvPr/>
        </p:nvSpPr>
        <p:spPr>
          <a:xfrm>
            <a:off x="5993640"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せいかつ</a:t>
            </a:r>
          </a:p>
        </p:txBody>
      </p:sp>
      <p:sp>
        <p:nvSpPr>
          <p:cNvPr id="82" name="正方形/長方形 81">
            <a:extLst>
              <a:ext uri="{FF2B5EF4-FFF2-40B4-BE49-F238E27FC236}">
                <a16:creationId xmlns:a16="http://schemas.microsoft.com/office/drawing/2014/main" id="{C27B8CA4-7604-EC83-FD3C-C5DE68A0B87E}"/>
              </a:ext>
            </a:extLst>
          </p:cNvPr>
          <p:cNvSpPr/>
          <p:nvPr/>
        </p:nvSpPr>
        <p:spPr>
          <a:xfrm>
            <a:off x="6670878"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かんしょう</a:t>
            </a:r>
          </a:p>
        </p:txBody>
      </p:sp>
      <p:sp>
        <p:nvSpPr>
          <p:cNvPr id="83" name="正方形/長方形 82">
            <a:extLst>
              <a:ext uri="{FF2B5EF4-FFF2-40B4-BE49-F238E27FC236}">
                <a16:creationId xmlns:a16="http://schemas.microsoft.com/office/drawing/2014/main" id="{92FB273E-8648-5952-43F5-09AA926F3A72}"/>
              </a:ext>
            </a:extLst>
          </p:cNvPr>
          <p:cNvSpPr/>
          <p:nvPr/>
        </p:nvSpPr>
        <p:spPr>
          <a:xfrm>
            <a:off x="5375959"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じこせきにん</a:t>
            </a:r>
          </a:p>
        </p:txBody>
      </p:sp>
      <p:sp>
        <p:nvSpPr>
          <p:cNvPr id="84" name="正方形/長方形 83">
            <a:extLst>
              <a:ext uri="{FF2B5EF4-FFF2-40B4-BE49-F238E27FC236}">
                <a16:creationId xmlns:a16="http://schemas.microsoft.com/office/drawing/2014/main" id="{A13C4209-366D-18A4-2BF9-9F0ED37E6E60}"/>
              </a:ext>
            </a:extLst>
          </p:cNvPr>
          <p:cNvSpPr/>
          <p:nvPr/>
        </p:nvSpPr>
        <p:spPr>
          <a:xfrm>
            <a:off x="6444015"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せいしん</a:t>
            </a:r>
          </a:p>
        </p:txBody>
      </p:sp>
      <p:sp>
        <p:nvSpPr>
          <p:cNvPr id="85" name="正方形/長方形 84">
            <a:extLst>
              <a:ext uri="{FF2B5EF4-FFF2-40B4-BE49-F238E27FC236}">
                <a16:creationId xmlns:a16="http://schemas.microsoft.com/office/drawing/2014/main" id="{316D852A-5D60-D10D-5C15-AC90F59988C8}"/>
              </a:ext>
            </a:extLst>
          </p:cNvPr>
          <p:cNvSpPr/>
          <p:nvPr/>
        </p:nvSpPr>
        <p:spPr>
          <a:xfrm>
            <a:off x="7689022"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じじょど</a:t>
            </a:r>
          </a:p>
        </p:txBody>
      </p:sp>
      <p:sp>
        <p:nvSpPr>
          <p:cNvPr id="86" name="正方形/長方形 85">
            <a:extLst>
              <a:ext uri="{FF2B5EF4-FFF2-40B4-BE49-F238E27FC236}">
                <a16:creationId xmlns:a16="http://schemas.microsoft.com/office/drawing/2014/main" id="{9F48670E-EC18-434C-BCEE-EC01C2657212}"/>
              </a:ext>
            </a:extLst>
          </p:cNvPr>
          <p:cNvSpPr/>
          <p:nvPr/>
        </p:nvSpPr>
        <p:spPr>
          <a:xfrm>
            <a:off x="5112438" y="2737649"/>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りょく</a:t>
            </a:r>
          </a:p>
        </p:txBody>
      </p:sp>
      <p:sp>
        <p:nvSpPr>
          <p:cNvPr id="87" name="正方形/長方形 86">
            <a:extLst>
              <a:ext uri="{FF2B5EF4-FFF2-40B4-BE49-F238E27FC236}">
                <a16:creationId xmlns:a16="http://schemas.microsoft.com/office/drawing/2014/main" id="{4053555B-109B-46BB-B500-1585F9B08636}"/>
              </a:ext>
            </a:extLst>
          </p:cNvPr>
          <p:cNvSpPr/>
          <p:nvPr/>
        </p:nvSpPr>
        <p:spPr>
          <a:xfrm>
            <a:off x="5688203" y="2737649"/>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ちゅうしん</a:t>
            </a:r>
          </a:p>
        </p:txBody>
      </p:sp>
      <p:sp>
        <p:nvSpPr>
          <p:cNvPr id="39" name="正方形/長方形 38">
            <a:extLst>
              <a:ext uri="{FF2B5EF4-FFF2-40B4-BE49-F238E27FC236}">
                <a16:creationId xmlns:a16="http://schemas.microsoft.com/office/drawing/2014/main" id="{3A87BDC4-BDA6-3DC2-5217-ADBE035CC356}"/>
              </a:ext>
            </a:extLst>
          </p:cNvPr>
          <p:cNvSpPr/>
          <p:nvPr/>
        </p:nvSpPr>
        <p:spPr>
          <a:xfrm>
            <a:off x="8225086" y="6277517"/>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104" name="正方形/長方形 103">
            <a:extLst>
              <a:ext uri="{FF2B5EF4-FFF2-40B4-BE49-F238E27FC236}">
                <a16:creationId xmlns:a16="http://schemas.microsoft.com/office/drawing/2014/main" id="{89609F15-D8D8-BFE1-CD50-6BFAA2400F4A}"/>
              </a:ext>
            </a:extLst>
          </p:cNvPr>
          <p:cNvSpPr/>
          <p:nvPr/>
        </p:nvSpPr>
        <p:spPr>
          <a:xfrm>
            <a:off x="7200367" y="6301415"/>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しゅう</a:t>
            </a:r>
          </a:p>
        </p:txBody>
      </p:sp>
      <p:sp>
        <p:nvSpPr>
          <p:cNvPr id="105" name="正方形/長方形 104">
            <a:extLst>
              <a:ext uri="{FF2B5EF4-FFF2-40B4-BE49-F238E27FC236}">
                <a16:creationId xmlns:a16="http://schemas.microsoft.com/office/drawing/2014/main" id="{FBAE1F9B-F31F-8627-68B2-5824E64A6D87}"/>
              </a:ext>
            </a:extLst>
          </p:cNvPr>
          <p:cNvSpPr/>
          <p:nvPr/>
        </p:nvSpPr>
        <p:spPr>
          <a:xfrm>
            <a:off x="7478152" y="6312420"/>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やく</a:t>
            </a:r>
          </a:p>
        </p:txBody>
      </p:sp>
      <p:sp>
        <p:nvSpPr>
          <p:cNvPr id="106" name="テキスト ボックス 105">
            <a:extLst>
              <a:ext uri="{FF2B5EF4-FFF2-40B4-BE49-F238E27FC236}">
                <a16:creationId xmlns:a16="http://schemas.microsoft.com/office/drawing/2014/main" id="{9ED1E2F0-9702-91E5-2DD9-58BFCEFC9F73}"/>
              </a:ext>
            </a:extLst>
          </p:cNvPr>
          <p:cNvSpPr txBox="1"/>
          <p:nvPr/>
        </p:nvSpPr>
        <p:spPr>
          <a:xfrm>
            <a:off x="1165614" y="3460777"/>
            <a:ext cx="3722264" cy="163121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積極的な所得再分配を伴う広範かつ高水準の所得保障を特徴とし、現金給付は国の事業（社会保険）として実施し、現物給付は地方公共団体が提供している。</a:t>
            </a:r>
          </a:p>
        </p:txBody>
      </p:sp>
      <p:sp>
        <p:nvSpPr>
          <p:cNvPr id="107" name="テキスト ボックス 106">
            <a:extLst>
              <a:ext uri="{FF2B5EF4-FFF2-40B4-BE49-F238E27FC236}">
                <a16:creationId xmlns:a16="http://schemas.microsoft.com/office/drawing/2014/main" id="{6FE31442-210F-32F4-5F44-FEF747ADAADA}"/>
              </a:ext>
            </a:extLst>
          </p:cNvPr>
          <p:cNvSpPr txBox="1"/>
          <p:nvPr/>
        </p:nvSpPr>
        <p:spPr>
          <a:xfrm>
            <a:off x="5182105" y="3354458"/>
            <a:ext cx="3824188" cy="1938992"/>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年金分野は広く国民一般をカバーする社会保障年金制度が存在するが、医療分野にはこうした制度は存在せず、公的な医療保障の対象は高齢者、障害者、低所得者等に限定されている。</a:t>
            </a:r>
          </a:p>
        </p:txBody>
      </p:sp>
      <p:sp>
        <p:nvSpPr>
          <p:cNvPr id="109" name="正方形/長方形 108">
            <a:extLst>
              <a:ext uri="{FF2B5EF4-FFF2-40B4-BE49-F238E27FC236}">
                <a16:creationId xmlns:a16="http://schemas.microsoft.com/office/drawing/2014/main" id="{26779336-2E1C-558F-A39D-8E3E50FAD234}"/>
              </a:ext>
            </a:extLst>
          </p:cNvPr>
          <p:cNvSpPr/>
          <p:nvPr/>
        </p:nvSpPr>
        <p:spPr>
          <a:xfrm>
            <a:off x="1608627" y="3619097"/>
            <a:ext cx="3264819" cy="361443"/>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こうすいじゅん　　　　しょとくほしょう　　　　 とくちょう</a:t>
            </a:r>
          </a:p>
        </p:txBody>
      </p:sp>
      <p:sp>
        <p:nvSpPr>
          <p:cNvPr id="110" name="正方形/長方形 109">
            <a:extLst>
              <a:ext uri="{FF2B5EF4-FFF2-40B4-BE49-F238E27FC236}">
                <a16:creationId xmlns:a16="http://schemas.microsoft.com/office/drawing/2014/main" id="{57E713D6-9A4E-BCA6-009D-1AC78AF44197}"/>
              </a:ext>
            </a:extLst>
          </p:cNvPr>
          <p:cNvSpPr/>
          <p:nvPr/>
        </p:nvSpPr>
        <p:spPr>
          <a:xfrm>
            <a:off x="1134310" y="3927461"/>
            <a:ext cx="3624475" cy="333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げんきんきゅうふ　　　　　 くに　　　　じぎょう　　　　　 しゃかいほ</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11" name="正方形/長方形 110">
            <a:extLst>
              <a:ext uri="{FF2B5EF4-FFF2-40B4-BE49-F238E27FC236}">
                <a16:creationId xmlns:a16="http://schemas.microsoft.com/office/drawing/2014/main" id="{7617E11D-7A22-DA31-2003-9F2E25441091}"/>
              </a:ext>
            </a:extLst>
          </p:cNvPr>
          <p:cNvSpPr/>
          <p:nvPr/>
        </p:nvSpPr>
        <p:spPr>
          <a:xfrm>
            <a:off x="1218000" y="4249558"/>
            <a:ext cx="3624475" cy="333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けん　　　　　　　　　　　　じっし　　　　　　　げんぶつきゅうふ　　　　　ち</a:t>
            </a:r>
          </a:p>
        </p:txBody>
      </p:sp>
      <p:sp>
        <p:nvSpPr>
          <p:cNvPr id="112" name="正方形/長方形 111">
            <a:extLst>
              <a:ext uri="{FF2B5EF4-FFF2-40B4-BE49-F238E27FC236}">
                <a16:creationId xmlns:a16="http://schemas.microsoft.com/office/drawing/2014/main" id="{2908BFE7-1B12-F50B-5442-74EDFF4910E6}"/>
              </a:ext>
            </a:extLst>
          </p:cNvPr>
          <p:cNvSpPr/>
          <p:nvPr/>
        </p:nvSpPr>
        <p:spPr>
          <a:xfrm>
            <a:off x="1198745" y="4544805"/>
            <a:ext cx="3624475" cy="333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ほうこうきょうだんたい　　　　ていきょう</a:t>
            </a:r>
          </a:p>
        </p:txBody>
      </p:sp>
      <p:sp>
        <p:nvSpPr>
          <p:cNvPr id="113" name="正方形/長方形 112">
            <a:extLst>
              <a:ext uri="{FF2B5EF4-FFF2-40B4-BE49-F238E27FC236}">
                <a16:creationId xmlns:a16="http://schemas.microsoft.com/office/drawing/2014/main" id="{97155AF5-5E53-2E0F-6E91-E97EF3F7FA3A}"/>
              </a:ext>
            </a:extLst>
          </p:cNvPr>
          <p:cNvSpPr/>
          <p:nvPr/>
        </p:nvSpPr>
        <p:spPr>
          <a:xfrm>
            <a:off x="5330089" y="3205636"/>
            <a:ext cx="3624475" cy="333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ねんきんぶんや　　　　 ひろ　　　 こくみんいっぱん</a:t>
            </a:r>
          </a:p>
        </p:txBody>
      </p:sp>
      <p:sp>
        <p:nvSpPr>
          <p:cNvPr id="114" name="正方形/長方形 113">
            <a:extLst>
              <a:ext uri="{FF2B5EF4-FFF2-40B4-BE49-F238E27FC236}">
                <a16:creationId xmlns:a16="http://schemas.microsoft.com/office/drawing/2014/main" id="{F8394C4A-F5BC-029E-3C9A-AAF670BE4C8B}"/>
              </a:ext>
            </a:extLst>
          </p:cNvPr>
          <p:cNvSpPr/>
          <p:nvPr/>
        </p:nvSpPr>
        <p:spPr>
          <a:xfrm>
            <a:off x="5723558" y="3539486"/>
            <a:ext cx="3624475" cy="333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しゃかいほしょうねんきんせいど　　　　　　　 そんざい</a:t>
            </a:r>
          </a:p>
        </p:txBody>
      </p:sp>
      <p:sp>
        <p:nvSpPr>
          <p:cNvPr id="115" name="正方形/長方形 114">
            <a:extLst>
              <a:ext uri="{FF2B5EF4-FFF2-40B4-BE49-F238E27FC236}">
                <a16:creationId xmlns:a16="http://schemas.microsoft.com/office/drawing/2014/main" id="{CA131069-0D6F-96EA-C3DB-41C1876A3BC5}"/>
              </a:ext>
            </a:extLst>
          </p:cNvPr>
          <p:cNvSpPr/>
          <p:nvPr/>
        </p:nvSpPr>
        <p:spPr>
          <a:xfrm>
            <a:off x="5702954" y="3848035"/>
            <a:ext cx="3624475" cy="333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いりょうぶんや　　　　　　　　　　　　　　　　　　　せいど　　　　 そん</a:t>
            </a:r>
          </a:p>
        </p:txBody>
      </p:sp>
      <p:sp>
        <p:nvSpPr>
          <p:cNvPr id="116" name="正方形/長方形 115">
            <a:extLst>
              <a:ext uri="{FF2B5EF4-FFF2-40B4-BE49-F238E27FC236}">
                <a16:creationId xmlns:a16="http://schemas.microsoft.com/office/drawing/2014/main" id="{983A22D2-3E06-C499-0532-F23937ABCF2C}"/>
              </a:ext>
            </a:extLst>
          </p:cNvPr>
          <p:cNvSpPr/>
          <p:nvPr/>
        </p:nvSpPr>
        <p:spPr>
          <a:xfrm>
            <a:off x="5205524" y="4146149"/>
            <a:ext cx="3624475" cy="333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ざい　　　　　　　　 こうてき　　　　　いりょうほしょう　　　　たいしょう</a:t>
            </a:r>
          </a:p>
        </p:txBody>
      </p:sp>
      <p:sp>
        <p:nvSpPr>
          <p:cNvPr id="117" name="正方形/長方形 116">
            <a:extLst>
              <a:ext uri="{FF2B5EF4-FFF2-40B4-BE49-F238E27FC236}">
                <a16:creationId xmlns:a16="http://schemas.microsoft.com/office/drawing/2014/main" id="{FF43BDFF-A043-8B2F-71B4-4F56906983BA}"/>
              </a:ext>
            </a:extLst>
          </p:cNvPr>
          <p:cNvSpPr/>
          <p:nvPr/>
        </p:nvSpPr>
        <p:spPr>
          <a:xfrm>
            <a:off x="5227575" y="4448322"/>
            <a:ext cx="3851499" cy="30434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こうれいしゃ　　　 しょうがいしゃ　　　　ていしょとくしゃなど　　　　 げん</a:t>
            </a:r>
          </a:p>
        </p:txBody>
      </p:sp>
      <p:sp>
        <p:nvSpPr>
          <p:cNvPr id="118" name="正方形/長方形 117">
            <a:extLst>
              <a:ext uri="{FF2B5EF4-FFF2-40B4-BE49-F238E27FC236}">
                <a16:creationId xmlns:a16="http://schemas.microsoft.com/office/drawing/2014/main" id="{8A44DF8D-393B-59F8-73B0-4CA96EC6240D}"/>
              </a:ext>
            </a:extLst>
          </p:cNvPr>
          <p:cNvSpPr/>
          <p:nvPr/>
        </p:nvSpPr>
        <p:spPr>
          <a:xfrm>
            <a:off x="5194137" y="4775706"/>
            <a:ext cx="630740" cy="34051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てい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736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1" y="2910518"/>
            <a:ext cx="8547100" cy="1015663"/>
          </a:xfrm>
          <a:prstGeom prst="rect">
            <a:avLst/>
          </a:prstGeom>
          <a:noFill/>
        </p:spPr>
        <p:txBody>
          <a:bodyPr wrap="square" rtlCol="0">
            <a:spAutoFit/>
          </a:bodyPr>
          <a:lstStyle/>
          <a:p>
            <a:pPr algn="ctr"/>
            <a:r>
              <a:rPr lang="ja-JP" altLang="en-US" sz="6000" b="1" dirty="0">
                <a:latin typeface="Meiryo UI" panose="020B0604030504040204" pitchFamily="50" charset="-128"/>
                <a:ea typeface="Meiryo UI" panose="020B0604030504040204" pitchFamily="50" charset="-128"/>
                <a:cs typeface="ヒラギノ角ゴ Std W8"/>
              </a:rPr>
              <a:t>５</a:t>
            </a:r>
            <a:r>
              <a:rPr lang="en-US" altLang="ja-JP" sz="6000" b="1" dirty="0">
                <a:latin typeface="Meiryo UI" panose="020B0604030504040204" pitchFamily="50" charset="-128"/>
                <a:ea typeface="Meiryo UI" panose="020B0604030504040204" pitchFamily="50" charset="-128"/>
                <a:cs typeface="ヒラギノ角ゴ Std W8"/>
              </a:rPr>
              <a:t>. </a:t>
            </a:r>
            <a:r>
              <a:rPr lang="ja-JP" altLang="en-US" sz="6000" b="1" dirty="0">
                <a:latin typeface="Meiryo UI" panose="020B0604030504040204" pitchFamily="50" charset="-128"/>
                <a:ea typeface="Meiryo UI" panose="020B0604030504040204" pitchFamily="50" charset="-128"/>
                <a:cs typeface="ヒラギノ角ゴ Std W8"/>
              </a:rPr>
              <a:t>まとめ</a:t>
            </a:r>
            <a:endParaRPr lang="en-US" altLang="ja-JP" sz="60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58659A8-321B-4CB9-A7B4-2030F154E45F}"/>
              </a:ext>
            </a:extLst>
          </p:cNvPr>
          <p:cNvSpPr>
            <a:spLocks noGrp="1"/>
          </p:cNvSpPr>
          <p:nvPr>
            <p:ph type="sldNum" sz="quarter" idx="4"/>
          </p:nvPr>
        </p:nvSpPr>
        <p:spPr/>
        <p:txBody>
          <a:bodyPr/>
          <a:lstStyle/>
          <a:p>
            <a:fld id="{CFE1D277-9C57-4E30-9C75-4A0776A97483}" type="slidenum">
              <a:rPr lang="ja-JP" altLang="en-US" smtClean="0"/>
              <a:pPr/>
              <a:t>32</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1964" y="30760"/>
            <a:ext cx="82248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585A871E-F4C3-49BA-8BF5-962ECD008A57}"/>
              </a:ext>
            </a:extLst>
          </p:cNvPr>
          <p:cNvSpPr>
            <a:spLocks noGrp="1"/>
          </p:cNvSpPr>
          <p:nvPr>
            <p:ph type="sldNum" sz="quarter" idx="4"/>
          </p:nvPr>
        </p:nvSpPr>
        <p:spPr/>
        <p:txBody>
          <a:bodyPr/>
          <a:lstStyle/>
          <a:p>
            <a:fld id="{CFE1D277-9C57-4E30-9C75-4A0776A97483}" type="slidenum">
              <a:rPr lang="ja-JP" altLang="en-US" smtClean="0"/>
              <a:pPr/>
              <a:t>33</a:t>
            </a:fld>
            <a:endParaRPr lang="ja-JP" altLang="en-US" dirty="0"/>
          </a:p>
        </p:txBody>
      </p:sp>
      <p:grpSp>
        <p:nvGrpSpPr>
          <p:cNvPr id="41" name="グループ化 40">
            <a:extLst>
              <a:ext uri="{FF2B5EF4-FFF2-40B4-BE49-F238E27FC236}">
                <a16:creationId xmlns:a16="http://schemas.microsoft.com/office/drawing/2014/main" id="{4B39469B-079E-2324-C8CD-10C96BA903F7}"/>
              </a:ext>
            </a:extLst>
          </p:cNvPr>
          <p:cNvGrpSpPr/>
          <p:nvPr/>
        </p:nvGrpSpPr>
        <p:grpSpPr>
          <a:xfrm>
            <a:off x="181410" y="805247"/>
            <a:ext cx="8676840" cy="1275571"/>
            <a:chOff x="181410" y="805247"/>
            <a:chExt cx="8676840" cy="1275571"/>
          </a:xfrm>
        </p:grpSpPr>
        <p:sp>
          <p:nvSpPr>
            <p:cNvPr id="8" name="テキスト ボックス 7"/>
            <p:cNvSpPr txBox="1"/>
            <p:nvPr/>
          </p:nvSpPr>
          <p:spPr>
            <a:xfrm>
              <a:off x="181410" y="1003600"/>
              <a:ext cx="8630766" cy="1077218"/>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少子高齢社会</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のあり方に　</a:t>
              </a: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ついて考えていくことが大切。</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64D9F1DB-78AB-7B56-2133-FE445E58C26B}"/>
                </a:ext>
              </a:extLst>
            </p:cNvPr>
            <p:cNvSpPr/>
            <p:nvPr/>
          </p:nvSpPr>
          <p:spPr>
            <a:xfrm>
              <a:off x="100012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しょうしこうれいしゃかい</a:t>
              </a:r>
            </a:p>
          </p:txBody>
        </p:sp>
        <p:sp>
          <p:nvSpPr>
            <p:cNvPr id="4" name="正方形/長方形 3">
              <a:extLst>
                <a:ext uri="{FF2B5EF4-FFF2-40B4-BE49-F238E27FC236}">
                  <a16:creationId xmlns:a16="http://schemas.microsoft.com/office/drawing/2014/main" id="{8C245853-05BB-F5C2-70F0-0283524B982F}"/>
                </a:ext>
              </a:extLst>
            </p:cNvPr>
            <p:cNvSpPr/>
            <p:nvPr/>
          </p:nvSpPr>
          <p:spPr>
            <a:xfrm>
              <a:off x="479107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しゃかいほしょうせいど</a:t>
              </a:r>
            </a:p>
          </p:txBody>
        </p:sp>
        <p:sp>
          <p:nvSpPr>
            <p:cNvPr id="5" name="正方形/長方形 4">
              <a:extLst>
                <a:ext uri="{FF2B5EF4-FFF2-40B4-BE49-F238E27FC236}">
                  <a16:creationId xmlns:a16="http://schemas.microsoft.com/office/drawing/2014/main" id="{9A4F38CD-707C-B1F3-F35D-ABDDAB461AEA}"/>
                </a:ext>
              </a:extLst>
            </p:cNvPr>
            <p:cNvSpPr/>
            <p:nvPr/>
          </p:nvSpPr>
          <p:spPr>
            <a:xfrm>
              <a:off x="736282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かた</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4338CBA-81BF-E0A1-E609-51FE0D1D2FBB}"/>
                </a:ext>
              </a:extLst>
            </p:cNvPr>
            <p:cNvSpPr/>
            <p:nvPr/>
          </p:nvSpPr>
          <p:spPr>
            <a:xfrm>
              <a:off x="1009650" y="1338349"/>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4D7A0D2-B649-D353-FCE7-FF2EBA5311DD}"/>
                </a:ext>
              </a:extLst>
            </p:cNvPr>
            <p:cNvSpPr/>
            <p:nvPr/>
          </p:nvSpPr>
          <p:spPr>
            <a:xfrm>
              <a:off x="3862604" y="1338349"/>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たいせつ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5A70B493-679D-8B5A-0F88-7E13DEEE363E}"/>
              </a:ext>
            </a:extLst>
          </p:cNvPr>
          <p:cNvGrpSpPr/>
          <p:nvPr/>
        </p:nvGrpSpPr>
        <p:grpSpPr>
          <a:xfrm>
            <a:off x="181410" y="2239335"/>
            <a:ext cx="8630766" cy="737122"/>
            <a:chOff x="181410" y="2239335"/>
            <a:chExt cx="8630766" cy="737122"/>
          </a:xfrm>
        </p:grpSpPr>
        <p:sp>
          <p:nvSpPr>
            <p:cNvPr id="7" name="テキスト ボックス 6"/>
            <p:cNvSpPr txBox="1"/>
            <p:nvPr/>
          </p:nvSpPr>
          <p:spPr>
            <a:xfrm>
              <a:off x="181410" y="2391682"/>
              <a:ext cx="8630766"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②自分の身を守るために、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DC6601FA-E578-28AB-CF12-9BD6D33EB1C4}"/>
                </a:ext>
              </a:extLst>
            </p:cNvPr>
            <p:cNvSpPr/>
            <p:nvPr/>
          </p:nvSpPr>
          <p:spPr>
            <a:xfrm>
              <a:off x="331824"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C3809D5-586C-641E-7E9D-B154AAEB442B}"/>
                </a:ext>
              </a:extLst>
            </p:cNvPr>
            <p:cNvSpPr/>
            <p:nvPr/>
          </p:nvSpPr>
          <p:spPr>
            <a:xfrm>
              <a:off x="1331949"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み</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F736F42-EE9D-5CB7-6EDF-EC105825D0E9}"/>
                </a:ext>
              </a:extLst>
            </p:cNvPr>
            <p:cNvSpPr/>
            <p:nvPr/>
          </p:nvSpPr>
          <p:spPr>
            <a:xfrm>
              <a:off x="2060611"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F599BDB-8953-9E2B-ACD7-2DCB8D3E4D1A}"/>
                </a:ext>
              </a:extLst>
            </p:cNvPr>
            <p:cNvSpPr/>
            <p:nvPr/>
          </p:nvSpPr>
          <p:spPr>
            <a:xfrm>
              <a:off x="431803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じじょ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00AD238-64D9-4B19-705A-167EFF598C6F}"/>
                </a:ext>
              </a:extLst>
            </p:cNvPr>
            <p:cNvSpPr/>
            <p:nvPr/>
          </p:nvSpPr>
          <p:spPr>
            <a:xfrm>
              <a:off x="527053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きょうじょ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AB7F830C-94BC-D31A-EB7F-2D5237A158A2}"/>
                </a:ext>
              </a:extLst>
            </p:cNvPr>
            <p:cNvSpPr/>
            <p:nvPr/>
          </p:nvSpPr>
          <p:spPr>
            <a:xfrm>
              <a:off x="628018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こうじょ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3CD3B7BD-E613-E95D-6F96-C650D21E1028}"/>
              </a:ext>
            </a:extLst>
          </p:cNvPr>
          <p:cNvGrpSpPr/>
          <p:nvPr/>
        </p:nvGrpSpPr>
        <p:grpSpPr>
          <a:xfrm>
            <a:off x="181410" y="3220420"/>
            <a:ext cx="8630766" cy="1771851"/>
            <a:chOff x="181410" y="3220420"/>
            <a:chExt cx="8630766" cy="1771851"/>
          </a:xfrm>
        </p:grpSpPr>
        <p:sp>
          <p:nvSpPr>
            <p:cNvPr id="10" name="テキスト ボックス 9"/>
            <p:cNvSpPr txBox="1"/>
            <p:nvPr/>
          </p:nvSpPr>
          <p:spPr>
            <a:xfrm>
              <a:off x="181410" y="3422611"/>
              <a:ext cx="8630766" cy="1569660"/>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③自分で備える手段である「自助」として、</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　</a:t>
              </a:r>
            </a:p>
            <a:p>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があり、それぞれの特徴をよく理解し、</a:t>
              </a: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選択していくことが大切。</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6346D56F-13D7-F6C3-2D54-8B4E60E64F48}"/>
                </a:ext>
              </a:extLst>
            </p:cNvPr>
            <p:cNvSpPr/>
            <p:nvPr/>
          </p:nvSpPr>
          <p:spPr>
            <a:xfrm>
              <a:off x="331824"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10057803-C500-78F8-70DD-77B5EB4AF47D}"/>
                </a:ext>
              </a:extLst>
            </p:cNvPr>
            <p:cNvSpPr/>
            <p:nvPr/>
          </p:nvSpPr>
          <p:spPr>
            <a:xfrm>
              <a:off x="1312898"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F9DF2C2-6165-74EC-4F2B-9A8684139784}"/>
                </a:ext>
              </a:extLst>
            </p:cNvPr>
            <p:cNvSpPr/>
            <p:nvPr/>
          </p:nvSpPr>
          <p:spPr>
            <a:xfrm>
              <a:off x="2586038"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しゅだん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C67B4BB-DC10-BFCF-FE17-B82AC86F8889}"/>
                </a:ext>
              </a:extLst>
            </p:cNvPr>
            <p:cNvSpPr/>
            <p:nvPr/>
          </p:nvSpPr>
          <p:spPr>
            <a:xfrm>
              <a:off x="4613527"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じじょ</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9BFFAE54-5D4F-98BB-B7F4-CA5276D54C68}"/>
                </a:ext>
              </a:extLst>
            </p:cNvPr>
            <p:cNvSpPr/>
            <p:nvPr/>
          </p:nvSpPr>
          <p:spPr>
            <a:xfrm>
              <a:off x="7069209"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よちょきん</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C56ADA3-FD3F-B36D-658D-82C7F11A44F8}"/>
                </a:ext>
              </a:extLst>
            </p:cNvPr>
            <p:cNvSpPr/>
            <p:nvPr/>
          </p:nvSpPr>
          <p:spPr>
            <a:xfrm>
              <a:off x="906534"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みんかんほけん</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444DA923-9337-C7F5-CE9D-0B5DC69F2F1D}"/>
                </a:ext>
              </a:extLst>
            </p:cNvPr>
            <p:cNvSpPr/>
            <p:nvPr/>
          </p:nvSpPr>
          <p:spPr>
            <a:xfrm>
              <a:off x="5154684"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26F769A5-D11D-6041-C326-26889A868827}"/>
                </a:ext>
              </a:extLst>
            </p:cNvPr>
            <p:cNvSpPr/>
            <p:nvPr/>
          </p:nvSpPr>
          <p:spPr>
            <a:xfrm>
              <a:off x="6973905"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りかい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AC50294F-CCC6-3605-18DC-92EBC1B02BEB}"/>
                </a:ext>
              </a:extLst>
            </p:cNvPr>
            <p:cNvSpPr/>
            <p:nvPr/>
          </p:nvSpPr>
          <p:spPr>
            <a:xfrm>
              <a:off x="187396" y="4263092"/>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せんたく</a:t>
              </a:r>
            </a:p>
          </p:txBody>
        </p:sp>
        <p:sp>
          <p:nvSpPr>
            <p:cNvPr id="29" name="正方形/長方形 28">
              <a:extLst>
                <a:ext uri="{FF2B5EF4-FFF2-40B4-BE49-F238E27FC236}">
                  <a16:creationId xmlns:a16="http://schemas.microsoft.com/office/drawing/2014/main" id="{D042D7EE-3796-B1CF-CDE3-3695118A4205}"/>
                </a:ext>
              </a:extLst>
            </p:cNvPr>
            <p:cNvSpPr/>
            <p:nvPr/>
          </p:nvSpPr>
          <p:spPr>
            <a:xfrm>
              <a:off x="3164175" y="4263092"/>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たいせつ</a:t>
              </a:r>
            </a:p>
          </p:txBody>
        </p:sp>
      </p:grpSp>
      <p:grpSp>
        <p:nvGrpSpPr>
          <p:cNvPr id="47" name="グループ化 46">
            <a:extLst>
              <a:ext uri="{FF2B5EF4-FFF2-40B4-BE49-F238E27FC236}">
                <a16:creationId xmlns:a16="http://schemas.microsoft.com/office/drawing/2014/main" id="{749298A8-2396-4C2C-7B15-BD40FBCE2EB4}"/>
              </a:ext>
            </a:extLst>
          </p:cNvPr>
          <p:cNvGrpSpPr/>
          <p:nvPr/>
        </p:nvGrpSpPr>
        <p:grpSpPr>
          <a:xfrm>
            <a:off x="177229" y="4905036"/>
            <a:ext cx="8857815" cy="1748176"/>
            <a:chOff x="-1144720" y="4905036"/>
            <a:chExt cx="8857815" cy="1748176"/>
          </a:xfrm>
        </p:grpSpPr>
        <p:sp>
          <p:nvSpPr>
            <p:cNvPr id="39" name="正方形/長方形 38">
              <a:extLst>
                <a:ext uri="{FF2B5EF4-FFF2-40B4-BE49-F238E27FC236}">
                  <a16:creationId xmlns:a16="http://schemas.microsoft.com/office/drawing/2014/main" id="{23A909FD-5DED-8AC1-C561-2CCE4A43EFCC}"/>
                </a:ext>
              </a:extLst>
            </p:cNvPr>
            <p:cNvSpPr/>
            <p:nvPr/>
          </p:nvSpPr>
          <p:spPr>
            <a:xfrm>
              <a:off x="5995638" y="5433648"/>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あ</a:t>
              </a:r>
            </a:p>
          </p:txBody>
        </p:sp>
        <p:sp>
          <p:nvSpPr>
            <p:cNvPr id="12" name="テキスト ボックス 11"/>
            <p:cNvSpPr txBox="1"/>
            <p:nvPr/>
          </p:nvSpPr>
          <p:spPr>
            <a:xfrm>
              <a:off x="-1144720" y="5083552"/>
              <a:ext cx="8857815" cy="1569660"/>
            </a:xfrm>
            <a:prstGeom prst="rect">
              <a:avLst/>
            </a:prstGeom>
            <a:noFill/>
          </p:spPr>
          <p:txBody>
            <a:bodyPr wrap="square" rtlCol="0">
              <a:spAutoFit/>
            </a:bodyPr>
            <a:lstStyle/>
            <a:p>
              <a:pPr marL="265113" indent="-265113"/>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④持続可能な社会保障制度を維持するために</a:t>
              </a:r>
            </a:p>
            <a:p>
              <a:pPr marL="265113" indent="-265113"/>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社会における自助・共助・公助の適切な組み合わせを考えていきましょう。</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0445D07C-D030-E45B-4CD7-61906C609B48}"/>
                </a:ext>
              </a:extLst>
            </p:cNvPr>
            <p:cNvSpPr/>
            <p:nvPr/>
          </p:nvSpPr>
          <p:spPr>
            <a:xfrm>
              <a:off x="-588975" y="4905036"/>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じぞくかのう</a:t>
              </a:r>
            </a:p>
          </p:txBody>
        </p:sp>
        <p:sp>
          <p:nvSpPr>
            <p:cNvPr id="31" name="正方形/長方形 30">
              <a:extLst>
                <a:ext uri="{FF2B5EF4-FFF2-40B4-BE49-F238E27FC236}">
                  <a16:creationId xmlns:a16="http://schemas.microsoft.com/office/drawing/2014/main" id="{3B22116F-A953-A4AC-2A99-D3EA8944C85F}"/>
                </a:ext>
              </a:extLst>
            </p:cNvPr>
            <p:cNvSpPr/>
            <p:nvPr/>
          </p:nvSpPr>
          <p:spPr>
            <a:xfrm>
              <a:off x="2059630" y="4905036"/>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しゃかいほしょうせいど</a:t>
              </a:r>
            </a:p>
          </p:txBody>
        </p:sp>
        <p:sp>
          <p:nvSpPr>
            <p:cNvPr id="32" name="正方形/長方形 31">
              <a:extLst>
                <a:ext uri="{FF2B5EF4-FFF2-40B4-BE49-F238E27FC236}">
                  <a16:creationId xmlns:a16="http://schemas.microsoft.com/office/drawing/2014/main" id="{403295BF-8B14-F01E-A961-75F759E0FE9F}"/>
                </a:ext>
              </a:extLst>
            </p:cNvPr>
            <p:cNvSpPr/>
            <p:nvPr/>
          </p:nvSpPr>
          <p:spPr>
            <a:xfrm>
              <a:off x="3779895" y="494166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いじ</a:t>
              </a:r>
            </a:p>
          </p:txBody>
        </p:sp>
        <p:sp>
          <p:nvSpPr>
            <p:cNvPr id="33" name="正方形/長方形 32">
              <a:extLst>
                <a:ext uri="{FF2B5EF4-FFF2-40B4-BE49-F238E27FC236}">
                  <a16:creationId xmlns:a16="http://schemas.microsoft.com/office/drawing/2014/main" id="{83186C69-4C2C-E172-CC2F-0AA19BAB8941}"/>
                </a:ext>
              </a:extLst>
            </p:cNvPr>
            <p:cNvSpPr/>
            <p:nvPr/>
          </p:nvSpPr>
          <p:spPr>
            <a:xfrm>
              <a:off x="-1124750" y="5422951"/>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a:t>
              </a:r>
            </a:p>
          </p:txBody>
        </p:sp>
        <p:sp>
          <p:nvSpPr>
            <p:cNvPr id="34" name="正方形/長方形 33">
              <a:extLst>
                <a:ext uri="{FF2B5EF4-FFF2-40B4-BE49-F238E27FC236}">
                  <a16:creationId xmlns:a16="http://schemas.microsoft.com/office/drawing/2014/main" id="{9B315596-7023-D6F4-F046-97B610B79B5F}"/>
                </a:ext>
              </a:extLst>
            </p:cNvPr>
            <p:cNvSpPr/>
            <p:nvPr/>
          </p:nvSpPr>
          <p:spPr>
            <a:xfrm>
              <a:off x="1065030" y="5420478"/>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じじょ</a:t>
              </a:r>
            </a:p>
          </p:txBody>
        </p:sp>
        <p:sp>
          <p:nvSpPr>
            <p:cNvPr id="35" name="正方形/長方形 34">
              <a:extLst>
                <a:ext uri="{FF2B5EF4-FFF2-40B4-BE49-F238E27FC236}">
                  <a16:creationId xmlns:a16="http://schemas.microsoft.com/office/drawing/2014/main" id="{0FE3D924-09B5-5EDC-CFDB-8EFC771A4B8E}"/>
                </a:ext>
              </a:extLst>
            </p:cNvPr>
            <p:cNvSpPr/>
            <p:nvPr/>
          </p:nvSpPr>
          <p:spPr>
            <a:xfrm>
              <a:off x="2095020" y="541951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36" name="正方形/長方形 35">
              <a:extLst>
                <a:ext uri="{FF2B5EF4-FFF2-40B4-BE49-F238E27FC236}">
                  <a16:creationId xmlns:a16="http://schemas.microsoft.com/office/drawing/2014/main" id="{2EB87189-F6DF-7B02-A71C-C0F11FF7E385}"/>
                </a:ext>
              </a:extLst>
            </p:cNvPr>
            <p:cNvSpPr/>
            <p:nvPr/>
          </p:nvSpPr>
          <p:spPr>
            <a:xfrm>
              <a:off x="3111659" y="5435771"/>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こうじょ</a:t>
              </a:r>
            </a:p>
          </p:txBody>
        </p:sp>
        <p:sp>
          <p:nvSpPr>
            <p:cNvPr id="37" name="正方形/長方形 36">
              <a:extLst>
                <a:ext uri="{FF2B5EF4-FFF2-40B4-BE49-F238E27FC236}">
                  <a16:creationId xmlns:a16="http://schemas.microsoft.com/office/drawing/2014/main" id="{37FD9DD9-BB9E-7CEA-1A41-576A99A6145D}"/>
                </a:ext>
              </a:extLst>
            </p:cNvPr>
            <p:cNvSpPr/>
            <p:nvPr/>
          </p:nvSpPr>
          <p:spPr>
            <a:xfrm>
              <a:off x="4265166" y="543251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てきせつ</a:t>
              </a:r>
            </a:p>
          </p:txBody>
        </p:sp>
        <p:sp>
          <p:nvSpPr>
            <p:cNvPr id="38" name="正方形/長方形 37">
              <a:extLst>
                <a:ext uri="{FF2B5EF4-FFF2-40B4-BE49-F238E27FC236}">
                  <a16:creationId xmlns:a16="http://schemas.microsoft.com/office/drawing/2014/main" id="{BECB6680-ACD3-C58F-9490-C847623A6982}"/>
                </a:ext>
              </a:extLst>
            </p:cNvPr>
            <p:cNvSpPr/>
            <p:nvPr/>
          </p:nvSpPr>
          <p:spPr>
            <a:xfrm>
              <a:off x="5607739" y="5420478"/>
              <a:ext cx="791892" cy="40973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く</a:t>
              </a:r>
            </a:p>
          </p:txBody>
        </p:sp>
        <p:sp>
          <p:nvSpPr>
            <p:cNvPr id="40" name="正方形/長方形 39">
              <a:extLst>
                <a:ext uri="{FF2B5EF4-FFF2-40B4-BE49-F238E27FC236}">
                  <a16:creationId xmlns:a16="http://schemas.microsoft.com/office/drawing/2014/main" id="{5E8F4BD8-3D7C-265F-124D-D92DCE3AED20}"/>
                </a:ext>
              </a:extLst>
            </p:cNvPr>
            <p:cNvSpPr/>
            <p:nvPr/>
          </p:nvSpPr>
          <p:spPr>
            <a:xfrm>
              <a:off x="-637104" y="5909899"/>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かんが</a:t>
              </a:r>
            </a:p>
          </p:txBody>
        </p:sp>
      </p:grpSp>
    </p:spTree>
    <p:extLst>
      <p:ext uri="{BB962C8B-B14F-4D97-AF65-F5344CB8AC3E}">
        <p14:creationId xmlns:p14="http://schemas.microsoft.com/office/powerpoint/2010/main" val="900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A5C-4472-EA24-EA09-1B6850BF4A5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C850571-E324-FA38-243B-2AABBC70AFE1}"/>
              </a:ext>
            </a:extLst>
          </p:cNvPr>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正方形/長方形 21">
            <a:extLst>
              <a:ext uri="{FF2B5EF4-FFF2-40B4-BE49-F238E27FC236}">
                <a16:creationId xmlns:a16="http://schemas.microsoft.com/office/drawing/2014/main" id="{7A4EFE6D-02F5-1D5D-EC19-A70BCACAF2D0}"/>
              </a:ext>
            </a:extLst>
          </p:cNvPr>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a:extLst>
              <a:ext uri="{FF2B5EF4-FFF2-40B4-BE49-F238E27FC236}">
                <a16:creationId xmlns:a16="http://schemas.microsoft.com/office/drawing/2014/main" id="{359FC2AD-6BA5-6980-EC79-2FF9765285C9}"/>
              </a:ext>
            </a:extLst>
          </p:cNvPr>
          <p:cNvSpPr txBox="1"/>
          <p:nvPr/>
        </p:nvSpPr>
        <p:spPr>
          <a:xfrm>
            <a:off x="219456" y="816901"/>
            <a:ext cx="427939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人口に対する各年齢層の割合</a:t>
            </a:r>
          </a:p>
        </p:txBody>
      </p:sp>
      <p:sp>
        <p:nvSpPr>
          <p:cNvPr id="4" name="テキスト ボックス 3">
            <a:extLst>
              <a:ext uri="{FF2B5EF4-FFF2-40B4-BE49-F238E27FC236}">
                <a16:creationId xmlns:a16="http://schemas.microsoft.com/office/drawing/2014/main" id="{3F9DBAB1-ADBF-60EC-4CB1-10C9D90B04D8}"/>
              </a:ext>
            </a:extLst>
          </p:cNvPr>
          <p:cNvSpPr txBox="1"/>
          <p:nvPr/>
        </p:nvSpPr>
        <p:spPr>
          <a:xfrm>
            <a:off x="0" y="6555557"/>
            <a:ext cx="5455920" cy="261610"/>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内閣府「高齢社会白書（概要版）」（令和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ECC43F3-58C1-D7DA-5DEF-2253A2373D4D}"/>
              </a:ext>
            </a:extLst>
          </p:cNvPr>
          <p:cNvSpPr txBox="1"/>
          <p:nvPr/>
        </p:nvSpPr>
        <p:spPr>
          <a:xfrm>
            <a:off x="8516112" y="913297"/>
            <a:ext cx="621792" cy="261610"/>
          </a:xfrm>
          <a:prstGeom prst="rect">
            <a:avLst/>
          </a:prstGeom>
          <a:noFill/>
        </p:spPr>
        <p:txBody>
          <a:bodyPr wrap="square" rtlCol="0">
            <a:spAutoFit/>
          </a:bodyPr>
          <a:lstStyle/>
          <a:p>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5">
            <a:extLst>
              <a:ext uri="{FF2B5EF4-FFF2-40B4-BE49-F238E27FC236}">
                <a16:creationId xmlns:a16="http://schemas.microsoft.com/office/drawing/2014/main" id="{7203AD68-7DC2-8201-5E48-702AB66D7397}"/>
              </a:ext>
            </a:extLst>
          </p:cNvPr>
          <p:cNvSpPr>
            <a:spLocks noGrp="1"/>
          </p:cNvSpPr>
          <p:nvPr>
            <p:ph type="sldNum" sz="quarter" idx="4"/>
          </p:nvPr>
        </p:nvSpPr>
        <p:spPr/>
        <p:txBody>
          <a:bodyPr/>
          <a:lstStyle/>
          <a:p>
            <a:fld id="{CFE1D277-9C57-4E30-9C75-4A0776A97483}" type="slidenum">
              <a:rPr lang="ja-JP" altLang="en-US" smtClean="0"/>
              <a:pPr/>
              <a:t>4</a:t>
            </a:fld>
            <a:endParaRPr lang="ja-JP" altLang="en-US" dirty="0"/>
          </a:p>
        </p:txBody>
      </p:sp>
      <p:sp>
        <p:nvSpPr>
          <p:cNvPr id="7" name="正方形/長方形 6">
            <a:extLst>
              <a:ext uri="{FF2B5EF4-FFF2-40B4-BE49-F238E27FC236}">
                <a16:creationId xmlns:a16="http://schemas.microsoft.com/office/drawing/2014/main" id="{4868B82D-B10E-37F0-A3B2-406C7E13489C}"/>
              </a:ext>
            </a:extLst>
          </p:cNvPr>
          <p:cNvSpPr/>
          <p:nvPr/>
        </p:nvSpPr>
        <p:spPr>
          <a:xfrm>
            <a:off x="445032" y="-23704"/>
            <a:ext cx="113096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9" name="正方形/長方形 8">
            <a:extLst>
              <a:ext uri="{FF2B5EF4-FFF2-40B4-BE49-F238E27FC236}">
                <a16:creationId xmlns:a16="http://schemas.microsoft.com/office/drawing/2014/main" id="{2C037CFE-DC4C-9CCC-9B06-F819C43A3AA5}"/>
              </a:ext>
            </a:extLst>
          </p:cNvPr>
          <p:cNvSpPr/>
          <p:nvPr/>
        </p:nvSpPr>
        <p:spPr>
          <a:xfrm>
            <a:off x="1747315" y="-30200"/>
            <a:ext cx="1760757"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しょうしこうれいか</a:t>
            </a:r>
          </a:p>
        </p:txBody>
      </p:sp>
      <p:sp>
        <p:nvSpPr>
          <p:cNvPr id="10" name="正方形/長方形 9">
            <a:extLst>
              <a:ext uri="{FF2B5EF4-FFF2-40B4-BE49-F238E27FC236}">
                <a16:creationId xmlns:a16="http://schemas.microsoft.com/office/drawing/2014/main" id="{4512A489-5974-27F1-DA70-E5E0AAFA4AE7}"/>
              </a:ext>
            </a:extLst>
          </p:cNvPr>
          <p:cNvSpPr/>
          <p:nvPr/>
        </p:nvSpPr>
        <p:spPr>
          <a:xfrm>
            <a:off x="3912999" y="-30200"/>
            <a:ext cx="12564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げんじょう</a:t>
            </a:r>
          </a:p>
        </p:txBody>
      </p:sp>
      <p:sp>
        <p:nvSpPr>
          <p:cNvPr id="11" name="正方形/長方形 10">
            <a:extLst>
              <a:ext uri="{FF2B5EF4-FFF2-40B4-BE49-F238E27FC236}">
                <a16:creationId xmlns:a16="http://schemas.microsoft.com/office/drawing/2014/main" id="{35A7AF43-EC0F-12D1-361D-88BAB8738321}"/>
              </a:ext>
            </a:extLst>
          </p:cNvPr>
          <p:cNvSpPr/>
          <p:nvPr/>
        </p:nvSpPr>
        <p:spPr>
          <a:xfrm>
            <a:off x="4928732" y="-30200"/>
            <a:ext cx="12564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すいけい</a:t>
            </a:r>
          </a:p>
        </p:txBody>
      </p:sp>
      <p:sp>
        <p:nvSpPr>
          <p:cNvPr id="12" name="正方形/長方形 11">
            <a:extLst>
              <a:ext uri="{FF2B5EF4-FFF2-40B4-BE49-F238E27FC236}">
                <a16:creationId xmlns:a16="http://schemas.microsoft.com/office/drawing/2014/main" id="{2AE8DF5A-86D8-6526-67A2-95A8B6802BEF}"/>
              </a:ext>
            </a:extLst>
          </p:cNvPr>
          <p:cNvSpPr/>
          <p:nvPr/>
        </p:nvSpPr>
        <p:spPr>
          <a:xfrm>
            <a:off x="213360" y="720774"/>
            <a:ext cx="113096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じんこう　たい</a:t>
            </a:r>
          </a:p>
        </p:txBody>
      </p:sp>
      <p:sp>
        <p:nvSpPr>
          <p:cNvPr id="13" name="正方形/長方形 12">
            <a:extLst>
              <a:ext uri="{FF2B5EF4-FFF2-40B4-BE49-F238E27FC236}">
                <a16:creationId xmlns:a16="http://schemas.microsoft.com/office/drawing/2014/main" id="{A86EE6A2-1630-730D-9036-83726A718530}"/>
              </a:ext>
            </a:extLst>
          </p:cNvPr>
          <p:cNvSpPr/>
          <p:nvPr/>
        </p:nvSpPr>
        <p:spPr>
          <a:xfrm>
            <a:off x="1397259" y="720774"/>
            <a:ext cx="123043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かくねんれいそう</a:t>
            </a:r>
          </a:p>
        </p:txBody>
      </p:sp>
      <p:sp>
        <p:nvSpPr>
          <p:cNvPr id="14" name="正方形/長方形 13">
            <a:extLst>
              <a:ext uri="{FF2B5EF4-FFF2-40B4-BE49-F238E27FC236}">
                <a16:creationId xmlns:a16="http://schemas.microsoft.com/office/drawing/2014/main" id="{F57FCF06-BDE9-78BF-1E87-FD6BFCBF6316}"/>
              </a:ext>
            </a:extLst>
          </p:cNvPr>
          <p:cNvSpPr/>
          <p:nvPr/>
        </p:nvSpPr>
        <p:spPr>
          <a:xfrm>
            <a:off x="2470485" y="720774"/>
            <a:ext cx="93573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わりあい</a:t>
            </a:r>
          </a:p>
        </p:txBody>
      </p:sp>
      <p:sp>
        <p:nvSpPr>
          <p:cNvPr id="15" name="正方形/長方形 14">
            <a:extLst>
              <a:ext uri="{FF2B5EF4-FFF2-40B4-BE49-F238E27FC236}">
                <a16:creationId xmlns:a16="http://schemas.microsoft.com/office/drawing/2014/main" id="{7B1A1779-E7DA-6D82-06CA-FAE36A8C5CF7}"/>
              </a:ext>
            </a:extLst>
          </p:cNvPr>
          <p:cNvSpPr/>
          <p:nvPr/>
        </p:nvSpPr>
        <p:spPr>
          <a:xfrm>
            <a:off x="3912999" y="6117000"/>
            <a:ext cx="56253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defPPr>
              <a:defRPr lang="ja-JP"/>
            </a:defPPr>
            <a:lvl1pPr marL="0" indent="0" algn="l" defTabSz="457200" rtl="0" eaLnBrk="1" latinLnBrk="0" hangingPunct="1">
              <a:defRPr kumimoji="1" sz="1800" kern="1200">
                <a:solidFill>
                  <a:schemeClr val="lt1"/>
                </a:solidFill>
                <a:latin typeface="+mn-lt"/>
                <a:ea typeface="+mn-ea"/>
                <a:cs typeface="+mn-cs"/>
              </a:defRPr>
            </a:lvl1pPr>
            <a:lvl2pPr marL="457200" indent="0" algn="l" defTabSz="457200" rtl="0" eaLnBrk="1" latinLnBrk="0" hangingPunct="1">
              <a:defRPr kumimoji="1" sz="1800" kern="1200">
                <a:solidFill>
                  <a:schemeClr val="lt1"/>
                </a:solidFill>
                <a:latin typeface="+mn-lt"/>
                <a:ea typeface="+mn-ea"/>
                <a:cs typeface="+mn-cs"/>
              </a:defRPr>
            </a:lvl2pPr>
            <a:lvl3pPr marL="914400" indent="0" algn="l" defTabSz="457200" rtl="0" eaLnBrk="1" latinLnBrk="0" hangingPunct="1">
              <a:defRPr kumimoji="1" sz="1800" kern="1200">
                <a:solidFill>
                  <a:schemeClr val="lt1"/>
                </a:solidFill>
                <a:latin typeface="+mn-lt"/>
                <a:ea typeface="+mn-ea"/>
                <a:cs typeface="+mn-cs"/>
              </a:defRPr>
            </a:lvl3pPr>
            <a:lvl4pPr marL="1371600" indent="0" algn="l" defTabSz="457200" rtl="0" eaLnBrk="1" latinLnBrk="0" hangingPunct="1">
              <a:defRPr kumimoji="1" sz="1800" kern="1200">
                <a:solidFill>
                  <a:schemeClr val="lt1"/>
                </a:solidFill>
                <a:latin typeface="+mn-lt"/>
                <a:ea typeface="+mn-ea"/>
                <a:cs typeface="+mn-cs"/>
              </a:defRPr>
            </a:lvl4pPr>
            <a:lvl5pPr marL="1828800" indent="0" algn="l" defTabSz="457200" rtl="0" eaLnBrk="1" latinLnBrk="0" hangingPunct="1">
              <a:defRPr kumimoji="1" sz="1800" kern="1200">
                <a:solidFill>
                  <a:schemeClr val="lt1"/>
                </a:solidFill>
                <a:latin typeface="+mn-lt"/>
                <a:ea typeface="+mn-ea"/>
                <a:cs typeface="+mn-cs"/>
              </a:defRPr>
            </a:lvl5pPr>
            <a:lvl6pPr marL="2286000" indent="0" algn="l" defTabSz="457200" rtl="0" eaLnBrk="1" latinLnBrk="0" hangingPunct="1">
              <a:defRPr kumimoji="1" sz="1800" kern="1200">
                <a:solidFill>
                  <a:schemeClr val="lt1"/>
                </a:solidFill>
                <a:latin typeface="+mn-lt"/>
                <a:ea typeface="+mn-ea"/>
                <a:cs typeface="+mn-cs"/>
              </a:defRPr>
            </a:lvl6pPr>
            <a:lvl7pPr marL="2743200" indent="0" algn="l" defTabSz="457200" rtl="0" eaLnBrk="1" latinLnBrk="0" hangingPunct="1">
              <a:defRPr kumimoji="1" sz="1800" kern="1200">
                <a:solidFill>
                  <a:schemeClr val="lt1"/>
                </a:solidFill>
                <a:latin typeface="+mn-lt"/>
                <a:ea typeface="+mn-ea"/>
                <a:cs typeface="+mn-cs"/>
              </a:defRPr>
            </a:lvl7pPr>
            <a:lvl8pPr marL="3200400" indent="0" algn="l" defTabSz="457200" rtl="0" eaLnBrk="1" latinLnBrk="0" hangingPunct="1">
              <a:defRPr kumimoji="1" sz="1800" kern="1200">
                <a:solidFill>
                  <a:schemeClr val="lt1"/>
                </a:solidFill>
                <a:latin typeface="+mn-lt"/>
                <a:ea typeface="+mn-ea"/>
                <a:cs typeface="+mn-cs"/>
              </a:defRPr>
            </a:lvl8pPr>
            <a:lvl9pPr marL="3657600" indent="0" algn="l" defTabSz="457200" rtl="0" eaLnBrk="1" latinLnBrk="0" hangingPunct="1">
              <a:defRPr kumimoji="1" sz="1800" kern="1200">
                <a:solidFill>
                  <a:schemeClr val="lt1"/>
                </a:solidFill>
                <a:latin typeface="+mn-lt"/>
                <a:ea typeface="+mn-ea"/>
                <a:cs typeface="+mn-cs"/>
              </a:defRPr>
            </a:lvl9p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p>
        </p:txBody>
      </p:sp>
      <p:sp>
        <p:nvSpPr>
          <p:cNvPr id="16" name="正方形/長方形 15">
            <a:extLst>
              <a:ext uri="{FF2B5EF4-FFF2-40B4-BE49-F238E27FC236}">
                <a16:creationId xmlns:a16="http://schemas.microsoft.com/office/drawing/2014/main" id="{834AC82A-A1A7-2DD1-8A27-A62E43788099}"/>
              </a:ext>
            </a:extLst>
          </p:cNvPr>
          <p:cNvSpPr/>
          <p:nvPr/>
        </p:nvSpPr>
        <p:spPr>
          <a:xfrm>
            <a:off x="4328527" y="6126548"/>
            <a:ext cx="139018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せいさんねんれいじんこう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5DD001D-522B-A479-BA04-0297A76A0753}"/>
              </a:ext>
            </a:extLst>
          </p:cNvPr>
          <p:cNvSpPr/>
          <p:nvPr/>
        </p:nvSpPr>
        <p:spPr>
          <a:xfrm>
            <a:off x="6768208" y="6117000"/>
            <a:ext cx="139018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ろうねんじんこう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8" name="グラフ 17">
            <a:extLst>
              <a:ext uri="{FF2B5EF4-FFF2-40B4-BE49-F238E27FC236}">
                <a16:creationId xmlns:a16="http://schemas.microsoft.com/office/drawing/2014/main" id="{89E1FF3B-9944-E277-2E20-ACF62E337BF8}"/>
              </a:ext>
            </a:extLst>
          </p:cNvPr>
          <p:cNvGraphicFramePr>
            <a:graphicFrameLocks/>
          </p:cNvGraphicFramePr>
          <p:nvPr>
            <p:extLst>
              <p:ext uri="{D42A27DB-BD31-4B8C-83A1-F6EECF244321}">
                <p14:modId xmlns:p14="http://schemas.microsoft.com/office/powerpoint/2010/main" val="3057033839"/>
              </p:ext>
            </p:extLst>
          </p:nvPr>
        </p:nvGraphicFramePr>
        <p:xfrm>
          <a:off x="-73152" y="1144080"/>
          <a:ext cx="9144000" cy="5469949"/>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グループ化 18">
            <a:extLst>
              <a:ext uri="{FF2B5EF4-FFF2-40B4-BE49-F238E27FC236}">
                <a16:creationId xmlns:a16="http://schemas.microsoft.com/office/drawing/2014/main" id="{AD7B94A0-5461-C410-9DC4-2696C3AE8BD0}"/>
              </a:ext>
            </a:extLst>
          </p:cNvPr>
          <p:cNvGrpSpPr/>
          <p:nvPr/>
        </p:nvGrpSpPr>
        <p:grpSpPr>
          <a:xfrm>
            <a:off x="5455922" y="1233105"/>
            <a:ext cx="451495" cy="4970401"/>
            <a:chOff x="5395784" y="1236952"/>
            <a:chExt cx="484576" cy="4970401"/>
          </a:xfrm>
        </p:grpSpPr>
        <p:sp>
          <p:nvSpPr>
            <p:cNvPr id="20" name="角丸四角形 4">
              <a:extLst>
                <a:ext uri="{FF2B5EF4-FFF2-40B4-BE49-F238E27FC236}">
                  <a16:creationId xmlns:a16="http://schemas.microsoft.com/office/drawing/2014/main" id="{C10871BD-F36A-AC6E-4087-DCB1CE598FFB}"/>
                </a:ext>
              </a:extLst>
            </p:cNvPr>
            <p:cNvSpPr/>
            <p:nvPr/>
          </p:nvSpPr>
          <p:spPr>
            <a:xfrm>
              <a:off x="5520360" y="1236952"/>
              <a:ext cx="360000" cy="44280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3" name="角丸四角形 27">
              <a:extLst>
                <a:ext uri="{FF2B5EF4-FFF2-40B4-BE49-F238E27FC236}">
                  <a16:creationId xmlns:a16="http://schemas.microsoft.com/office/drawing/2014/main" id="{EBDDF219-0AB0-541D-1AEF-B5D1A221D573}"/>
                </a:ext>
              </a:extLst>
            </p:cNvPr>
            <p:cNvSpPr/>
            <p:nvPr/>
          </p:nvSpPr>
          <p:spPr>
            <a:xfrm rot="2656187">
              <a:off x="5395784" y="5677001"/>
              <a:ext cx="268586"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3" name="正方形/長方形 2">
            <a:extLst>
              <a:ext uri="{FF2B5EF4-FFF2-40B4-BE49-F238E27FC236}">
                <a16:creationId xmlns:a16="http://schemas.microsoft.com/office/drawing/2014/main" id="{BE34234A-C01C-EB37-8C54-004D842F8853}"/>
              </a:ext>
            </a:extLst>
          </p:cNvPr>
          <p:cNvSpPr/>
          <p:nvPr/>
        </p:nvSpPr>
        <p:spPr>
          <a:xfrm>
            <a:off x="1460804" y="6110337"/>
            <a:ext cx="160934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　　ねんしょうじんこう</a:t>
            </a:r>
          </a:p>
        </p:txBody>
      </p:sp>
    </p:spTree>
    <p:extLst>
      <p:ext uri="{BB962C8B-B14F-4D97-AF65-F5344CB8AC3E}">
        <p14:creationId xmlns:p14="http://schemas.microsoft.com/office/powerpoint/2010/main" val="149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445033" y="1035833"/>
            <a:ext cx="8447040"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Symbol" pitchFamily="18" charset="2"/>
              <a:buNone/>
            </a:pPr>
            <a:r>
              <a:rPr lang="ja-JP" altLang="en-US" sz="2500" b="1" dirty="0">
                <a:latin typeface="メイリオ" pitchFamily="50" charset="-128"/>
                <a:ea typeface="メイリオ" pitchFamily="50" charset="-128"/>
                <a:cs typeface="メイリオ" pitchFamily="50" charset="-128"/>
              </a:rPr>
              <a:t>「平均寿命」とは</a:t>
            </a:r>
            <a:r>
              <a:rPr lang="en-US" altLang="ja-JP" sz="2500" b="1" dirty="0">
                <a:latin typeface="メイリオ" pitchFamily="50" charset="-128"/>
                <a:ea typeface="メイリオ" pitchFamily="50" charset="-128"/>
                <a:cs typeface="メイリオ" pitchFamily="50" charset="-128"/>
              </a:rPr>
              <a:t>…</a:t>
            </a:r>
          </a:p>
          <a:p>
            <a:pPr marL="0" indent="0">
              <a:buFont typeface="Symbol" pitchFamily="18" charset="2"/>
              <a:buNone/>
            </a:pPr>
            <a:r>
              <a:rPr lang="en-US" altLang="ja-JP" sz="2500" b="1" dirty="0">
                <a:latin typeface="メイリオ" pitchFamily="50" charset="-128"/>
                <a:ea typeface="メイリオ" pitchFamily="50" charset="-128"/>
                <a:cs typeface="メイリオ" pitchFamily="50" charset="-128"/>
              </a:rPr>
              <a:t>0</a:t>
            </a:r>
            <a:r>
              <a:rPr lang="ja-JP" altLang="en-US" sz="2500" b="1" dirty="0">
                <a:latin typeface="メイリオ" pitchFamily="50" charset="-128"/>
                <a:ea typeface="メイリオ" pitchFamily="50" charset="-128"/>
                <a:cs typeface="メイリオ" pitchFamily="50" charset="-128"/>
              </a:rPr>
              <a:t>歳の子どもが平均して何歳まで生きられるかを示す指標</a:t>
            </a:r>
            <a:endParaRPr lang="en-US" altLang="ja-JP" sz="2500" b="1" dirty="0">
              <a:latin typeface="メイリオ" pitchFamily="50" charset="-128"/>
              <a:ea typeface="メイリオ" pitchFamily="50" charset="-128"/>
              <a:cs typeface="メイリオ" pitchFamily="50" charset="-128"/>
            </a:endParaRPr>
          </a:p>
        </p:txBody>
      </p:sp>
      <p:sp>
        <p:nvSpPr>
          <p:cNvPr id="45" name="正方形/長方形 44"/>
          <p:cNvSpPr/>
          <p:nvPr/>
        </p:nvSpPr>
        <p:spPr>
          <a:xfrm>
            <a:off x="3564381" y="2243575"/>
            <a:ext cx="1959979" cy="72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6227214" y="2243575"/>
            <a:ext cx="1940416" cy="727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128588" y="3339045"/>
            <a:ext cx="2764167"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1950</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128588" y="4420661"/>
            <a:ext cx="2744499"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1975</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3564381" y="3339045"/>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59.6</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3564381" y="4420661"/>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71.7</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4"/>
          <p:cNvSpPr/>
          <p:nvPr/>
        </p:nvSpPr>
        <p:spPr>
          <a:xfrm>
            <a:off x="6227214" y="3339045"/>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63.0</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6227214" y="4420661"/>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76.9</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二等辺三角形 66"/>
          <p:cNvSpPr/>
          <p:nvPr/>
        </p:nvSpPr>
        <p:spPr>
          <a:xfrm rot="5400000">
            <a:off x="3075889" y="3543005"/>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rot="5400000">
            <a:off x="3075889" y="4634998"/>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28588" y="5472689"/>
            <a:ext cx="2764167"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2024</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二等辺三角形 69"/>
          <p:cNvSpPr/>
          <p:nvPr/>
        </p:nvSpPr>
        <p:spPr>
          <a:xfrm rot="5400000">
            <a:off x="3095557" y="5687026"/>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3584049" y="5472689"/>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6246882" y="5472689"/>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87.1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4769966" y="6356152"/>
            <a:ext cx="3683556" cy="307777"/>
          </a:xfrm>
          <a:prstGeom prst="rect">
            <a:avLst/>
          </a:prstGeom>
          <a:noFill/>
        </p:spPr>
        <p:txBody>
          <a:bodyPr wrap="square" rtlCol="0">
            <a:spAutoFit/>
          </a:bodyPr>
          <a:lstStyle/>
          <a:p>
            <a:pPr algn="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BAEF4F2-D193-4EF5-B113-11F7CAA68772}"/>
              </a:ext>
            </a:extLst>
          </p:cNvPr>
          <p:cNvSpPr>
            <a:spLocks noGrp="1"/>
          </p:cNvSpPr>
          <p:nvPr>
            <p:ph type="sldNum" sz="quarter" idx="4"/>
          </p:nvPr>
        </p:nvSpPr>
        <p:spPr/>
        <p:txBody>
          <a:bodyPr/>
          <a:lstStyle/>
          <a:p>
            <a:fld id="{CFE1D277-9C57-4E30-9C75-4A0776A97483}" type="slidenum">
              <a:rPr lang="ja-JP" altLang="en-US" smtClean="0"/>
              <a:pPr/>
              <a:t>5</a:t>
            </a:fld>
            <a:endParaRPr lang="ja-JP" altLang="en-US" dirty="0"/>
          </a:p>
        </p:txBody>
      </p:sp>
      <p:sp>
        <p:nvSpPr>
          <p:cNvPr id="4" name="正方形/長方形 3">
            <a:extLst>
              <a:ext uri="{FF2B5EF4-FFF2-40B4-BE49-F238E27FC236}">
                <a16:creationId xmlns:a16="http://schemas.microsoft.com/office/drawing/2014/main" id="{219CC45F-32CF-75EE-E587-8D49B18CD458}"/>
              </a:ext>
            </a:extLst>
          </p:cNvPr>
          <p:cNvSpPr/>
          <p:nvPr/>
        </p:nvSpPr>
        <p:spPr>
          <a:xfrm>
            <a:off x="445032"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へいきんじゅみょう</a:t>
            </a:r>
          </a:p>
        </p:txBody>
      </p:sp>
      <p:sp>
        <p:nvSpPr>
          <p:cNvPr id="5" name="正方形/長方形 4">
            <a:extLst>
              <a:ext uri="{FF2B5EF4-FFF2-40B4-BE49-F238E27FC236}">
                <a16:creationId xmlns:a16="http://schemas.microsoft.com/office/drawing/2014/main" id="{799F549B-52E3-4327-8980-8E3E4EC1E878}"/>
              </a:ext>
            </a:extLst>
          </p:cNvPr>
          <p:cNvSpPr/>
          <p:nvPr/>
        </p:nvSpPr>
        <p:spPr>
          <a:xfrm>
            <a:off x="778844" y="784680"/>
            <a:ext cx="1274545"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へいきんじゅみょう</a:t>
            </a:r>
          </a:p>
        </p:txBody>
      </p:sp>
      <p:sp>
        <p:nvSpPr>
          <p:cNvPr id="6" name="正方形/長方形 5">
            <a:extLst>
              <a:ext uri="{FF2B5EF4-FFF2-40B4-BE49-F238E27FC236}">
                <a16:creationId xmlns:a16="http://schemas.microsoft.com/office/drawing/2014/main" id="{2D91B900-7514-A117-70D9-C13A77459F6B}"/>
              </a:ext>
            </a:extLst>
          </p:cNvPr>
          <p:cNvSpPr/>
          <p:nvPr/>
        </p:nvSpPr>
        <p:spPr>
          <a:xfrm>
            <a:off x="597434" y="1298625"/>
            <a:ext cx="60572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7" name="正方形/長方形 6">
            <a:extLst>
              <a:ext uri="{FF2B5EF4-FFF2-40B4-BE49-F238E27FC236}">
                <a16:creationId xmlns:a16="http://schemas.microsoft.com/office/drawing/2014/main" id="{F178898B-984B-D172-FDB2-DA05528CA225}"/>
              </a:ext>
            </a:extLst>
          </p:cNvPr>
          <p:cNvSpPr/>
          <p:nvPr/>
        </p:nvSpPr>
        <p:spPr>
          <a:xfrm>
            <a:off x="1220089" y="1298625"/>
            <a:ext cx="60572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a:t>
            </a:r>
          </a:p>
        </p:txBody>
      </p:sp>
      <p:sp>
        <p:nvSpPr>
          <p:cNvPr id="9" name="正方形/長方形 8">
            <a:extLst>
              <a:ext uri="{FF2B5EF4-FFF2-40B4-BE49-F238E27FC236}">
                <a16:creationId xmlns:a16="http://schemas.microsoft.com/office/drawing/2014/main" id="{E6E2A605-7DC5-FFE9-1946-1CDC2529CE5B}"/>
              </a:ext>
            </a:extLst>
          </p:cNvPr>
          <p:cNvSpPr/>
          <p:nvPr/>
        </p:nvSpPr>
        <p:spPr>
          <a:xfrm>
            <a:off x="2598821"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へいきん</a:t>
            </a:r>
          </a:p>
        </p:txBody>
      </p:sp>
      <p:sp>
        <p:nvSpPr>
          <p:cNvPr id="10" name="正方形/長方形 9">
            <a:extLst>
              <a:ext uri="{FF2B5EF4-FFF2-40B4-BE49-F238E27FC236}">
                <a16:creationId xmlns:a16="http://schemas.microsoft.com/office/drawing/2014/main" id="{67BC6E52-8DE0-EE02-0EE5-4D3F58D9E88B}"/>
              </a:ext>
            </a:extLst>
          </p:cNvPr>
          <p:cNvSpPr/>
          <p:nvPr/>
        </p:nvSpPr>
        <p:spPr>
          <a:xfrm>
            <a:off x="3880118"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なんさい</a:t>
            </a:r>
          </a:p>
        </p:txBody>
      </p:sp>
      <p:sp>
        <p:nvSpPr>
          <p:cNvPr id="11" name="正方形/長方形 10">
            <a:extLst>
              <a:ext uri="{FF2B5EF4-FFF2-40B4-BE49-F238E27FC236}">
                <a16:creationId xmlns:a16="http://schemas.microsoft.com/office/drawing/2014/main" id="{839C3CBB-B112-998C-0DF9-419B9969625B}"/>
              </a:ext>
            </a:extLst>
          </p:cNvPr>
          <p:cNvSpPr/>
          <p:nvPr/>
        </p:nvSpPr>
        <p:spPr>
          <a:xfrm>
            <a:off x="5003053"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い</a:t>
            </a:r>
          </a:p>
        </p:txBody>
      </p:sp>
      <p:sp>
        <p:nvSpPr>
          <p:cNvPr id="12" name="正方形/長方形 11">
            <a:extLst>
              <a:ext uri="{FF2B5EF4-FFF2-40B4-BE49-F238E27FC236}">
                <a16:creationId xmlns:a16="http://schemas.microsoft.com/office/drawing/2014/main" id="{4A3AD16E-E3E7-764D-0A8D-4DFD5DCB9087}"/>
              </a:ext>
            </a:extLst>
          </p:cNvPr>
          <p:cNvSpPr/>
          <p:nvPr/>
        </p:nvSpPr>
        <p:spPr>
          <a:xfrm>
            <a:off x="7200900"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しめ</a:t>
            </a:r>
          </a:p>
        </p:txBody>
      </p:sp>
      <p:sp>
        <p:nvSpPr>
          <p:cNvPr id="13" name="正方形/長方形 12">
            <a:extLst>
              <a:ext uri="{FF2B5EF4-FFF2-40B4-BE49-F238E27FC236}">
                <a16:creationId xmlns:a16="http://schemas.microsoft.com/office/drawing/2014/main" id="{87745A0A-E75D-3CFB-8CAF-4CF4BE1282AA}"/>
              </a:ext>
            </a:extLst>
          </p:cNvPr>
          <p:cNvSpPr/>
          <p:nvPr/>
        </p:nvSpPr>
        <p:spPr>
          <a:xfrm>
            <a:off x="8041994"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しひょう</a:t>
            </a:r>
          </a:p>
        </p:txBody>
      </p:sp>
      <p:sp>
        <p:nvSpPr>
          <p:cNvPr id="14" name="正方形/長方形 13">
            <a:extLst>
              <a:ext uri="{FF2B5EF4-FFF2-40B4-BE49-F238E27FC236}">
                <a16:creationId xmlns:a16="http://schemas.microsoft.com/office/drawing/2014/main" id="{865BD5B8-AD7E-48BC-2912-1331DFC273B0}"/>
              </a:ext>
            </a:extLst>
          </p:cNvPr>
          <p:cNvSpPr/>
          <p:nvPr/>
        </p:nvSpPr>
        <p:spPr>
          <a:xfrm>
            <a:off x="4184731" y="2177092"/>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だんせい</a:t>
            </a:r>
          </a:p>
        </p:txBody>
      </p:sp>
      <p:sp>
        <p:nvSpPr>
          <p:cNvPr id="15" name="正方形/長方形 14">
            <a:extLst>
              <a:ext uri="{FF2B5EF4-FFF2-40B4-BE49-F238E27FC236}">
                <a16:creationId xmlns:a16="http://schemas.microsoft.com/office/drawing/2014/main" id="{EE0FE77C-3332-D554-F013-F92BE13A7B00}"/>
              </a:ext>
            </a:extLst>
          </p:cNvPr>
          <p:cNvSpPr/>
          <p:nvPr/>
        </p:nvSpPr>
        <p:spPr>
          <a:xfrm>
            <a:off x="6837783" y="2177092"/>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じょせい</a:t>
            </a:r>
          </a:p>
        </p:txBody>
      </p:sp>
      <p:sp>
        <p:nvSpPr>
          <p:cNvPr id="16" name="正方形/長方形 15">
            <a:extLst>
              <a:ext uri="{FF2B5EF4-FFF2-40B4-BE49-F238E27FC236}">
                <a16:creationId xmlns:a16="http://schemas.microsoft.com/office/drawing/2014/main" id="{BCE849AD-FF19-A55B-1CAE-8204D18073D5}"/>
              </a:ext>
            </a:extLst>
          </p:cNvPr>
          <p:cNvSpPr/>
          <p:nvPr/>
        </p:nvSpPr>
        <p:spPr>
          <a:xfrm>
            <a:off x="1139249" y="3269171"/>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17" name="正方形/長方形 16">
            <a:extLst>
              <a:ext uri="{FF2B5EF4-FFF2-40B4-BE49-F238E27FC236}">
                <a16:creationId xmlns:a16="http://schemas.microsoft.com/office/drawing/2014/main" id="{712C06C6-6067-4AB5-BC34-A49805043FE6}"/>
              </a:ext>
            </a:extLst>
          </p:cNvPr>
          <p:cNvSpPr/>
          <p:nvPr/>
        </p:nvSpPr>
        <p:spPr>
          <a:xfrm>
            <a:off x="1603407" y="3416642"/>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しょうわ</a:t>
            </a:r>
          </a:p>
        </p:txBody>
      </p:sp>
      <p:sp>
        <p:nvSpPr>
          <p:cNvPr id="18" name="正方形/長方形 17">
            <a:extLst>
              <a:ext uri="{FF2B5EF4-FFF2-40B4-BE49-F238E27FC236}">
                <a16:creationId xmlns:a16="http://schemas.microsoft.com/office/drawing/2014/main" id="{42670A51-03A2-DDD0-09A1-183441C73900}"/>
              </a:ext>
            </a:extLst>
          </p:cNvPr>
          <p:cNvSpPr/>
          <p:nvPr/>
        </p:nvSpPr>
        <p:spPr>
          <a:xfrm>
            <a:off x="2181994" y="3416642"/>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19" name="正方形/長方形 18">
            <a:extLst>
              <a:ext uri="{FF2B5EF4-FFF2-40B4-BE49-F238E27FC236}">
                <a16:creationId xmlns:a16="http://schemas.microsoft.com/office/drawing/2014/main" id="{2E171FFA-8E2F-7EFB-C64A-1EACE8C6D7E0}"/>
              </a:ext>
            </a:extLst>
          </p:cNvPr>
          <p:cNvSpPr/>
          <p:nvPr/>
        </p:nvSpPr>
        <p:spPr>
          <a:xfrm>
            <a:off x="1139249"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20" name="正方形/長方形 19">
            <a:extLst>
              <a:ext uri="{FF2B5EF4-FFF2-40B4-BE49-F238E27FC236}">
                <a16:creationId xmlns:a16="http://schemas.microsoft.com/office/drawing/2014/main" id="{6B7315FA-D351-7BD1-BBCE-E4231B618112}"/>
              </a:ext>
            </a:extLst>
          </p:cNvPr>
          <p:cNvSpPr/>
          <p:nvPr/>
        </p:nvSpPr>
        <p:spPr>
          <a:xfrm>
            <a:off x="1603407" y="4507120"/>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しょうわ</a:t>
            </a:r>
          </a:p>
        </p:txBody>
      </p:sp>
      <p:sp>
        <p:nvSpPr>
          <p:cNvPr id="21" name="正方形/長方形 20">
            <a:extLst>
              <a:ext uri="{FF2B5EF4-FFF2-40B4-BE49-F238E27FC236}">
                <a16:creationId xmlns:a16="http://schemas.microsoft.com/office/drawing/2014/main" id="{CBC1BAFB-DA27-DAF1-883D-3F667DB85929}"/>
              </a:ext>
            </a:extLst>
          </p:cNvPr>
          <p:cNvSpPr/>
          <p:nvPr/>
        </p:nvSpPr>
        <p:spPr>
          <a:xfrm>
            <a:off x="2181994" y="4507120"/>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28" name="正方形/長方形 27">
            <a:extLst>
              <a:ext uri="{FF2B5EF4-FFF2-40B4-BE49-F238E27FC236}">
                <a16:creationId xmlns:a16="http://schemas.microsoft.com/office/drawing/2014/main" id="{C33DD48D-1302-D36D-E20D-9E603E63AC2A}"/>
              </a:ext>
            </a:extLst>
          </p:cNvPr>
          <p:cNvSpPr/>
          <p:nvPr/>
        </p:nvSpPr>
        <p:spPr>
          <a:xfrm>
            <a:off x="1220089" y="5411677"/>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29" name="正方形/長方形 28">
            <a:extLst>
              <a:ext uri="{FF2B5EF4-FFF2-40B4-BE49-F238E27FC236}">
                <a16:creationId xmlns:a16="http://schemas.microsoft.com/office/drawing/2014/main" id="{2AE89E53-A7BD-BF5D-FF6A-485CBDC567BB}"/>
              </a:ext>
            </a:extLst>
          </p:cNvPr>
          <p:cNvSpPr/>
          <p:nvPr/>
        </p:nvSpPr>
        <p:spPr>
          <a:xfrm>
            <a:off x="1645402" y="5559148"/>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a:solidFill>
                  <a:schemeClr val="bg1"/>
                </a:solidFill>
                <a:latin typeface="BIZ UDPゴシック" panose="020B0400000000000000" pitchFamily="50" charset="-128"/>
                <a:ea typeface="BIZ UDPゴシック" panose="020B0400000000000000" pitchFamily="50" charset="-128"/>
              </a:rPr>
              <a:t>れいわ</a:t>
            </a:r>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DD42D9CF-DD6E-56F4-324D-2F6B0824783D}"/>
              </a:ext>
            </a:extLst>
          </p:cNvPr>
          <p:cNvSpPr/>
          <p:nvPr/>
        </p:nvSpPr>
        <p:spPr>
          <a:xfrm>
            <a:off x="2149910" y="5559148"/>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31" name="正方形/長方形 30">
            <a:extLst>
              <a:ext uri="{FF2B5EF4-FFF2-40B4-BE49-F238E27FC236}">
                <a16:creationId xmlns:a16="http://schemas.microsoft.com/office/drawing/2014/main" id="{F2F0F28F-5A88-2741-979F-57C8DC36ABE4}"/>
              </a:ext>
            </a:extLst>
          </p:cNvPr>
          <p:cNvSpPr/>
          <p:nvPr/>
        </p:nvSpPr>
        <p:spPr>
          <a:xfrm>
            <a:off x="4643414" y="3269170"/>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2" name="正方形/長方形 31">
            <a:extLst>
              <a:ext uri="{FF2B5EF4-FFF2-40B4-BE49-F238E27FC236}">
                <a16:creationId xmlns:a16="http://schemas.microsoft.com/office/drawing/2014/main" id="{1C63C971-2926-C0AC-EAFC-CCDD636043A4}"/>
              </a:ext>
            </a:extLst>
          </p:cNvPr>
          <p:cNvSpPr/>
          <p:nvPr/>
        </p:nvSpPr>
        <p:spPr>
          <a:xfrm>
            <a:off x="7322716" y="3269170"/>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3" name="正方形/長方形 32">
            <a:extLst>
              <a:ext uri="{FF2B5EF4-FFF2-40B4-BE49-F238E27FC236}">
                <a16:creationId xmlns:a16="http://schemas.microsoft.com/office/drawing/2014/main" id="{3ECB2120-3432-0B07-0968-62AD80873B6A}"/>
              </a:ext>
            </a:extLst>
          </p:cNvPr>
          <p:cNvSpPr/>
          <p:nvPr/>
        </p:nvSpPr>
        <p:spPr>
          <a:xfrm>
            <a:off x="4643414"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4" name="正方形/長方形 33">
            <a:extLst>
              <a:ext uri="{FF2B5EF4-FFF2-40B4-BE49-F238E27FC236}">
                <a16:creationId xmlns:a16="http://schemas.microsoft.com/office/drawing/2014/main" id="{61111B45-1D16-E140-1391-27C73251EE13}"/>
              </a:ext>
            </a:extLst>
          </p:cNvPr>
          <p:cNvSpPr/>
          <p:nvPr/>
        </p:nvSpPr>
        <p:spPr>
          <a:xfrm>
            <a:off x="7322716"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5" name="正方形/長方形 34">
            <a:extLst>
              <a:ext uri="{FF2B5EF4-FFF2-40B4-BE49-F238E27FC236}">
                <a16:creationId xmlns:a16="http://schemas.microsoft.com/office/drawing/2014/main" id="{850D5FCC-0019-6631-4BCD-2CA90C983CFF}"/>
              </a:ext>
            </a:extLst>
          </p:cNvPr>
          <p:cNvSpPr/>
          <p:nvPr/>
        </p:nvSpPr>
        <p:spPr>
          <a:xfrm>
            <a:off x="4643414" y="5400778"/>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6" name="正方形/長方形 35">
            <a:extLst>
              <a:ext uri="{FF2B5EF4-FFF2-40B4-BE49-F238E27FC236}">
                <a16:creationId xmlns:a16="http://schemas.microsoft.com/office/drawing/2014/main" id="{B61F5B05-2A90-3F5A-F705-AF6C69FE5DB7}"/>
              </a:ext>
            </a:extLst>
          </p:cNvPr>
          <p:cNvSpPr/>
          <p:nvPr/>
        </p:nvSpPr>
        <p:spPr>
          <a:xfrm>
            <a:off x="7322716" y="5400778"/>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Tree>
    <p:extLst>
      <p:ext uri="{BB962C8B-B14F-4D97-AF65-F5344CB8AC3E}">
        <p14:creationId xmlns:p14="http://schemas.microsoft.com/office/powerpoint/2010/main" val="27971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8" grpId="0" animBg="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75" grpId="0" animBg="1"/>
      <p:bldP spid="14" grpId="0"/>
      <p:bldP spid="15" grpId="0"/>
      <p:bldP spid="16" grpId="0"/>
      <p:bldP spid="17" grpId="0"/>
      <p:bldP spid="18" grpId="0"/>
      <p:bldP spid="31"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高齢化について考えよう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2" name="グループ化 11"/>
          <p:cNvGrpSpPr/>
          <p:nvPr/>
        </p:nvGrpSpPr>
        <p:grpSpPr>
          <a:xfrm>
            <a:off x="2" y="786703"/>
            <a:ext cx="8772524" cy="3464149"/>
            <a:chOff x="1" y="786702"/>
            <a:chExt cx="8772524" cy="3464149"/>
          </a:xfrm>
        </p:grpSpPr>
        <p:sp>
          <p:nvSpPr>
            <p:cNvPr id="3" name="雲形吹き出し 2"/>
            <p:cNvSpPr/>
            <p:nvPr/>
          </p:nvSpPr>
          <p:spPr>
            <a:xfrm>
              <a:off x="1" y="786702"/>
              <a:ext cx="8772524" cy="3464149"/>
            </a:xfrm>
            <a:prstGeom prst="cloudCallout">
              <a:avLst>
                <a:gd name="adj1" fmla="val 36867"/>
                <a:gd name="adj2" fmla="val 56464"/>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 name="正方形/長方形 1"/>
            <p:cNvSpPr/>
            <p:nvPr/>
          </p:nvSpPr>
          <p:spPr>
            <a:xfrm>
              <a:off x="819150" y="1809751"/>
              <a:ext cx="7620000" cy="743904"/>
            </a:xfrm>
            <a:prstGeom prst="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597336" y="1327722"/>
              <a:ext cx="7711149" cy="9473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何歳まで健康でいられるのかな？</a:t>
              </a:r>
            </a:p>
            <a:p>
              <a:pPr algn="ctr"/>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人生にはどんなリスクがあるのかな？</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N W4"/>
              </a:endParaRPr>
            </a:p>
          </p:txBody>
        </p:sp>
      </p:grpSp>
      <p:grpSp>
        <p:nvGrpSpPr>
          <p:cNvPr id="17" name="グループ化 16"/>
          <p:cNvGrpSpPr/>
          <p:nvPr/>
        </p:nvGrpSpPr>
        <p:grpSpPr>
          <a:xfrm>
            <a:off x="445032" y="4514850"/>
            <a:ext cx="6422493" cy="2009774"/>
            <a:chOff x="445032" y="4514850"/>
            <a:chExt cx="6422493" cy="2009775"/>
          </a:xfrm>
        </p:grpSpPr>
        <p:grpSp>
          <p:nvGrpSpPr>
            <p:cNvPr id="7" name="グループ化 6"/>
            <p:cNvGrpSpPr/>
            <p:nvPr/>
          </p:nvGrpSpPr>
          <p:grpSpPr>
            <a:xfrm>
              <a:off x="445032" y="4514850"/>
              <a:ext cx="6422493" cy="2009775"/>
              <a:chOff x="445032" y="4514850"/>
              <a:chExt cx="6422493" cy="2009775"/>
            </a:xfrm>
          </p:grpSpPr>
          <p:sp>
            <p:nvSpPr>
              <p:cNvPr id="5" name="正方形/長方形 4"/>
              <p:cNvSpPr/>
              <p:nvPr/>
            </p:nvSpPr>
            <p:spPr>
              <a:xfrm>
                <a:off x="445032" y="4514850"/>
                <a:ext cx="6422493" cy="2009775"/>
              </a:xfrm>
              <a:prstGeom prst="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chorCtr="0"/>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参考データ</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p>
              <a:p>
                <a:pPr>
                  <a:lnSpc>
                    <a:spcPct val="200000"/>
                  </a:lnSpc>
                </a:pP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健康寿命・・・健康上の問題がなく、日常生活に制限のない期間</a:t>
                </a:r>
              </a:p>
            </p:txBody>
          </p:sp>
          <p:sp>
            <p:nvSpPr>
              <p:cNvPr id="6" name="角丸四角形 5"/>
              <p:cNvSpPr/>
              <p:nvPr/>
            </p:nvSpPr>
            <p:spPr>
              <a:xfrm>
                <a:off x="1879866" y="5404513"/>
                <a:ext cx="2352675" cy="767687"/>
              </a:xfrm>
              <a:prstGeom prst="roundRect">
                <a:avLst/>
              </a:prstGeom>
              <a:solidFill>
                <a:schemeClr val="accent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男性</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平均　</a:t>
                </a:r>
                <a:r>
                  <a:rPr lang="en-US" altLang="ja-JP" sz="2400" dirty="0">
                    <a:latin typeface="Meiryo UI" panose="020B0604030504040204" pitchFamily="50" charset="-128"/>
                    <a:ea typeface="Meiryo UI" panose="020B0604030504040204" pitchFamily="50" charset="-128"/>
                  </a:rPr>
                  <a:t>72.57</a:t>
                </a:r>
                <a:r>
                  <a:rPr lang="ja-JP" altLang="en-US" sz="2400" dirty="0">
                    <a:latin typeface="Meiryo UI" panose="020B0604030504040204" pitchFamily="50" charset="-128"/>
                    <a:ea typeface="Meiryo UI" panose="020B0604030504040204" pitchFamily="50" charset="-128"/>
                  </a:rPr>
                  <a:t>歳</a:t>
                </a:r>
              </a:p>
            </p:txBody>
          </p:sp>
          <p:sp>
            <p:nvSpPr>
              <p:cNvPr id="13" name="角丸四角形 12"/>
              <p:cNvSpPr/>
              <p:nvPr/>
            </p:nvSpPr>
            <p:spPr>
              <a:xfrm>
                <a:off x="4357687" y="5404513"/>
                <a:ext cx="2352675" cy="767687"/>
              </a:xfrm>
              <a:prstGeom prst="roundRect">
                <a:avLst/>
              </a:prstGeom>
              <a:solidFill>
                <a:schemeClr val="accent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女性　</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平均　</a:t>
                </a:r>
                <a:r>
                  <a:rPr lang="en-US" altLang="ja-JP" sz="2400" dirty="0">
                    <a:latin typeface="Meiryo UI" panose="020B0604030504040204" pitchFamily="50" charset="-128"/>
                    <a:ea typeface="Meiryo UI" panose="020B0604030504040204" pitchFamily="50" charset="-128"/>
                  </a:rPr>
                  <a:t>75.45</a:t>
                </a:r>
                <a:r>
                  <a:rPr lang="ja-JP" altLang="en-US" sz="2400" dirty="0">
                    <a:latin typeface="Meiryo UI" panose="020B0604030504040204" pitchFamily="50" charset="-128"/>
                    <a:ea typeface="Meiryo UI" panose="020B0604030504040204" pitchFamily="50" charset="-128"/>
                  </a:rPr>
                  <a:t>歳</a:t>
                </a:r>
              </a:p>
            </p:txBody>
          </p:sp>
        </p:grpSp>
        <p:sp>
          <p:nvSpPr>
            <p:cNvPr id="14" name="テキスト ボックス 13"/>
            <p:cNvSpPr txBox="1"/>
            <p:nvPr/>
          </p:nvSpPr>
          <p:spPr>
            <a:xfrm>
              <a:off x="514349" y="6257925"/>
              <a:ext cx="6067425" cy="246221"/>
            </a:xfrm>
            <a:prstGeom prst="rect">
              <a:avLst/>
            </a:prstGeom>
            <a:noFill/>
          </p:spPr>
          <p:txBody>
            <a:bodyPr wrap="square" rtlCol="0">
              <a:spAutoFit/>
            </a:bodyPr>
            <a:lstStyle/>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厚生労働省「健康寿命の令和４年値について」（令和６年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12</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a:t>
              </a:r>
            </a:p>
          </p:txBody>
        </p:sp>
        <p:sp>
          <p:nvSpPr>
            <p:cNvPr id="16" name="角丸四角形 15"/>
            <p:cNvSpPr/>
            <p:nvPr/>
          </p:nvSpPr>
          <p:spPr>
            <a:xfrm>
              <a:off x="615421" y="5637769"/>
              <a:ext cx="1184541" cy="409575"/>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lumMod val="85000"/>
                      <a:lumOff val="15000"/>
                    </a:schemeClr>
                  </a:solidFill>
                  <a:latin typeface="Meiryo UI" panose="020B0604030504040204" pitchFamily="50" charset="-128"/>
                  <a:ea typeface="Meiryo UI" panose="020B0604030504040204" pitchFamily="50" charset="-128"/>
                </a:rPr>
                <a:t>2022</a:t>
              </a:r>
              <a:r>
                <a:rPr lang="ja-JP" altLang="en-US" dirty="0">
                  <a:solidFill>
                    <a:schemeClr val="tx1">
                      <a:lumMod val="85000"/>
                      <a:lumOff val="15000"/>
                    </a:schemeClr>
                  </a:solidFill>
                  <a:latin typeface="Meiryo UI" panose="020B0604030504040204" pitchFamily="50" charset="-128"/>
                  <a:ea typeface="Meiryo UI" panose="020B0604030504040204" pitchFamily="50" charset="-128"/>
                </a:rPr>
                <a:t>年</a:t>
              </a:r>
            </a:p>
          </p:txBody>
        </p:sp>
      </p:gr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285" y="4408020"/>
            <a:ext cx="1478155" cy="2343149"/>
          </a:xfrm>
          <a:prstGeom prst="rect">
            <a:avLst/>
          </a:prstGeom>
        </p:spPr>
      </p:pic>
      <p:sp>
        <p:nvSpPr>
          <p:cNvPr id="8" name="角丸四角形 7"/>
          <p:cNvSpPr/>
          <p:nvPr/>
        </p:nvSpPr>
        <p:spPr>
          <a:xfrm>
            <a:off x="2636033" y="3396244"/>
            <a:ext cx="1816879"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22" name="図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087">
                        <a14:foregroundMark x1="39422" y1="37500" x2="39422" y2="37500"/>
                        <a14:foregroundMark x1="79909" y1="48627" x2="79909" y2="48627"/>
                      </a14:backgroundRemoval>
                    </a14:imgEffect>
                  </a14:imgLayer>
                </a14:imgProps>
              </a:ext>
              <a:ext uri="{28A0092B-C50C-407E-A947-70E740481C1C}">
                <a14:useLocalDpi xmlns:a14="http://schemas.microsoft.com/office/drawing/2010/main" val="0"/>
              </a:ext>
            </a:extLst>
          </a:blip>
          <a:stretch>
            <a:fillRect/>
          </a:stretch>
        </p:blipFill>
        <p:spPr>
          <a:xfrm>
            <a:off x="2006691" y="2365497"/>
            <a:ext cx="661531" cy="1393543"/>
          </a:xfrm>
          <a:prstGeom prst="rect">
            <a:avLst/>
          </a:prstGeom>
        </p:spPr>
      </p:pic>
      <p:sp>
        <p:nvSpPr>
          <p:cNvPr id="20" name="角丸四角形 19"/>
          <p:cNvSpPr/>
          <p:nvPr/>
        </p:nvSpPr>
        <p:spPr>
          <a:xfrm>
            <a:off x="5079370" y="3202685"/>
            <a:ext cx="1816879"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4" name="図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655" y="2351685"/>
            <a:ext cx="560712" cy="1448147"/>
          </a:xfrm>
          <a:prstGeom prst="rect">
            <a:avLst/>
          </a:prstGeom>
        </p:spPr>
      </p:pic>
      <p:pic>
        <p:nvPicPr>
          <p:cNvPr id="23" name="図 2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4885579" y="2361011"/>
            <a:ext cx="896357" cy="1453848"/>
          </a:xfrm>
          <a:prstGeom prst="rect">
            <a:avLst/>
          </a:prstGeom>
        </p:spPr>
      </p:pic>
      <p:pic>
        <p:nvPicPr>
          <p:cNvPr id="10" name="図 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901" y="2351681"/>
            <a:ext cx="719796" cy="1444996"/>
          </a:xfrm>
          <a:prstGeom prst="rect">
            <a:avLst/>
          </a:prstGeom>
        </p:spPr>
      </p:pic>
      <p:sp>
        <p:nvSpPr>
          <p:cNvPr id="21" name="スライド番号プレースホルダー 20"/>
          <p:cNvSpPr>
            <a:spLocks noGrp="1"/>
          </p:cNvSpPr>
          <p:nvPr>
            <p:ph type="sldNum" sz="quarter" idx="4"/>
          </p:nvPr>
        </p:nvSpPr>
        <p:spPr/>
        <p:txBody>
          <a:bodyPr/>
          <a:lstStyle/>
          <a:p>
            <a:fld id="{CFE1D277-9C57-4E30-9C75-4A0776A97483}" type="slidenum">
              <a:rPr kumimoji="1" lang="ja-JP" altLang="en-US" smtClean="0"/>
              <a:t>6</a:t>
            </a:fld>
            <a:endParaRPr kumimoji="1" lang="ja-JP" altLang="en-US" dirty="0"/>
          </a:p>
        </p:txBody>
      </p:sp>
      <p:sp>
        <p:nvSpPr>
          <p:cNvPr id="19" name="正方形/長方形 18">
            <a:extLst>
              <a:ext uri="{FF2B5EF4-FFF2-40B4-BE49-F238E27FC236}">
                <a16:creationId xmlns:a16="http://schemas.microsoft.com/office/drawing/2014/main" id="{91E89BB2-3E60-C65A-6381-1437A7739582}"/>
              </a:ext>
            </a:extLst>
          </p:cNvPr>
          <p:cNvSpPr/>
          <p:nvPr/>
        </p:nvSpPr>
        <p:spPr>
          <a:xfrm>
            <a:off x="356801"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こうれいか</a:t>
            </a:r>
          </a:p>
        </p:txBody>
      </p:sp>
      <p:sp>
        <p:nvSpPr>
          <p:cNvPr id="24" name="正方形/長方形 23">
            <a:extLst>
              <a:ext uri="{FF2B5EF4-FFF2-40B4-BE49-F238E27FC236}">
                <a16:creationId xmlns:a16="http://schemas.microsoft.com/office/drawing/2014/main" id="{FA1D2C6F-C52A-63BF-C66C-3F39E03A61AB}"/>
              </a:ext>
            </a:extLst>
          </p:cNvPr>
          <p:cNvSpPr/>
          <p:nvPr/>
        </p:nvSpPr>
        <p:spPr>
          <a:xfrm>
            <a:off x="2463762"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かんが</a:t>
            </a:r>
          </a:p>
        </p:txBody>
      </p:sp>
      <p:sp>
        <p:nvSpPr>
          <p:cNvPr id="25" name="正方形/長方形 24">
            <a:extLst>
              <a:ext uri="{FF2B5EF4-FFF2-40B4-BE49-F238E27FC236}">
                <a16:creationId xmlns:a16="http://schemas.microsoft.com/office/drawing/2014/main" id="{A6C5BC0D-40B1-7AA3-EB39-A8DB06F1D405}"/>
              </a:ext>
            </a:extLst>
          </p:cNvPr>
          <p:cNvSpPr/>
          <p:nvPr/>
        </p:nvSpPr>
        <p:spPr>
          <a:xfrm>
            <a:off x="1270106" y="113217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なんさい</a:t>
            </a:r>
          </a:p>
        </p:txBody>
      </p:sp>
      <p:sp>
        <p:nvSpPr>
          <p:cNvPr id="26" name="正方形/長方形 25">
            <a:extLst>
              <a:ext uri="{FF2B5EF4-FFF2-40B4-BE49-F238E27FC236}">
                <a16:creationId xmlns:a16="http://schemas.microsoft.com/office/drawing/2014/main" id="{2EC6A6DB-D2C0-570E-8596-07E7885DCDE9}"/>
              </a:ext>
            </a:extLst>
          </p:cNvPr>
          <p:cNvSpPr/>
          <p:nvPr/>
        </p:nvSpPr>
        <p:spPr>
          <a:xfrm>
            <a:off x="2750370" y="1132175"/>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けんこう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963C759D-F831-8222-DDCE-9D88A241ACDB}"/>
              </a:ext>
            </a:extLst>
          </p:cNvPr>
          <p:cNvSpPr/>
          <p:nvPr/>
        </p:nvSpPr>
        <p:spPr>
          <a:xfrm>
            <a:off x="995476" y="16525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じんせい</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834A45A9-5F93-E798-CEDE-2D1C819386C1}"/>
              </a:ext>
            </a:extLst>
          </p:cNvPr>
          <p:cNvSpPr/>
          <p:nvPr/>
        </p:nvSpPr>
        <p:spPr>
          <a:xfrm>
            <a:off x="86522" y="449452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さんこう</a:t>
            </a:r>
          </a:p>
        </p:txBody>
      </p:sp>
      <p:sp>
        <p:nvSpPr>
          <p:cNvPr id="29" name="正方形/長方形 28">
            <a:extLst>
              <a:ext uri="{FF2B5EF4-FFF2-40B4-BE49-F238E27FC236}">
                <a16:creationId xmlns:a16="http://schemas.microsoft.com/office/drawing/2014/main" id="{EB34166B-6B14-ACDA-494C-CA8B2E9CD261}"/>
              </a:ext>
            </a:extLst>
          </p:cNvPr>
          <p:cNvSpPr/>
          <p:nvPr/>
        </p:nvSpPr>
        <p:spPr>
          <a:xfrm>
            <a:off x="395903"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けんこうじゅみょう</a:t>
            </a:r>
          </a:p>
        </p:txBody>
      </p:sp>
      <p:sp>
        <p:nvSpPr>
          <p:cNvPr id="30" name="正方形/長方形 29">
            <a:extLst>
              <a:ext uri="{FF2B5EF4-FFF2-40B4-BE49-F238E27FC236}">
                <a16:creationId xmlns:a16="http://schemas.microsoft.com/office/drawing/2014/main" id="{1263B779-E098-7CE7-D95D-5ACA84A0B8F8}"/>
              </a:ext>
            </a:extLst>
          </p:cNvPr>
          <p:cNvSpPr/>
          <p:nvPr/>
        </p:nvSpPr>
        <p:spPr>
          <a:xfrm>
            <a:off x="1526721"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けんこうじょう</a:t>
            </a:r>
          </a:p>
        </p:txBody>
      </p:sp>
      <p:sp>
        <p:nvSpPr>
          <p:cNvPr id="31" name="正方形/長方形 30">
            <a:extLst>
              <a:ext uri="{FF2B5EF4-FFF2-40B4-BE49-F238E27FC236}">
                <a16:creationId xmlns:a16="http://schemas.microsoft.com/office/drawing/2014/main" id="{2839814C-23B5-ED8C-E18D-4C40F47E05EA}"/>
              </a:ext>
            </a:extLst>
          </p:cNvPr>
          <p:cNvSpPr/>
          <p:nvPr/>
        </p:nvSpPr>
        <p:spPr>
          <a:xfrm>
            <a:off x="2297640"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もんだい</a:t>
            </a:r>
          </a:p>
        </p:txBody>
      </p:sp>
      <p:sp>
        <p:nvSpPr>
          <p:cNvPr id="32" name="正方形/長方形 31">
            <a:extLst>
              <a:ext uri="{FF2B5EF4-FFF2-40B4-BE49-F238E27FC236}">
                <a16:creationId xmlns:a16="http://schemas.microsoft.com/office/drawing/2014/main" id="{1BBC14FC-F98F-F316-92EE-292127A3B0E1}"/>
              </a:ext>
            </a:extLst>
          </p:cNvPr>
          <p:cNvSpPr/>
          <p:nvPr/>
        </p:nvSpPr>
        <p:spPr>
          <a:xfrm>
            <a:off x="3742721"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にちじょうせいかつ</a:t>
            </a:r>
          </a:p>
        </p:txBody>
      </p:sp>
      <p:sp>
        <p:nvSpPr>
          <p:cNvPr id="33" name="正方形/長方形 32">
            <a:extLst>
              <a:ext uri="{FF2B5EF4-FFF2-40B4-BE49-F238E27FC236}">
                <a16:creationId xmlns:a16="http://schemas.microsoft.com/office/drawing/2014/main" id="{B5CA5DE3-FC81-3EF6-53E6-CCE1224DAB41}"/>
              </a:ext>
            </a:extLst>
          </p:cNvPr>
          <p:cNvSpPr/>
          <p:nvPr/>
        </p:nvSpPr>
        <p:spPr>
          <a:xfrm>
            <a:off x="4623753"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せいげん</a:t>
            </a:r>
          </a:p>
        </p:txBody>
      </p:sp>
      <p:sp>
        <p:nvSpPr>
          <p:cNvPr id="34" name="正方形/長方形 33">
            <a:extLst>
              <a:ext uri="{FF2B5EF4-FFF2-40B4-BE49-F238E27FC236}">
                <a16:creationId xmlns:a16="http://schemas.microsoft.com/office/drawing/2014/main" id="{49ECAD99-3569-69BC-5788-89309559892E}"/>
              </a:ext>
            </a:extLst>
          </p:cNvPr>
          <p:cNvSpPr/>
          <p:nvPr/>
        </p:nvSpPr>
        <p:spPr>
          <a:xfrm>
            <a:off x="5611695"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きかん</a:t>
            </a:r>
          </a:p>
        </p:txBody>
      </p:sp>
      <p:sp>
        <p:nvSpPr>
          <p:cNvPr id="42" name="正方形/長方形 41">
            <a:extLst>
              <a:ext uri="{FF2B5EF4-FFF2-40B4-BE49-F238E27FC236}">
                <a16:creationId xmlns:a16="http://schemas.microsoft.com/office/drawing/2014/main" id="{32550FAE-30BC-EAE7-7557-045D2470609B}"/>
              </a:ext>
            </a:extLst>
          </p:cNvPr>
          <p:cNvSpPr/>
          <p:nvPr/>
        </p:nvSpPr>
        <p:spPr>
          <a:xfrm>
            <a:off x="954014" y="5465676"/>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ねん</a:t>
            </a:r>
          </a:p>
        </p:txBody>
      </p:sp>
      <p:sp>
        <p:nvSpPr>
          <p:cNvPr id="43" name="正方形/長方形 42">
            <a:extLst>
              <a:ext uri="{FF2B5EF4-FFF2-40B4-BE49-F238E27FC236}">
                <a16:creationId xmlns:a16="http://schemas.microsoft.com/office/drawing/2014/main" id="{D2836F36-3500-D630-8BF8-7C53DF130769}"/>
              </a:ext>
            </a:extLst>
          </p:cNvPr>
          <p:cNvSpPr/>
          <p:nvPr/>
        </p:nvSpPr>
        <p:spPr>
          <a:xfrm>
            <a:off x="3104507" y="5346248"/>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だんせい</a:t>
            </a:r>
          </a:p>
        </p:txBody>
      </p:sp>
      <p:sp>
        <p:nvSpPr>
          <p:cNvPr id="44" name="正方形/長方形 43">
            <a:extLst>
              <a:ext uri="{FF2B5EF4-FFF2-40B4-BE49-F238E27FC236}">
                <a16:creationId xmlns:a16="http://schemas.microsoft.com/office/drawing/2014/main" id="{B624D02A-5916-0957-51D4-3AE4A802BC2A}"/>
              </a:ext>
            </a:extLst>
          </p:cNvPr>
          <p:cNvSpPr/>
          <p:nvPr/>
        </p:nvSpPr>
        <p:spPr>
          <a:xfrm>
            <a:off x="1887769" y="5592080"/>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へいきん</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876A7D0-0338-1899-567E-30C75712F5B8}"/>
              </a:ext>
            </a:extLst>
          </p:cNvPr>
          <p:cNvSpPr/>
          <p:nvPr/>
        </p:nvSpPr>
        <p:spPr>
          <a:xfrm>
            <a:off x="3395088" y="5592080"/>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さい</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4ED19CD3-FBC6-647C-D7A1-B5E952308392}"/>
              </a:ext>
            </a:extLst>
          </p:cNvPr>
          <p:cNvSpPr/>
          <p:nvPr/>
        </p:nvSpPr>
        <p:spPr>
          <a:xfrm>
            <a:off x="5534024" y="5330470"/>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じょせい</a:t>
            </a:r>
          </a:p>
        </p:txBody>
      </p:sp>
      <p:sp>
        <p:nvSpPr>
          <p:cNvPr id="47" name="正方形/長方形 46">
            <a:extLst>
              <a:ext uri="{FF2B5EF4-FFF2-40B4-BE49-F238E27FC236}">
                <a16:creationId xmlns:a16="http://schemas.microsoft.com/office/drawing/2014/main" id="{24F6C442-B735-701A-AC18-7A981D84CF30}"/>
              </a:ext>
            </a:extLst>
          </p:cNvPr>
          <p:cNvSpPr/>
          <p:nvPr/>
        </p:nvSpPr>
        <p:spPr>
          <a:xfrm>
            <a:off x="4309320" y="5612401"/>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へいきん</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A23C8960-EC27-9E3A-691F-AE3E390CF73B}"/>
              </a:ext>
            </a:extLst>
          </p:cNvPr>
          <p:cNvSpPr/>
          <p:nvPr/>
        </p:nvSpPr>
        <p:spPr>
          <a:xfrm>
            <a:off x="5824300" y="5620530"/>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さい</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991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306401" y="780413"/>
            <a:ext cx="8438555"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34025"/>
                    <a:gd name="adj2" fmla="val 5788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2" name="正方形/長方形 1"/>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374897" y="-26566"/>
            <a:ext cx="594305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4511" y="4256877"/>
            <a:ext cx="2435456" cy="2282041"/>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455482" y="5164742"/>
            <a:ext cx="6929569" cy="159847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400" b="1" dirty="0">
                <a:solidFill>
                  <a:schemeClr val="tx1"/>
                </a:solidFill>
                <a:latin typeface="Meiryo UI" panose="020B0604030504040204" pitchFamily="50" charset="-128"/>
                <a:ea typeface="Meiryo UI" panose="020B0604030504040204" pitchFamily="50" charset="-128"/>
                <a:cs typeface="ヒラギノ丸ゴ ProN W4"/>
              </a:rPr>
              <a:t>人生には色々なリスクがあるよね。</a:t>
            </a:r>
            <a:endParaRPr lang="en-US" altLang="ja-JP" sz="3400" b="1" dirty="0">
              <a:solidFill>
                <a:schemeClr val="tx1"/>
              </a:solidFill>
              <a:latin typeface="Meiryo UI" panose="020B0604030504040204" pitchFamily="50" charset="-128"/>
              <a:ea typeface="Meiryo UI" panose="020B0604030504040204" pitchFamily="50" charset="-128"/>
              <a:cs typeface="ヒラギノ丸ゴ ProN W4"/>
            </a:endParaRPr>
          </a:p>
          <a:p>
            <a:r>
              <a:rPr lang="ja-JP" altLang="en-US" sz="3400" b="1" dirty="0">
                <a:solidFill>
                  <a:schemeClr val="tx1"/>
                </a:solidFill>
                <a:latin typeface="Meiryo UI" panose="020B0604030504040204" pitchFamily="50" charset="-128"/>
                <a:ea typeface="Meiryo UI" panose="020B0604030504040204" pitchFamily="50" charset="-128"/>
                <a:cs typeface="ヒラギノ丸ゴ ProN W4"/>
              </a:rPr>
              <a:t>リスクが起こったときに、どうやって</a:t>
            </a:r>
            <a:endParaRPr lang="en-US" altLang="ja-JP" sz="3400" b="1" dirty="0">
              <a:solidFill>
                <a:schemeClr val="tx1"/>
              </a:solidFill>
              <a:latin typeface="Meiryo UI" panose="020B0604030504040204" pitchFamily="50" charset="-128"/>
              <a:ea typeface="Meiryo UI" panose="020B0604030504040204" pitchFamily="50" charset="-128"/>
              <a:cs typeface="ヒラギノ丸ゴ ProN W4"/>
            </a:endParaRPr>
          </a:p>
          <a:p>
            <a:r>
              <a:rPr lang="ja-JP" altLang="en-US" sz="3400" b="1" dirty="0">
                <a:solidFill>
                  <a:schemeClr val="tx1"/>
                </a:solidFill>
                <a:latin typeface="Meiryo UI" panose="020B0604030504040204" pitchFamily="50" charset="-128"/>
                <a:ea typeface="Meiryo UI" panose="020B0604030504040204" pitchFamily="50" charset="-128"/>
                <a:cs typeface="ヒラギノ丸ゴ ProN W4"/>
              </a:rPr>
              <a:t>自分の生活を守るか考えてみよう。</a:t>
            </a:r>
            <a:endParaRPr lang="en-US" altLang="ja-JP" sz="3400" b="1" dirty="0">
              <a:solidFill>
                <a:schemeClr val="tx1"/>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119" y="1157473"/>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5"/>
          <a:stretch>
            <a:fillRect/>
          </a:stretch>
        </p:blipFill>
        <p:spPr>
          <a:xfrm>
            <a:off x="4144281" y="2971512"/>
            <a:ext cx="2405559" cy="154777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182" y="1272391"/>
            <a:ext cx="1539735" cy="1429360"/>
          </a:xfrm>
          <a:prstGeom prst="rect">
            <a:avLst/>
          </a:prstGeom>
        </p:spPr>
      </p:pic>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961" y="1988891"/>
            <a:ext cx="1743495" cy="1625607"/>
          </a:xfrm>
          <a:prstGeom prst="rect">
            <a:avLst/>
          </a:prstGeom>
        </p:spPr>
      </p:pic>
      <p:pic>
        <p:nvPicPr>
          <p:cNvPr id="31" name="図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3679" y="1356615"/>
            <a:ext cx="1196972" cy="1728960"/>
          </a:xfrm>
          <a:prstGeom prst="rect">
            <a:avLst/>
          </a:prstGeom>
        </p:spPr>
      </p:pic>
      <p:pic>
        <p:nvPicPr>
          <p:cNvPr id="29" name="図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7261" y="2792615"/>
            <a:ext cx="943793" cy="1383179"/>
          </a:xfrm>
          <a:prstGeom prst="rect">
            <a:avLst/>
          </a:prstGeom>
        </p:spPr>
      </p:pic>
      <p:sp>
        <p:nvSpPr>
          <p:cNvPr id="3" name="スライド番号プレースホルダー 2">
            <a:extLst>
              <a:ext uri="{FF2B5EF4-FFF2-40B4-BE49-F238E27FC236}">
                <a16:creationId xmlns:a16="http://schemas.microsoft.com/office/drawing/2014/main" id="{F2A3C2AA-4ECD-4324-9FA6-6BB93DA1A0BF}"/>
              </a:ext>
            </a:extLst>
          </p:cNvPr>
          <p:cNvSpPr>
            <a:spLocks noGrp="1"/>
          </p:cNvSpPr>
          <p:nvPr>
            <p:ph type="sldNum" sz="quarter" idx="4"/>
          </p:nvPr>
        </p:nvSpPr>
        <p:spPr/>
        <p:txBody>
          <a:bodyPr/>
          <a:lstStyle/>
          <a:p>
            <a:fld id="{CFE1D277-9C57-4E30-9C75-4A0776A97483}" type="slidenum">
              <a:rPr lang="ja-JP" altLang="en-US" smtClean="0"/>
              <a:pPr/>
              <a:t>7</a:t>
            </a:fld>
            <a:endParaRPr lang="ja-JP" altLang="en-US" dirty="0"/>
          </a:p>
        </p:txBody>
      </p:sp>
      <p:pic>
        <p:nvPicPr>
          <p:cNvPr id="7" name="図 6">
            <a:extLst>
              <a:ext uri="{FF2B5EF4-FFF2-40B4-BE49-F238E27FC236}">
                <a16:creationId xmlns:a16="http://schemas.microsoft.com/office/drawing/2014/main" id="{DB8DAF7C-F3B4-DFD8-807A-5029C8E83881}"/>
              </a:ext>
            </a:extLst>
          </p:cNvPr>
          <p:cNvPicPr>
            <a:picLocks noChangeAspect="1"/>
          </p:cNvPicPr>
          <p:nvPr/>
        </p:nvPicPr>
        <p:blipFill>
          <a:blip r:embed="rId10"/>
          <a:srcRect/>
          <a:stretch/>
        </p:blipFill>
        <p:spPr>
          <a:xfrm>
            <a:off x="2142453" y="2946015"/>
            <a:ext cx="1955377" cy="1229780"/>
          </a:xfrm>
          <a:prstGeom prst="rect">
            <a:avLst/>
          </a:prstGeom>
        </p:spPr>
      </p:pic>
      <p:sp>
        <p:nvSpPr>
          <p:cNvPr id="11" name="正方形/長方形 10">
            <a:extLst>
              <a:ext uri="{FF2B5EF4-FFF2-40B4-BE49-F238E27FC236}">
                <a16:creationId xmlns:a16="http://schemas.microsoft.com/office/drawing/2014/main" id="{6B1B8B82-5414-4228-B754-F0CDE736F8BB}"/>
              </a:ext>
            </a:extLst>
          </p:cNvPr>
          <p:cNvSpPr/>
          <p:nvPr/>
        </p:nvSpPr>
        <p:spPr>
          <a:xfrm>
            <a:off x="399045" y="4959277"/>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じんせい</a:t>
            </a:r>
          </a:p>
        </p:txBody>
      </p:sp>
      <p:sp>
        <p:nvSpPr>
          <p:cNvPr id="13" name="正方形/長方形 12">
            <a:extLst>
              <a:ext uri="{FF2B5EF4-FFF2-40B4-BE49-F238E27FC236}">
                <a16:creationId xmlns:a16="http://schemas.microsoft.com/office/drawing/2014/main" id="{A873D05E-FF3B-42FB-0602-6BBE839ACE89}"/>
              </a:ext>
            </a:extLst>
          </p:cNvPr>
          <p:cNvSpPr/>
          <p:nvPr/>
        </p:nvSpPr>
        <p:spPr>
          <a:xfrm>
            <a:off x="1931074" y="4959277"/>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いろいろ</a:t>
            </a:r>
          </a:p>
        </p:txBody>
      </p:sp>
      <p:sp>
        <p:nvSpPr>
          <p:cNvPr id="14" name="正方形/長方形 13">
            <a:extLst>
              <a:ext uri="{FF2B5EF4-FFF2-40B4-BE49-F238E27FC236}">
                <a16:creationId xmlns:a16="http://schemas.microsoft.com/office/drawing/2014/main" id="{60F34ED6-EA08-C35B-527B-1891FC362417}"/>
              </a:ext>
            </a:extLst>
          </p:cNvPr>
          <p:cNvSpPr/>
          <p:nvPr/>
        </p:nvSpPr>
        <p:spPr>
          <a:xfrm>
            <a:off x="1542636" y="5558653"/>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お</a:t>
            </a:r>
          </a:p>
        </p:txBody>
      </p:sp>
      <p:sp>
        <p:nvSpPr>
          <p:cNvPr id="16" name="正方形/長方形 15">
            <a:extLst>
              <a:ext uri="{FF2B5EF4-FFF2-40B4-BE49-F238E27FC236}">
                <a16:creationId xmlns:a16="http://schemas.microsoft.com/office/drawing/2014/main" id="{C5E7038C-7E16-FE26-A60F-7422D5F61976}"/>
              </a:ext>
            </a:extLst>
          </p:cNvPr>
          <p:cNvSpPr/>
          <p:nvPr/>
        </p:nvSpPr>
        <p:spPr>
          <a:xfrm>
            <a:off x="399045"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じぶん</a:t>
            </a:r>
          </a:p>
        </p:txBody>
      </p:sp>
      <p:sp>
        <p:nvSpPr>
          <p:cNvPr id="17" name="正方形/長方形 16">
            <a:extLst>
              <a:ext uri="{FF2B5EF4-FFF2-40B4-BE49-F238E27FC236}">
                <a16:creationId xmlns:a16="http://schemas.microsoft.com/office/drawing/2014/main" id="{6D8B41CF-D44C-DADC-0692-4F2C42FE5B4E}"/>
              </a:ext>
            </a:extLst>
          </p:cNvPr>
          <p:cNvSpPr/>
          <p:nvPr/>
        </p:nvSpPr>
        <p:spPr>
          <a:xfrm>
            <a:off x="1634036"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せいかつ</a:t>
            </a:r>
          </a:p>
        </p:txBody>
      </p:sp>
      <p:sp>
        <p:nvSpPr>
          <p:cNvPr id="18" name="正方形/長方形 17">
            <a:extLst>
              <a:ext uri="{FF2B5EF4-FFF2-40B4-BE49-F238E27FC236}">
                <a16:creationId xmlns:a16="http://schemas.microsoft.com/office/drawing/2014/main" id="{E7A77D79-73DE-1058-7E1A-8BE91FA5170C}"/>
              </a:ext>
            </a:extLst>
          </p:cNvPr>
          <p:cNvSpPr/>
          <p:nvPr/>
        </p:nvSpPr>
        <p:spPr>
          <a:xfrm>
            <a:off x="2587296"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まも</a:t>
            </a:r>
          </a:p>
        </p:txBody>
      </p:sp>
      <p:sp>
        <p:nvSpPr>
          <p:cNvPr id="19" name="正方形/長方形 18">
            <a:extLst>
              <a:ext uri="{FF2B5EF4-FFF2-40B4-BE49-F238E27FC236}">
                <a16:creationId xmlns:a16="http://schemas.microsoft.com/office/drawing/2014/main" id="{8AC550EB-52A2-6BC9-1DF9-6F7C13640494}"/>
              </a:ext>
            </a:extLst>
          </p:cNvPr>
          <p:cNvSpPr/>
          <p:nvPr/>
        </p:nvSpPr>
        <p:spPr>
          <a:xfrm>
            <a:off x="3739288"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かんが</a:t>
            </a:r>
          </a:p>
        </p:txBody>
      </p:sp>
      <p:sp>
        <p:nvSpPr>
          <p:cNvPr id="20" name="正方形/長方形 19">
            <a:extLst>
              <a:ext uri="{FF2B5EF4-FFF2-40B4-BE49-F238E27FC236}">
                <a16:creationId xmlns:a16="http://schemas.microsoft.com/office/drawing/2014/main" id="{770782DE-9153-4AB8-B83D-0C3BDEB7E53C}"/>
              </a:ext>
            </a:extLst>
          </p:cNvPr>
          <p:cNvSpPr/>
          <p:nvPr/>
        </p:nvSpPr>
        <p:spPr>
          <a:xfrm>
            <a:off x="76066" y="-557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じんせい</a:t>
            </a:r>
          </a:p>
        </p:txBody>
      </p:sp>
    </p:spTree>
    <p:extLst>
      <p:ext uri="{BB962C8B-B14F-4D97-AF65-F5344CB8AC3E}">
        <p14:creationId xmlns:p14="http://schemas.microsoft.com/office/powerpoint/2010/main" val="10219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4"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923330"/>
          </a:xfrm>
          <a:prstGeom prst="rect">
            <a:avLst/>
          </a:prstGeom>
          <a:noFill/>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ヒラギノ角ゴ Std W8"/>
              </a:rPr>
              <a:t>２</a:t>
            </a:r>
            <a:r>
              <a:rPr lang="en-US" altLang="ja-JP" sz="5400" b="1" dirty="0">
                <a:latin typeface="Meiryo UI" panose="020B0604030504040204" pitchFamily="50" charset="-128"/>
                <a:ea typeface="Meiryo UI" panose="020B0604030504040204" pitchFamily="50" charset="-128"/>
                <a:cs typeface="ヒラギノ角ゴ Std W8"/>
              </a:rPr>
              <a:t>. </a:t>
            </a:r>
            <a:r>
              <a:rPr lang="ja-JP" altLang="en-US" sz="5400" b="1" dirty="0">
                <a:latin typeface="Meiryo UI" panose="020B0604030504040204" pitchFamily="50" charset="-128"/>
                <a:ea typeface="Meiryo UI" panose="020B0604030504040204" pitchFamily="50" charset="-128"/>
                <a:cs typeface="ヒラギノ角ゴ Std W8"/>
              </a:rPr>
              <a:t>社会保障制度について</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C675F6-F543-4CDC-872A-B1EDBC46A9C8}"/>
              </a:ext>
            </a:extLst>
          </p:cNvPr>
          <p:cNvSpPr>
            <a:spLocks noGrp="1"/>
          </p:cNvSpPr>
          <p:nvPr>
            <p:ph type="sldNum" sz="quarter" idx="4"/>
          </p:nvPr>
        </p:nvSpPr>
        <p:spPr/>
        <p:txBody>
          <a:bodyPr/>
          <a:lstStyle/>
          <a:p>
            <a:fld id="{CFE1D277-9C57-4E30-9C75-4A0776A97483}" type="slidenum">
              <a:rPr lang="ja-JP" altLang="en-US" smtClean="0"/>
              <a:pPr/>
              <a:t>8</a:t>
            </a:fld>
            <a:endParaRPr lang="ja-JP" altLang="en-US" dirty="0"/>
          </a:p>
        </p:txBody>
      </p:sp>
      <p:sp>
        <p:nvSpPr>
          <p:cNvPr id="3" name="正方形/長方形 2">
            <a:extLst>
              <a:ext uri="{FF2B5EF4-FFF2-40B4-BE49-F238E27FC236}">
                <a16:creationId xmlns:a16="http://schemas.microsoft.com/office/drawing/2014/main" id="{BD9455A0-B0B8-BEE3-852B-476CE7CC27BE}"/>
              </a:ext>
            </a:extLst>
          </p:cNvPr>
          <p:cNvSpPr/>
          <p:nvPr/>
        </p:nvSpPr>
        <p:spPr>
          <a:xfrm>
            <a:off x="2404309" y="2314521"/>
            <a:ext cx="308209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しゃかいほしょうせいど</a:t>
            </a:r>
          </a:p>
        </p:txBody>
      </p:sp>
    </p:spTree>
    <p:extLst>
      <p:ext uri="{BB962C8B-B14F-4D97-AF65-F5344CB8AC3E}">
        <p14:creationId xmlns:p14="http://schemas.microsoft.com/office/powerpoint/2010/main" val="382642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6206625"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0"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8"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正方形/長方形 28"/>
            <p:cNvSpPr/>
            <p:nvPr/>
          </p:nvSpPr>
          <p:spPr>
            <a:xfrm>
              <a:off x="3189108" y="2152596"/>
              <a:ext cx="2743060"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2" name="正方形/長方形 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52400" y="3876675"/>
            <a:ext cx="8829675"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 name="直線コネクタ 10"/>
          <p:cNvCxnSpPr>
            <a:cxnSpLocks/>
          </p:cNvCxnSpPr>
          <p:nvPr/>
        </p:nvCxnSpPr>
        <p:spPr>
          <a:xfrm>
            <a:off x="4092111" y="5317650"/>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3" y="3956273"/>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2"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895" y="3986236"/>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0" name="テキスト ボックス 29"/>
            <p:cNvSpPr txBox="1"/>
            <p:nvPr/>
          </p:nvSpPr>
          <p:spPr>
            <a:xfrm>
              <a:off x="4796895" y="4914154"/>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9"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1" y="4140710"/>
            <a:ext cx="1597114" cy="773443"/>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kumimoji="1" lang="ja-JP" altLang="en-US" sz="2000" b="1" dirty="0">
                <a:latin typeface="Meiryo UI" panose="020B0604030504040204" pitchFamily="50" charset="-128"/>
                <a:ea typeface="Meiryo UI" panose="020B0604030504040204" pitchFamily="50" charset="-128"/>
              </a:rPr>
              <a:t>社会保障</a:t>
            </a:r>
          </a:p>
          <a:p>
            <a:pPr algn="ctr">
              <a:lnSpc>
                <a:spcPts val="2400"/>
              </a:lnSpc>
            </a:pPr>
            <a:r>
              <a:rPr kumimoji="1"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9</a:t>
            </a:fld>
            <a:endParaRPr lang="ja-JP" altLang="en-US" dirty="0"/>
          </a:p>
        </p:txBody>
      </p:sp>
      <p:sp>
        <p:nvSpPr>
          <p:cNvPr id="3" name="正方形/長方形 2">
            <a:extLst>
              <a:ext uri="{FF2B5EF4-FFF2-40B4-BE49-F238E27FC236}">
                <a16:creationId xmlns:a16="http://schemas.microsoft.com/office/drawing/2014/main" id="{FF4E57D7-4BC2-093E-C034-60D2D2D281A4}"/>
              </a:ext>
            </a:extLst>
          </p:cNvPr>
          <p:cNvSpPr/>
          <p:nvPr/>
        </p:nvSpPr>
        <p:spPr>
          <a:xfrm>
            <a:off x="1145871" y="-4776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そな</a:t>
            </a:r>
          </a:p>
        </p:txBody>
      </p:sp>
      <p:sp>
        <p:nvSpPr>
          <p:cNvPr id="8" name="正方形/長方形 7">
            <a:extLst>
              <a:ext uri="{FF2B5EF4-FFF2-40B4-BE49-F238E27FC236}">
                <a16:creationId xmlns:a16="http://schemas.microsoft.com/office/drawing/2014/main" id="{C6FAA115-29D8-E4CE-79A7-A4C103613346}"/>
              </a:ext>
            </a:extLst>
          </p:cNvPr>
          <p:cNvSpPr/>
          <p:nvPr/>
        </p:nvSpPr>
        <p:spPr>
          <a:xfrm>
            <a:off x="3621084" y="118001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9" name="正方形/長方形 8">
            <a:extLst>
              <a:ext uri="{FF2B5EF4-FFF2-40B4-BE49-F238E27FC236}">
                <a16:creationId xmlns:a16="http://schemas.microsoft.com/office/drawing/2014/main" id="{60543C1F-0281-D11D-A98E-A4C962BBC704}"/>
              </a:ext>
            </a:extLst>
          </p:cNvPr>
          <p:cNvSpPr/>
          <p:nvPr/>
        </p:nvSpPr>
        <p:spPr>
          <a:xfrm>
            <a:off x="2914650" y="205436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じぶん</a:t>
            </a:r>
          </a:p>
        </p:txBody>
      </p:sp>
      <p:sp>
        <p:nvSpPr>
          <p:cNvPr id="16" name="正方形/長方形 15">
            <a:extLst>
              <a:ext uri="{FF2B5EF4-FFF2-40B4-BE49-F238E27FC236}">
                <a16:creationId xmlns:a16="http://schemas.microsoft.com/office/drawing/2014/main" id="{5E523C5F-1CF0-5B44-F232-9E2ED3C3FFFF}"/>
              </a:ext>
            </a:extLst>
          </p:cNvPr>
          <p:cNvSpPr/>
          <p:nvPr/>
        </p:nvSpPr>
        <p:spPr>
          <a:xfrm>
            <a:off x="3957837" y="205436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そな</a:t>
            </a:r>
          </a:p>
        </p:txBody>
      </p:sp>
      <p:sp>
        <p:nvSpPr>
          <p:cNvPr id="17" name="正方形/長方形 16">
            <a:extLst>
              <a:ext uri="{FF2B5EF4-FFF2-40B4-BE49-F238E27FC236}">
                <a16:creationId xmlns:a16="http://schemas.microsoft.com/office/drawing/2014/main" id="{8F0BA399-1DE5-321A-68B8-D8767AFAEF01}"/>
              </a:ext>
            </a:extLst>
          </p:cNvPr>
          <p:cNvSpPr/>
          <p:nvPr/>
        </p:nvSpPr>
        <p:spPr>
          <a:xfrm>
            <a:off x="641876" y="480485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とも</a:t>
            </a:r>
          </a:p>
        </p:txBody>
      </p:sp>
      <p:sp>
        <p:nvSpPr>
          <p:cNvPr id="18" name="正方形/長方形 17">
            <a:extLst>
              <a:ext uri="{FF2B5EF4-FFF2-40B4-BE49-F238E27FC236}">
                <a16:creationId xmlns:a16="http://schemas.microsoft.com/office/drawing/2014/main" id="{FC802C0E-1CF4-1C14-0E5C-ED9F86312C6C}"/>
              </a:ext>
            </a:extLst>
          </p:cNvPr>
          <p:cNvSpPr/>
          <p:nvPr/>
        </p:nvSpPr>
        <p:spPr>
          <a:xfrm>
            <a:off x="1492738" y="480485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そな</a:t>
            </a:r>
          </a:p>
        </p:txBody>
      </p:sp>
      <p:sp>
        <p:nvSpPr>
          <p:cNvPr id="19" name="正方形/長方形 18">
            <a:extLst>
              <a:ext uri="{FF2B5EF4-FFF2-40B4-BE49-F238E27FC236}">
                <a16:creationId xmlns:a16="http://schemas.microsoft.com/office/drawing/2014/main" id="{69BA49A9-DA9C-7E0B-8723-85D91FFC3854}"/>
              </a:ext>
            </a:extLst>
          </p:cNvPr>
          <p:cNvSpPr/>
          <p:nvPr/>
        </p:nvSpPr>
        <p:spPr>
          <a:xfrm>
            <a:off x="619151" y="5801276"/>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けんこうほけん</a:t>
            </a:r>
          </a:p>
        </p:txBody>
      </p:sp>
      <p:sp>
        <p:nvSpPr>
          <p:cNvPr id="20" name="正方形/長方形 19">
            <a:extLst>
              <a:ext uri="{FF2B5EF4-FFF2-40B4-BE49-F238E27FC236}">
                <a16:creationId xmlns:a16="http://schemas.microsoft.com/office/drawing/2014/main" id="{B7F39F08-4E12-E141-A4FD-AD701A4A8B33}"/>
              </a:ext>
            </a:extLst>
          </p:cNvPr>
          <p:cNvSpPr/>
          <p:nvPr/>
        </p:nvSpPr>
        <p:spPr>
          <a:xfrm>
            <a:off x="1409292" y="394021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rgbClr val="C00000"/>
                </a:solidFill>
                <a:latin typeface="BIZ UDPゴシック" panose="020B0400000000000000" pitchFamily="50" charset="-128"/>
                <a:ea typeface="BIZ UDPゴシック" panose="020B0400000000000000" pitchFamily="50" charset="-128"/>
              </a:rPr>
              <a:t>きょうじょ</a:t>
            </a:r>
          </a:p>
        </p:txBody>
      </p:sp>
      <p:sp>
        <p:nvSpPr>
          <p:cNvPr id="22" name="正方形/長方形 21">
            <a:extLst>
              <a:ext uri="{FF2B5EF4-FFF2-40B4-BE49-F238E27FC236}">
                <a16:creationId xmlns:a16="http://schemas.microsoft.com/office/drawing/2014/main" id="{263D0A81-2C17-D40B-6530-180B5D7FFF2F}"/>
              </a:ext>
            </a:extLst>
          </p:cNvPr>
          <p:cNvSpPr/>
          <p:nvPr/>
        </p:nvSpPr>
        <p:spPr>
          <a:xfrm>
            <a:off x="2018941" y="5801276"/>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ねんきん</a:t>
            </a:r>
          </a:p>
        </p:txBody>
      </p:sp>
      <p:sp>
        <p:nvSpPr>
          <p:cNvPr id="23" name="正方形/長方形 22">
            <a:extLst>
              <a:ext uri="{FF2B5EF4-FFF2-40B4-BE49-F238E27FC236}">
                <a16:creationId xmlns:a16="http://schemas.microsoft.com/office/drawing/2014/main" id="{20F9EE19-3B3B-8556-2D45-63435570B753}"/>
              </a:ext>
            </a:extLst>
          </p:cNvPr>
          <p:cNvSpPr/>
          <p:nvPr/>
        </p:nvSpPr>
        <p:spPr>
          <a:xfrm>
            <a:off x="1503540" y="6258370"/>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しゃかいほけん</a:t>
            </a:r>
          </a:p>
        </p:txBody>
      </p:sp>
      <p:sp>
        <p:nvSpPr>
          <p:cNvPr id="25" name="正方形/長方形 24">
            <a:extLst>
              <a:ext uri="{FF2B5EF4-FFF2-40B4-BE49-F238E27FC236}">
                <a16:creationId xmlns:a16="http://schemas.microsoft.com/office/drawing/2014/main" id="{EF0BE855-22B3-49D8-B4EB-BFD97DD2E342}"/>
              </a:ext>
            </a:extLst>
          </p:cNvPr>
          <p:cNvSpPr/>
          <p:nvPr/>
        </p:nvSpPr>
        <p:spPr>
          <a:xfrm>
            <a:off x="3727914" y="4066613"/>
            <a:ext cx="176877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しゃかいほしょう</a:t>
            </a:r>
          </a:p>
        </p:txBody>
      </p:sp>
      <p:sp>
        <p:nvSpPr>
          <p:cNvPr id="35" name="正方形/長方形 34">
            <a:extLst>
              <a:ext uri="{FF2B5EF4-FFF2-40B4-BE49-F238E27FC236}">
                <a16:creationId xmlns:a16="http://schemas.microsoft.com/office/drawing/2014/main" id="{8A3D193D-10FC-8329-102D-AAA1DDA2DA56}"/>
              </a:ext>
            </a:extLst>
          </p:cNvPr>
          <p:cNvSpPr/>
          <p:nvPr/>
        </p:nvSpPr>
        <p:spPr>
          <a:xfrm>
            <a:off x="3727914" y="4726863"/>
            <a:ext cx="176877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せいど</a:t>
            </a:r>
          </a:p>
        </p:txBody>
      </p:sp>
      <p:sp>
        <p:nvSpPr>
          <p:cNvPr id="36" name="正方形/長方形 35">
            <a:extLst>
              <a:ext uri="{FF2B5EF4-FFF2-40B4-BE49-F238E27FC236}">
                <a16:creationId xmlns:a16="http://schemas.microsoft.com/office/drawing/2014/main" id="{E0158D8A-4F95-433B-8A4E-4DCDB5259ACE}"/>
              </a:ext>
            </a:extLst>
          </p:cNvPr>
          <p:cNvSpPr/>
          <p:nvPr/>
        </p:nvSpPr>
        <p:spPr>
          <a:xfrm>
            <a:off x="6029450" y="394021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こうじょ</a:t>
            </a:r>
          </a:p>
        </p:txBody>
      </p:sp>
      <p:sp>
        <p:nvSpPr>
          <p:cNvPr id="37" name="正方形/長方形 36">
            <a:extLst>
              <a:ext uri="{FF2B5EF4-FFF2-40B4-BE49-F238E27FC236}">
                <a16:creationId xmlns:a16="http://schemas.microsoft.com/office/drawing/2014/main" id="{703F6412-96D9-2956-FC8B-3C0C95467572}"/>
              </a:ext>
            </a:extLst>
          </p:cNvPr>
          <p:cNvSpPr/>
          <p:nvPr/>
        </p:nvSpPr>
        <p:spPr>
          <a:xfrm>
            <a:off x="4564869" y="479837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くに</a:t>
            </a:r>
          </a:p>
        </p:txBody>
      </p:sp>
      <p:sp>
        <p:nvSpPr>
          <p:cNvPr id="38" name="正方形/長方形 37">
            <a:extLst>
              <a:ext uri="{FF2B5EF4-FFF2-40B4-BE49-F238E27FC236}">
                <a16:creationId xmlns:a16="http://schemas.microsoft.com/office/drawing/2014/main" id="{A1E442A4-0117-924B-4DF9-9EB9781F5154}"/>
              </a:ext>
            </a:extLst>
          </p:cNvPr>
          <p:cNvSpPr/>
          <p:nvPr/>
        </p:nvSpPr>
        <p:spPr>
          <a:xfrm>
            <a:off x="6048782" y="479837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そな</a:t>
            </a:r>
          </a:p>
        </p:txBody>
      </p:sp>
      <p:sp>
        <p:nvSpPr>
          <p:cNvPr id="39" name="正方形/長方形 38">
            <a:extLst>
              <a:ext uri="{FF2B5EF4-FFF2-40B4-BE49-F238E27FC236}">
                <a16:creationId xmlns:a16="http://schemas.microsoft.com/office/drawing/2014/main" id="{D10CC28E-A6C4-FF90-0C7C-27CC4D68F258}"/>
              </a:ext>
            </a:extLst>
          </p:cNvPr>
          <p:cNvSpPr/>
          <p:nvPr/>
        </p:nvSpPr>
        <p:spPr>
          <a:xfrm>
            <a:off x="5024801"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せいかつ</a:t>
            </a:r>
          </a:p>
        </p:txBody>
      </p:sp>
      <p:sp>
        <p:nvSpPr>
          <p:cNvPr id="40" name="正方形/長方形 39">
            <a:extLst>
              <a:ext uri="{FF2B5EF4-FFF2-40B4-BE49-F238E27FC236}">
                <a16:creationId xmlns:a16="http://schemas.microsoft.com/office/drawing/2014/main" id="{FE97176D-BAAC-C94C-9FF5-FEB2799373D7}"/>
              </a:ext>
            </a:extLst>
          </p:cNvPr>
          <p:cNvSpPr/>
          <p:nvPr/>
        </p:nvSpPr>
        <p:spPr>
          <a:xfrm>
            <a:off x="7324760"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ひと</a:t>
            </a:r>
          </a:p>
        </p:txBody>
      </p:sp>
      <p:sp>
        <p:nvSpPr>
          <p:cNvPr id="41" name="正方形/長方形 40">
            <a:extLst>
              <a:ext uri="{FF2B5EF4-FFF2-40B4-BE49-F238E27FC236}">
                <a16:creationId xmlns:a16="http://schemas.microsoft.com/office/drawing/2014/main" id="{F1074911-EB35-079C-4CC9-66279457DCBA}"/>
              </a:ext>
            </a:extLst>
          </p:cNvPr>
          <p:cNvSpPr/>
          <p:nvPr/>
        </p:nvSpPr>
        <p:spPr>
          <a:xfrm>
            <a:off x="5846605"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こま</a:t>
            </a:r>
          </a:p>
        </p:txBody>
      </p:sp>
      <p:sp>
        <p:nvSpPr>
          <p:cNvPr id="42" name="正方形/長方形 41">
            <a:extLst>
              <a:ext uri="{FF2B5EF4-FFF2-40B4-BE49-F238E27FC236}">
                <a16:creationId xmlns:a16="http://schemas.microsoft.com/office/drawing/2014/main" id="{5B0D31AF-A365-9ECC-9AC4-9453FC4006FD}"/>
              </a:ext>
            </a:extLst>
          </p:cNvPr>
          <p:cNvSpPr/>
          <p:nvPr/>
        </p:nvSpPr>
        <p:spPr>
          <a:xfrm>
            <a:off x="6499684" y="623229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しえん</a:t>
            </a:r>
          </a:p>
        </p:txBody>
      </p:sp>
    </p:spTree>
    <p:extLst>
      <p:ext uri="{BB962C8B-B14F-4D97-AF65-F5344CB8AC3E}">
        <p14:creationId xmlns:p14="http://schemas.microsoft.com/office/powerpoint/2010/main" val="564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8" grpId="0"/>
      <p:bldP spid="9" grpId="0"/>
      <p:bldP spid="16" grpId="0"/>
      <p:bldP spid="17" grpId="0"/>
      <p:bldP spid="18" grpId="0"/>
      <p:bldP spid="19" grpId="0"/>
      <p:bldP spid="20" grpId="0"/>
      <p:bldP spid="22" grpId="0"/>
      <p:bldP spid="23" grpId="0"/>
      <p:bldP spid="25" grpId="0"/>
      <p:bldP spid="35" grpId="0"/>
      <p:bldP spid="36" grpId="0"/>
      <p:bldP spid="37" grpId="0"/>
      <p:bldP spid="38" grpId="0"/>
      <p:bldP spid="39" grpId="0"/>
      <p:bldP spid="40" grpId="0"/>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18716</TotalTime>
  <Words>4684</Words>
  <Application>Microsoft Office PowerPoint</Application>
  <PresentationFormat>画面に合わせる (4:3)</PresentationFormat>
  <Paragraphs>1350</Paragraphs>
  <Slides>33</Slides>
  <Notes>30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BIZ UDPゴシック</vt:lpstr>
      <vt:lpstr>Meiryo UI</vt:lpstr>
      <vt:lpstr>ヒラギノ角ゴ Pro W6</vt:lpstr>
      <vt:lpstr>ヒラギノ丸ゴ Pro W4</vt:lpstr>
      <vt:lpstr>メイリオ</vt:lpstr>
      <vt:lpstr>游ゴシック</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中尾 健太</cp:lastModifiedBy>
  <cp:revision>124</cp:revision>
  <cp:lastPrinted>2023-02-06T02:00:52Z</cp:lastPrinted>
  <dcterms:created xsi:type="dcterms:W3CDTF">2017-02-17T04:49:29Z</dcterms:created>
  <dcterms:modified xsi:type="dcterms:W3CDTF">2026-03-05T23:38:39Z</dcterms:modified>
</cp:coreProperties>
</file>