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32"/>
  </p:notesMasterIdLst>
  <p:sldIdLst>
    <p:sldId id="256" r:id="rId2"/>
    <p:sldId id="257" r:id="rId3"/>
    <p:sldId id="456" r:id="rId4"/>
    <p:sldId id="457" r:id="rId5"/>
    <p:sldId id="478" r:id="rId6"/>
    <p:sldId id="479" r:id="rId7"/>
    <p:sldId id="480" r:id="rId8"/>
    <p:sldId id="428" r:id="rId9"/>
    <p:sldId id="482" r:id="rId10"/>
    <p:sldId id="264" r:id="rId11"/>
    <p:sldId id="481" r:id="rId12"/>
    <p:sldId id="460" r:id="rId13"/>
    <p:sldId id="461" r:id="rId14"/>
    <p:sldId id="462" r:id="rId15"/>
    <p:sldId id="269" r:id="rId16"/>
    <p:sldId id="270" r:id="rId17"/>
    <p:sldId id="465" r:id="rId18"/>
    <p:sldId id="466" r:id="rId19"/>
    <p:sldId id="467" r:id="rId20"/>
    <p:sldId id="468" r:id="rId21"/>
    <p:sldId id="475" r:id="rId22"/>
    <p:sldId id="454" r:id="rId23"/>
    <p:sldId id="422" r:id="rId24"/>
    <p:sldId id="423" r:id="rId25"/>
    <p:sldId id="470" r:id="rId26"/>
    <p:sldId id="477" r:id="rId27"/>
    <p:sldId id="472" r:id="rId28"/>
    <p:sldId id="281" r:id="rId29"/>
    <p:sldId id="282" r:id="rId30"/>
    <p:sldId id="474" r:id="rId31"/>
  </p:sldIdLst>
  <p:sldSz cx="9144000" cy="6858000" type="screen4x3"/>
  <p:notesSz cx="6735763" cy="9866313"/>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66"/>
    <a:srgbClr val="5381B6"/>
    <a:srgbClr val="EA8C78"/>
    <a:srgbClr val="E2E9F0"/>
    <a:srgbClr val="FDEDE6"/>
    <a:srgbClr val="EBEFF6"/>
    <a:srgbClr val="FDF3EE"/>
    <a:srgbClr val="8A87B3"/>
    <a:srgbClr val="A8A6C7"/>
    <a:srgbClr val="CABA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スタイル/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31" autoAdjust="0"/>
    <p:restoredTop sz="82814" autoAdjust="0"/>
  </p:normalViewPr>
  <p:slideViewPr>
    <p:cSldViewPr snapToGrid="0" snapToObjects="1">
      <p:cViewPr varScale="1">
        <p:scale>
          <a:sx n="52" d="100"/>
          <a:sy n="52" d="100"/>
        </p:scale>
        <p:origin x="1684" y="5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148FE93B-7EF7-D949-AB83-86D30216FA05}" type="datetimeFigureOut">
              <a:rPr kumimoji="1" lang="ja-JP" altLang="en-US" smtClean="0"/>
              <a:t>2025/5/29</a:t>
            </a:fld>
            <a:endParaRPr kumimoji="1" lang="ja-JP" altLang="en-US"/>
          </a:p>
        </p:txBody>
      </p:sp>
      <p:sp>
        <p:nvSpPr>
          <p:cNvPr id="4" name="スライド イメージ プレースホルダー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5BCF20F6-02F4-5F40-A8D1-3F65F449E5E0}" type="slidenum">
              <a:rPr kumimoji="1" lang="ja-JP" altLang="en-US" smtClean="0"/>
              <a:t>‹#›</a:t>
            </a:fld>
            <a:endParaRPr kumimoji="1" lang="ja-JP" altLang="en-US"/>
          </a:p>
        </p:txBody>
      </p:sp>
    </p:spTree>
    <p:extLst>
      <p:ext uri="{BB962C8B-B14F-4D97-AF65-F5344CB8AC3E}">
        <p14:creationId xmlns:p14="http://schemas.microsoft.com/office/powerpoint/2010/main" val="1846621656"/>
      </p:ext>
    </p:extLst>
  </p:cSld>
  <p:clrMap bg1="lt1" tx1="dk1" bg2="lt2" tx2="dk2" accent1="accent1" accent2="accent2" accent3="accent3" accent4="accent4" accent5="accent5" accent6="accent6" hlink="hlink" folHlink="folHlink"/>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jili.or.jp/lifeplan/whole_information/580.html"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jili.or.jp/lifeplan/lifeevent/810.html"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www.jhf.go.jp/about/research/loan_flat35.html" TargetMode="External"/><Relationship Id="rId5" Type="http://schemas.openxmlformats.org/officeDocument/2006/relationships/hyperlink" Target="https://souken.zexy.net/research_news/trend.html" TargetMode="External"/><Relationship Id="rId4" Type="http://schemas.openxmlformats.org/officeDocument/2006/relationships/hyperlink" Target="https://www.jili.or.jp/lifeplan/lifeevent/714.html" TargetMode="Externa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s://www.mext.go.jp/b_menu/toukei/chousa03/gakushuuhi/1268091.htm" TargetMode="External"/><Relationship Id="rId3" Type="http://schemas.openxmlformats.org/officeDocument/2006/relationships/hyperlink" Target="https://www.jili.or.jp/lifeplan/lifeevent/791.html" TargetMode="External"/><Relationship Id="rId7" Type="http://schemas.openxmlformats.org/officeDocument/2006/relationships/hyperlink" Target="https://www.jili.or.jp/lifeplan/lifeevent/764.html"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www.jili.or.jp/lifeplan/lifeevent/771.html" TargetMode="External"/><Relationship Id="rId5" Type="http://schemas.openxmlformats.org/officeDocument/2006/relationships/hyperlink" Target="https://www.jili.or.jp/lifeplan/lifeevent/788.html" TargetMode="External"/><Relationship Id="rId4" Type="http://schemas.openxmlformats.org/officeDocument/2006/relationships/hyperlink" Target="https://www.jili.or.jp/lifeplan/lifeevent/790.html" TargetMode="External"/><Relationship Id="rId9" Type="http://schemas.openxmlformats.org/officeDocument/2006/relationships/hyperlink" Target="https://www.mext.go.jp/a_menu/koutou/shinkou/mext_02654.html"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jili.or.jp/school/questionnaire.html"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stat.go.jp/data/kakei/npsf.html"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8" Type="http://schemas.openxmlformats.org/officeDocument/2006/relationships/hyperlink" Target="https://www.mhlw.go.jp/toukei/saikin/hw/life/life23/index.html" TargetMode="External"/><Relationship Id="rId3" Type="http://schemas.openxmlformats.org/officeDocument/2006/relationships/hyperlink" Target="https://www.jili.or.jp/lifeplan/lifesecurity/1224.html" TargetMode="External"/><Relationship Id="rId7" Type="http://schemas.openxmlformats.org/officeDocument/2006/relationships/hyperlink" Target="https://www.mhlw.go.jp/toukei/saikin/hw/iryosd/22/"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s://www.e-stat.go.jp/stat-search/files?page=1&amp;layout=datalist&amp;toukei=00130002&amp;tstat=000001032793&amp;cycle=7&amp;year=20230&amp;month=0" TargetMode="External"/><Relationship Id="rId5" Type="http://schemas.openxmlformats.org/officeDocument/2006/relationships/hyperlink" Target="https://www.jili.or.jp/lifeplan/lifesecurity/1227.html" TargetMode="External"/><Relationship Id="rId4" Type="http://schemas.openxmlformats.org/officeDocument/2006/relationships/hyperlink" Target="https://www.jili.or.jp/lifeplan/lifesecurity/1213.html"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sonpo.or.jp/report/publish/gyokai/0003.html"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8" Type="http://schemas.openxmlformats.org/officeDocument/2006/relationships/hyperlink" Target="https://www.jili.or.jp/lifeplan/lifesecurity/8808.html" TargetMode="External"/><Relationship Id="rId3" Type="http://schemas.openxmlformats.org/officeDocument/2006/relationships/hyperlink" Target="https://www.jili.or.jp/lifeplan/lifesecurity/1041.html" TargetMode="External"/><Relationship Id="rId7" Type="http://schemas.openxmlformats.org/officeDocument/2006/relationships/hyperlink" Target="https://www.jili.or.jp/lifeplan/lifesecurity/8789.html" TargetMode="External"/><Relationship Id="rId2" Type="http://schemas.openxmlformats.org/officeDocument/2006/relationships/slide" Target="../slides/slide17.xml"/><Relationship Id="rId1" Type="http://schemas.openxmlformats.org/officeDocument/2006/relationships/notesMaster" Target="../notesMasters/notesMaster1.xml"/><Relationship Id="rId6" Type="http://schemas.openxmlformats.org/officeDocument/2006/relationships/hyperlink" Target="https://www.jili.or.jp/lifeplan/lifesecurity/1134.html" TargetMode="External"/><Relationship Id="rId5" Type="http://schemas.openxmlformats.org/officeDocument/2006/relationships/hyperlink" Target="https://www.jili.or.jp/lifeplan/lifesecurity/8455.html" TargetMode="External"/><Relationship Id="rId4" Type="http://schemas.openxmlformats.org/officeDocument/2006/relationships/hyperlink" Target="https://www.jili.or.jp/lifeplan/lifesecurity/8755.html" TargetMode="External"/><Relationship Id="rId9" Type="http://schemas.openxmlformats.org/officeDocument/2006/relationships/hyperlink" Target="https://www.jili.or.jp/lifeplan/lifesecurity/1110.html"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jili.or.jp/tebiki/chapter3.html" TargetMode="External"/><Relationship Id="rId2" Type="http://schemas.openxmlformats.org/officeDocument/2006/relationships/slide" Target="../slides/slide27.xml"/><Relationship Id="rId1" Type="http://schemas.openxmlformats.org/officeDocument/2006/relationships/notesMaster" Target="../notesMasters/notesMaster1.xml"/><Relationship Id="rId4" Type="http://schemas.openxmlformats.org/officeDocument/2006/relationships/hyperlink" Target="https://www.jili.or.jp/knows_learns/basic/change/101.html"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タブの「表示」→「プレゼンテーションの表示」→「ノート」をクリックしていただくと、ハイパーリンクから当該サイトに遷移します。</a:t>
            </a:r>
            <a:endParaRPr kumimoji="1" lang="en-US" altLang="ja-JP" dirty="0"/>
          </a:p>
          <a:p>
            <a:endParaRPr kumimoji="1" lang="en-US" altLang="ja-JP" dirty="0"/>
          </a:p>
          <a:p>
            <a:r>
              <a:rPr kumimoji="1" lang="en-US" altLang="ja-JP" dirty="0"/>
              <a:t>【</a:t>
            </a:r>
            <a:r>
              <a:rPr kumimoji="1" lang="ja-JP" altLang="en-US" dirty="0"/>
              <a:t>参考情報</a:t>
            </a:r>
            <a:r>
              <a:rPr kumimoji="1" lang="en-US" altLang="ja-JP" dirty="0"/>
              <a:t>】</a:t>
            </a:r>
          </a:p>
          <a:p>
            <a:r>
              <a:rPr lang="ja-JP" altLang="en-US" dirty="0">
                <a:hlinkClick r:id="rId3"/>
              </a:rPr>
              <a:t>「生活設計」って何？｜ひと目でわかる生活設計情報｜公益財団法人　生命保険文化センター</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5BCF20F6-02F4-5F40-A8D1-3F65F449E5E0}" type="slidenum">
              <a:rPr kumimoji="1" lang="ja-JP" altLang="en-US" smtClean="0"/>
              <a:t>3</a:t>
            </a:fld>
            <a:endParaRPr kumimoji="1" lang="ja-JP" altLang="en-US"/>
          </a:p>
        </p:txBody>
      </p:sp>
    </p:spTree>
    <p:extLst>
      <p:ext uri="{BB962C8B-B14F-4D97-AF65-F5344CB8AC3E}">
        <p14:creationId xmlns:p14="http://schemas.microsoft.com/office/powerpoint/2010/main" val="28353688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タブの「表示」→「プレゼンテーションの表示」→「ノート」をクリックしていただくと、ハイパーリンクから当該サイトに遷移します。</a:t>
            </a:r>
            <a:endParaRPr kumimoji="1" lang="en-US" altLang="ja-JP" dirty="0"/>
          </a:p>
          <a:p>
            <a:endParaRPr kumimoji="1" lang="en-US" altLang="ja-JP" dirty="0"/>
          </a:p>
          <a:p>
            <a:r>
              <a:rPr kumimoji="1" lang="en-US" altLang="ja-JP" dirty="0"/>
              <a:t>【</a:t>
            </a:r>
            <a:r>
              <a:rPr kumimoji="1" lang="ja-JP" altLang="en-US" dirty="0"/>
              <a:t>参考情報</a:t>
            </a:r>
            <a:r>
              <a:rPr kumimoji="1" lang="en-US" altLang="ja-JP" dirty="0"/>
              <a:t>】</a:t>
            </a:r>
          </a:p>
          <a:p>
            <a:r>
              <a:rPr lang="ja-JP" altLang="en-US" dirty="0">
                <a:hlinkClick r:id="rId3"/>
              </a:rPr>
              <a:t>結婚にかかる費用はどれくらい？｜ライフイベントから見る生活設計｜ひと目でわかる生活設計情報｜公益財団法人　生命保険文化センター</a:t>
            </a:r>
            <a:endParaRPr kumimoji="1" lang="en-US" altLang="ja-JP" dirty="0"/>
          </a:p>
          <a:p>
            <a:endParaRPr kumimoji="1" lang="en-US" altLang="ja-JP" dirty="0"/>
          </a:p>
          <a:p>
            <a:r>
              <a:rPr lang="ja-JP" altLang="en-US" dirty="0">
                <a:hlinkClick r:id="rId4"/>
              </a:rPr>
              <a:t>住宅の平均購入価格はいくらくらい？｜ライフイベントから見る生活設計｜ひと目でわかる生活設計情報｜公益財団法人　生命保険文化センター</a:t>
            </a:r>
            <a:endParaRPr lang="en-US" altLang="ja-JP" dirty="0"/>
          </a:p>
          <a:p>
            <a:endParaRPr kumimoji="1" lang="en-US" altLang="ja-JP" dirty="0"/>
          </a:p>
          <a:p>
            <a:r>
              <a:rPr kumimoji="1" lang="en-US" altLang="ja-JP" dirty="0"/>
              <a:t>【</a:t>
            </a:r>
            <a:r>
              <a:rPr kumimoji="1" lang="ja-JP" altLang="en-US" dirty="0"/>
              <a:t>出典元</a:t>
            </a:r>
            <a:r>
              <a:rPr kumimoji="1" lang="en-US" altLang="ja-JP" dirty="0"/>
              <a:t>】</a:t>
            </a:r>
          </a:p>
          <a:p>
            <a:r>
              <a:rPr lang="ja-JP" altLang="en-US" dirty="0">
                <a:hlinkClick r:id="rId5"/>
              </a:rPr>
              <a:t>結婚・結婚式｜マーケットを読む・調査データ｜リクルート　ブライダル総研</a:t>
            </a:r>
            <a:endParaRPr lang="en-US" altLang="ja-JP" dirty="0"/>
          </a:p>
          <a:p>
            <a:endParaRPr kumimoji="1" lang="en-US" altLang="ja-JP" dirty="0"/>
          </a:p>
          <a:p>
            <a:r>
              <a:rPr lang="ja-JP" altLang="en-US" dirty="0">
                <a:hlinkClick r:id="rId6"/>
              </a:rPr>
              <a:t>フラット</a:t>
            </a:r>
            <a:r>
              <a:rPr lang="en-US" altLang="ja-JP" dirty="0">
                <a:hlinkClick r:id="rId6"/>
              </a:rPr>
              <a:t>35</a:t>
            </a:r>
            <a:r>
              <a:rPr lang="ja-JP" altLang="en-US" dirty="0">
                <a:hlinkClick r:id="rId6"/>
              </a:rPr>
              <a:t>利用者調査：住宅金融支援機構（旧住宅金融公庫）</a:t>
            </a:r>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5BCF20F6-02F4-5F40-A8D1-3F65F449E5E0}" type="slidenum">
              <a:rPr kumimoji="1" lang="ja-JP" altLang="en-US" smtClean="0"/>
              <a:t>6</a:t>
            </a:fld>
            <a:endParaRPr kumimoji="1" lang="ja-JP" altLang="en-US"/>
          </a:p>
        </p:txBody>
      </p:sp>
    </p:spTree>
    <p:extLst>
      <p:ext uri="{BB962C8B-B14F-4D97-AF65-F5344CB8AC3E}">
        <p14:creationId xmlns:p14="http://schemas.microsoft.com/office/powerpoint/2010/main" val="23242293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タブの「表示」→「プレゼンテーションの表示」→「ノート」をクリックしていただくと、ハイパーリンクから当該サイトに遷移します。</a:t>
            </a:r>
            <a:endParaRPr kumimoji="1" lang="en-US" altLang="ja-JP" dirty="0"/>
          </a:p>
          <a:p>
            <a:endParaRPr kumimoji="1" lang="en-US" altLang="ja-JP" dirty="0"/>
          </a:p>
          <a:p>
            <a:r>
              <a:rPr kumimoji="1" lang="en-US" altLang="ja-JP" dirty="0"/>
              <a:t>【</a:t>
            </a:r>
            <a:r>
              <a:rPr kumimoji="1" lang="ja-JP" altLang="en-US" dirty="0"/>
              <a:t>参考情報</a:t>
            </a:r>
            <a:r>
              <a:rPr kumimoji="1" lang="en-US" altLang="ja-JP" dirty="0"/>
              <a:t>】</a:t>
            </a:r>
          </a:p>
          <a:p>
            <a:r>
              <a:rPr lang="ja-JP" altLang="en-US" dirty="0">
                <a:hlinkClick r:id="rId3"/>
              </a:rPr>
              <a:t>小学生にかかる教育費はどれくらい？｜ライフイベントから見る生活設計｜ひと目でわかる生活設計情報｜公益財団法人　生命保険文化センター</a:t>
            </a:r>
            <a:endParaRPr lang="en-US" altLang="ja-JP" dirty="0"/>
          </a:p>
          <a:p>
            <a:endParaRPr kumimoji="1" lang="en-US" altLang="ja-JP" dirty="0"/>
          </a:p>
          <a:p>
            <a:r>
              <a:rPr lang="ja-JP" altLang="en-US" dirty="0">
                <a:hlinkClick r:id="rId4"/>
              </a:rPr>
              <a:t>中学生にかかる教育費はどれくらい？｜ライフイベントから見る生活設計｜ひと目でわかる生活設計情報｜公益財団法人　生命保険文化センター</a:t>
            </a:r>
            <a:endParaRPr kumimoji="1" lang="en-US" altLang="ja-JP" dirty="0"/>
          </a:p>
          <a:p>
            <a:endParaRPr kumimoji="1" lang="en-US" altLang="ja-JP" dirty="0"/>
          </a:p>
          <a:p>
            <a:r>
              <a:rPr lang="ja-JP" altLang="en-US" dirty="0">
                <a:hlinkClick r:id="rId5"/>
              </a:rPr>
              <a:t>高校生にかかる教育費はどれくらい？｜ライフイベントから見る生活設計｜ひと目でわかる生活設計情報｜公益財団法人　生命保険文化センター</a:t>
            </a:r>
            <a:endParaRPr kumimoji="1" lang="en-US" altLang="ja-JP" dirty="0"/>
          </a:p>
          <a:p>
            <a:endParaRPr kumimoji="1" lang="en-US" altLang="ja-JP" dirty="0"/>
          </a:p>
          <a:p>
            <a:r>
              <a:rPr lang="ja-JP" altLang="en-US" dirty="0">
                <a:hlinkClick r:id="rId6"/>
              </a:rPr>
              <a:t>大学生にかかる教育費はどれくらい？｜ライフイベントから見る生活設計｜ひと目でわかる生活設計情報｜公益財団法人　生命保険文化センター</a:t>
            </a:r>
            <a:endParaRPr kumimoji="1" lang="en-US" altLang="ja-JP" dirty="0"/>
          </a:p>
          <a:p>
            <a:endParaRPr kumimoji="1" lang="en-US" altLang="ja-JP" dirty="0"/>
          </a:p>
          <a:p>
            <a:r>
              <a:rPr lang="ja-JP" altLang="en-US" dirty="0">
                <a:hlinkClick r:id="rId7"/>
              </a:rPr>
              <a:t>大学受験から入学までにかかる費用はどれくらい？｜ライフイベントから見る生活設計｜ひと目でわかる生活設計情報｜公益財団法人　生命保険文化センター</a:t>
            </a:r>
            <a:endParaRPr kumimoji="1" lang="en-US" altLang="ja-JP" dirty="0"/>
          </a:p>
          <a:p>
            <a:endParaRPr kumimoji="1" lang="en-US" altLang="ja-JP" dirty="0"/>
          </a:p>
          <a:p>
            <a:r>
              <a:rPr kumimoji="1" lang="en-US" altLang="ja-JP" dirty="0"/>
              <a:t>【</a:t>
            </a:r>
            <a:r>
              <a:rPr kumimoji="1" lang="ja-JP" altLang="en-US" dirty="0"/>
              <a:t>出典元</a:t>
            </a:r>
            <a:r>
              <a:rPr kumimoji="1" lang="en-US" altLang="ja-JP" dirty="0"/>
              <a:t>】</a:t>
            </a:r>
          </a:p>
          <a:p>
            <a:r>
              <a:rPr lang="ja-JP" altLang="en-US" dirty="0">
                <a:hlinkClick r:id="rId8"/>
              </a:rPr>
              <a:t>子供の学習費調査：文部科学省</a:t>
            </a:r>
            <a:endParaRPr lang="en-US" altLang="ja-JP" dirty="0"/>
          </a:p>
          <a:p>
            <a:endParaRPr kumimoji="1" lang="en-US" altLang="ja-JP" dirty="0"/>
          </a:p>
          <a:p>
            <a:r>
              <a:rPr lang="ja-JP" altLang="en-US" dirty="0">
                <a:hlinkClick r:id="rId9"/>
              </a:rPr>
              <a:t>私立大学等の入学者に係る学生納付金等調査結果について：文部科学省</a:t>
            </a:r>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5BCF20F6-02F4-5F40-A8D1-3F65F449E5E0}" type="slidenum">
              <a:rPr kumimoji="1" lang="ja-JP" altLang="en-US" smtClean="0"/>
              <a:t>7</a:t>
            </a:fld>
            <a:endParaRPr kumimoji="1" lang="ja-JP" altLang="en-US"/>
          </a:p>
        </p:txBody>
      </p:sp>
    </p:spTree>
    <p:extLst>
      <p:ext uri="{BB962C8B-B14F-4D97-AF65-F5344CB8AC3E}">
        <p14:creationId xmlns:p14="http://schemas.microsoft.com/office/powerpoint/2010/main" val="2899806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461178">
              <a:defRPr/>
            </a:pPr>
            <a:r>
              <a:rPr kumimoji="1" lang="en-US" altLang="ja-JP" dirty="0"/>
              <a:t>※</a:t>
            </a:r>
            <a:r>
              <a:rPr kumimoji="1" lang="ja-JP" altLang="en-US" dirty="0"/>
              <a:t>タブの「表示」→「プレゼンテーションの表示」→「ノート」をクリックしていただくと、ハイパーリンクから当該サイトに遷移します。</a:t>
            </a:r>
            <a:endParaRPr kumimoji="1" lang="en-US" altLang="ja-JP" dirty="0"/>
          </a:p>
          <a:p>
            <a:endParaRPr kumimoji="1" lang="en-US" altLang="ja-JP" dirty="0"/>
          </a:p>
          <a:p>
            <a:r>
              <a:rPr kumimoji="1" lang="en-US" altLang="ja-JP" dirty="0"/>
              <a:t>【</a:t>
            </a:r>
            <a:r>
              <a:rPr kumimoji="1" lang="ja-JP" altLang="en-US" dirty="0"/>
              <a:t>出典元</a:t>
            </a:r>
            <a:r>
              <a:rPr kumimoji="1" lang="en-US" altLang="ja-JP"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hlinkClick r:id="rId3"/>
              </a:rPr>
              <a:t>高校生の消費生活と生活設計に関するアンケート調査｜学校教育活動｜公益財団法人　生命保険文化センター</a:t>
            </a: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hlinkClick r:id="rId4"/>
              </a:rPr>
              <a:t>統計局ホームページ</a:t>
            </a:r>
            <a:r>
              <a:rPr lang="en-US" altLang="ja-JP" dirty="0">
                <a:hlinkClick r:id="rId4"/>
              </a:rPr>
              <a:t>/</a:t>
            </a:r>
            <a:r>
              <a:rPr lang="ja-JP" altLang="en-US" dirty="0">
                <a:hlinkClick r:id="rId4"/>
              </a:rPr>
              <a:t>家計調査年報（家計収支編）</a:t>
            </a:r>
            <a:endParaRPr kumimoji="1" lang="ja-JP" altLang="en-US" dirty="0"/>
          </a:p>
        </p:txBody>
      </p:sp>
    </p:spTree>
    <p:extLst>
      <p:ext uri="{BB962C8B-B14F-4D97-AF65-F5344CB8AC3E}">
        <p14:creationId xmlns:p14="http://schemas.microsoft.com/office/powerpoint/2010/main" val="34117553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BCF20F6-02F4-5F40-A8D1-3F65F449E5E0}" type="slidenum">
              <a:rPr kumimoji="1" lang="ja-JP" altLang="en-US" smtClean="0"/>
              <a:t>9</a:t>
            </a:fld>
            <a:endParaRPr kumimoji="1" lang="ja-JP" altLang="en-US"/>
          </a:p>
        </p:txBody>
      </p:sp>
    </p:spTree>
    <p:extLst>
      <p:ext uri="{BB962C8B-B14F-4D97-AF65-F5344CB8AC3E}">
        <p14:creationId xmlns:p14="http://schemas.microsoft.com/office/powerpoint/2010/main" val="17155997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タブの「表示」→「プレゼンテーションの表示」→「ノート」をクリックしていただくと、ハイパーリンクから当該サイトに遷移します。</a:t>
            </a:r>
            <a:endParaRPr kumimoji="1" lang="en-US" altLang="ja-JP" dirty="0"/>
          </a:p>
          <a:p>
            <a:endParaRPr kumimoji="1" lang="en-US" altLang="ja-JP" dirty="0"/>
          </a:p>
          <a:p>
            <a:r>
              <a:rPr kumimoji="1" lang="en-US" altLang="ja-JP" dirty="0"/>
              <a:t>【</a:t>
            </a:r>
            <a:r>
              <a:rPr kumimoji="1" lang="ja-JP" altLang="en-US" dirty="0"/>
              <a:t>参考情報</a:t>
            </a:r>
            <a:r>
              <a:rPr kumimoji="1" lang="en-US" altLang="ja-JP" dirty="0"/>
              <a:t>】</a:t>
            </a:r>
          </a:p>
          <a:p>
            <a:r>
              <a:rPr lang="ja-JP" altLang="en-US" dirty="0">
                <a:hlinkClick r:id="rId3"/>
              </a:rPr>
              <a:t>交通事故や災害で亡くなる人はどれくらいいる？｜リスクに備えるための生活設計｜ひと目でわかる生活設計情報｜公益財団法人　生命保険文化センター</a:t>
            </a:r>
            <a:endParaRPr lang="en-US" altLang="ja-JP" dirty="0"/>
          </a:p>
          <a:p>
            <a:endParaRPr kumimoji="1" lang="en-US" altLang="ja-JP" dirty="0"/>
          </a:p>
          <a:p>
            <a:r>
              <a:rPr lang="ja-JP" altLang="en-US" dirty="0">
                <a:hlinkClick r:id="rId4"/>
              </a:rPr>
              <a:t>どのくらいの人が病気やケガで入院しているの？｜リスクに備えるための生活設計｜ひと目でわかる生活設計情報｜公益財団法人　生命保険文化センター</a:t>
            </a:r>
            <a:endParaRPr kumimoji="1" lang="en-US" altLang="ja-JP" dirty="0"/>
          </a:p>
          <a:p>
            <a:endParaRPr kumimoji="1" lang="en-US" altLang="ja-JP" dirty="0"/>
          </a:p>
          <a:p>
            <a:r>
              <a:rPr lang="ja-JP" altLang="en-US" dirty="0">
                <a:hlinkClick r:id="rId5"/>
              </a:rPr>
              <a:t>万一の恐れは、どれくらいの割合である？｜リスクに備えるための生活設計｜ひと目でわかる生活設計情報｜公益財団法人　生命保険文化センター</a:t>
            </a:r>
            <a:endParaRPr kumimoji="1" lang="en-US" altLang="ja-JP" dirty="0"/>
          </a:p>
          <a:p>
            <a:endParaRPr kumimoji="1" lang="en-US" altLang="ja-JP" dirty="0"/>
          </a:p>
          <a:p>
            <a:r>
              <a:rPr kumimoji="1" lang="en-US" altLang="ja-JP" dirty="0"/>
              <a:t>【</a:t>
            </a:r>
            <a:r>
              <a:rPr kumimoji="1" lang="ja-JP" altLang="en-US" dirty="0"/>
              <a:t>出典元</a:t>
            </a:r>
            <a:r>
              <a:rPr kumimoji="1" lang="en-US" altLang="ja-JP" dirty="0"/>
              <a:t>】</a:t>
            </a:r>
          </a:p>
          <a:p>
            <a:r>
              <a:rPr lang="ja-JP" altLang="en-US" dirty="0">
                <a:hlinkClick r:id="rId6"/>
              </a:rPr>
              <a:t>道路の交通に関する統計 交通事故死者数について 年次 </a:t>
            </a:r>
            <a:r>
              <a:rPr lang="en-US" altLang="ja-JP" dirty="0">
                <a:hlinkClick r:id="rId6"/>
              </a:rPr>
              <a:t>2023</a:t>
            </a:r>
            <a:r>
              <a:rPr lang="ja-JP" altLang="en-US" dirty="0">
                <a:hlinkClick r:id="rId6"/>
              </a:rPr>
              <a:t>年 </a:t>
            </a:r>
            <a:r>
              <a:rPr lang="en-US" altLang="ja-JP" dirty="0">
                <a:hlinkClick r:id="rId6"/>
              </a:rPr>
              <a:t>| </a:t>
            </a:r>
            <a:r>
              <a:rPr lang="ja-JP" altLang="en-US" dirty="0">
                <a:hlinkClick r:id="rId6"/>
              </a:rPr>
              <a:t>ファイル </a:t>
            </a:r>
            <a:r>
              <a:rPr lang="en-US" altLang="ja-JP" dirty="0">
                <a:hlinkClick r:id="rId6"/>
              </a:rPr>
              <a:t>| </a:t>
            </a:r>
            <a:r>
              <a:rPr lang="ja-JP" altLang="en-US" dirty="0">
                <a:hlinkClick r:id="rId6"/>
              </a:rPr>
              <a:t>統計データを探す </a:t>
            </a:r>
            <a:r>
              <a:rPr lang="en-US" altLang="ja-JP" dirty="0">
                <a:hlinkClick r:id="rId6"/>
              </a:rPr>
              <a:t>| </a:t>
            </a:r>
            <a:r>
              <a:rPr lang="ja-JP" altLang="en-US" dirty="0">
                <a:hlinkClick r:id="rId6"/>
              </a:rPr>
              <a:t>政府統計の総合窓口</a:t>
            </a:r>
            <a:endParaRPr kumimoji="1" lang="en-US" altLang="ja-JP" dirty="0"/>
          </a:p>
          <a:p>
            <a:endParaRPr kumimoji="1" lang="en-US" altLang="ja-JP" dirty="0"/>
          </a:p>
          <a:p>
            <a:r>
              <a:rPr lang="ja-JP" altLang="en-US" dirty="0">
                <a:hlinkClick r:id="rId7"/>
              </a:rPr>
              <a:t>令和４（</a:t>
            </a:r>
            <a:r>
              <a:rPr lang="en-US" altLang="ja-JP" dirty="0">
                <a:hlinkClick r:id="rId7"/>
              </a:rPr>
              <a:t>2022</a:t>
            </a:r>
            <a:r>
              <a:rPr lang="ja-JP" altLang="en-US" dirty="0">
                <a:hlinkClick r:id="rId7"/>
              </a:rPr>
              <a:t>）年医療施設（動態）調査・病院報告の概況｜厚生労働省</a:t>
            </a:r>
            <a:endParaRPr lang="en-US" altLang="ja-JP" dirty="0"/>
          </a:p>
          <a:p>
            <a:endParaRPr kumimoji="1" lang="en-US" altLang="ja-JP" dirty="0"/>
          </a:p>
          <a:p>
            <a:r>
              <a:rPr lang="ja-JP" altLang="en-US" dirty="0">
                <a:hlinkClick r:id="rId8"/>
              </a:rPr>
              <a:t>令和５年簡易生命表の概況｜厚生労働省</a:t>
            </a:r>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5BCF20F6-02F4-5F40-A8D1-3F65F449E5E0}" type="slidenum">
              <a:rPr kumimoji="1" lang="ja-JP" altLang="en-US" smtClean="0"/>
              <a:t>12</a:t>
            </a:fld>
            <a:endParaRPr kumimoji="1" lang="ja-JP" altLang="en-US"/>
          </a:p>
        </p:txBody>
      </p:sp>
    </p:spTree>
    <p:extLst>
      <p:ext uri="{BB962C8B-B14F-4D97-AF65-F5344CB8AC3E}">
        <p14:creationId xmlns:p14="http://schemas.microsoft.com/office/powerpoint/2010/main" val="10108662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タブの「表示」→「プレゼンテーションの表示」→「ノート」をクリックしていただくと、ハイパーリンクから当該サイトに遷移します。</a:t>
            </a:r>
            <a:endParaRPr kumimoji="1" lang="en-US" altLang="ja-JP" dirty="0"/>
          </a:p>
          <a:p>
            <a:endParaRPr kumimoji="1" lang="en-US" altLang="ja-JP" dirty="0"/>
          </a:p>
          <a:p>
            <a:r>
              <a:rPr kumimoji="1" lang="en-US" altLang="ja-JP" dirty="0"/>
              <a:t>【</a:t>
            </a:r>
            <a:r>
              <a:rPr kumimoji="1" lang="ja-JP" altLang="en-US" dirty="0"/>
              <a:t>出典元</a:t>
            </a:r>
            <a:r>
              <a:rPr kumimoji="1" lang="en-US" altLang="ja-JP" dirty="0"/>
              <a:t>】</a:t>
            </a:r>
          </a:p>
          <a:p>
            <a:r>
              <a:rPr lang="ja-JP" altLang="en-US" dirty="0">
                <a:hlinkClick r:id="rId3"/>
              </a:rPr>
              <a:t>日本の損害保険－ファクトブック｜日本損害保険協会</a:t>
            </a:r>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5BCF20F6-02F4-5F40-A8D1-3F65F449E5E0}" type="slidenum">
              <a:rPr kumimoji="1" lang="ja-JP" altLang="en-US" smtClean="0"/>
              <a:t>13</a:t>
            </a:fld>
            <a:endParaRPr kumimoji="1" lang="ja-JP" altLang="en-US"/>
          </a:p>
        </p:txBody>
      </p:sp>
    </p:spTree>
    <p:extLst>
      <p:ext uri="{BB962C8B-B14F-4D97-AF65-F5344CB8AC3E}">
        <p14:creationId xmlns:p14="http://schemas.microsoft.com/office/powerpoint/2010/main" val="8360092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タブの「表示」→「プレゼンテーションの表示」→「ノート」をクリックしていただくと、ハイパーリンクから当該サイトに遷移します。</a:t>
            </a:r>
            <a:endParaRPr kumimoji="1" lang="en-US" altLang="ja-JP" dirty="0"/>
          </a:p>
          <a:p>
            <a:endParaRPr kumimoji="1" lang="en-US" altLang="ja-JP" dirty="0"/>
          </a:p>
          <a:p>
            <a:r>
              <a:rPr kumimoji="1" lang="en-US" altLang="ja-JP" dirty="0"/>
              <a:t>【</a:t>
            </a:r>
            <a:r>
              <a:rPr kumimoji="1" lang="ja-JP" altLang="en-US" dirty="0"/>
              <a:t>参考情報</a:t>
            </a:r>
            <a:r>
              <a:rPr kumimoji="1" lang="en-US" altLang="ja-JP" dirty="0"/>
              <a:t>】</a:t>
            </a:r>
          </a:p>
          <a:p>
            <a:r>
              <a:rPr lang="ja-JP" altLang="en-US" dirty="0">
                <a:hlinkClick r:id="rId3"/>
              </a:rPr>
              <a:t>公的な遺族年金の仕組みについて知りたい｜リスクに備えるための生活設計｜ひと目でわかる生活設計情報｜公益財団法人　生命保険文化センター</a:t>
            </a:r>
            <a:endParaRPr lang="en-US" altLang="ja-JP" dirty="0"/>
          </a:p>
          <a:p>
            <a:endParaRPr kumimoji="1" lang="en-US" altLang="ja-JP" dirty="0"/>
          </a:p>
          <a:p>
            <a:r>
              <a:rPr lang="ja-JP" altLang="en-US" dirty="0">
                <a:hlinkClick r:id="rId4"/>
              </a:rPr>
              <a:t>働けなくなったときなどの公的保障（傷病手当金、障害年金）について知りたい｜リスクに備えるための生活設計｜ひと目でわかる生活設計情報｜公益財団法人　生命保険文化センター</a:t>
            </a:r>
            <a:endParaRPr kumimoji="1" lang="en-US" altLang="ja-JP" dirty="0"/>
          </a:p>
          <a:p>
            <a:endParaRPr kumimoji="1" lang="en-US" altLang="ja-JP" dirty="0"/>
          </a:p>
          <a:p>
            <a:r>
              <a:rPr lang="ja-JP" altLang="en-US" dirty="0">
                <a:hlinkClick r:id="rId5"/>
              </a:rPr>
              <a:t>高額療養費制度について知りたい｜リスクに備えるための生活設計｜ひと目でわかる生活設計情報｜公益財団法人　生命保険文化センター</a:t>
            </a:r>
            <a:endParaRPr kumimoji="1" lang="en-US" altLang="ja-JP" dirty="0"/>
          </a:p>
          <a:p>
            <a:endParaRPr kumimoji="1" lang="en-US" altLang="ja-JP" dirty="0"/>
          </a:p>
          <a:p>
            <a:r>
              <a:rPr lang="ja-JP" altLang="en-US" dirty="0">
                <a:hlinkClick r:id="rId6"/>
              </a:rPr>
              <a:t>公的年金はいくらくらい受け取れる？｜リスクに備えるための生活設計｜ひと目でわかる生活設計情報｜公益財団法人　生命保険文化センター</a:t>
            </a:r>
            <a:endParaRPr lang="en-US" altLang="ja-JP" dirty="0"/>
          </a:p>
          <a:p>
            <a:endParaRPr kumimoji="1" lang="en-US" altLang="ja-JP" dirty="0"/>
          </a:p>
          <a:p>
            <a:r>
              <a:rPr lang="ja-JP" altLang="en-US" dirty="0">
                <a:hlinkClick r:id="rId7"/>
              </a:rPr>
              <a:t>公的年金の将来の年金額を知りたいときは？｜リスクに備えるための生活設計｜ひと目でわかる生活設計情報｜公益財団法人　生命保険文化センター</a:t>
            </a:r>
            <a:endParaRPr kumimoji="1" lang="en-US" altLang="ja-JP" dirty="0"/>
          </a:p>
          <a:p>
            <a:endParaRPr kumimoji="1" lang="en-US" altLang="ja-JP" dirty="0"/>
          </a:p>
          <a:p>
            <a:r>
              <a:rPr lang="ja-JP" altLang="en-US" dirty="0">
                <a:hlinkClick r:id="rId8"/>
              </a:rPr>
              <a:t>公的介護保険への加入はいつから？　保険料はどのように負担する？｜リスクに備えるための生活設計｜ひと目でわかる生活設計情報｜公益財団法人　生命保険文化センター</a:t>
            </a:r>
            <a:endParaRPr kumimoji="1" lang="en-US" altLang="ja-JP" dirty="0"/>
          </a:p>
          <a:p>
            <a:endParaRPr kumimoji="1" lang="en-US" altLang="ja-JP" dirty="0"/>
          </a:p>
          <a:p>
            <a:r>
              <a:rPr lang="ja-JP" altLang="en-US" dirty="0">
                <a:hlinkClick r:id="rId9"/>
              </a:rPr>
              <a:t>公的介護保険で受けられるサービスの内容は？｜リスクに備える</a:t>
            </a:r>
            <a:endParaRPr kumimoji="1" lang="ja-JP" altLang="en-US" dirty="0"/>
          </a:p>
        </p:txBody>
      </p:sp>
      <p:sp>
        <p:nvSpPr>
          <p:cNvPr id="4" name="スライド番号プレースホルダー 3"/>
          <p:cNvSpPr>
            <a:spLocks noGrp="1"/>
          </p:cNvSpPr>
          <p:nvPr>
            <p:ph type="sldNum" sz="quarter" idx="5"/>
          </p:nvPr>
        </p:nvSpPr>
        <p:spPr/>
        <p:txBody>
          <a:bodyPr/>
          <a:lstStyle/>
          <a:p>
            <a:fld id="{5BCF20F6-02F4-5F40-A8D1-3F65F449E5E0}" type="slidenum">
              <a:rPr kumimoji="1" lang="ja-JP" altLang="en-US" smtClean="0"/>
              <a:t>17</a:t>
            </a:fld>
            <a:endParaRPr kumimoji="1" lang="ja-JP" altLang="en-US"/>
          </a:p>
        </p:txBody>
      </p:sp>
    </p:spTree>
    <p:extLst>
      <p:ext uri="{BB962C8B-B14F-4D97-AF65-F5344CB8AC3E}">
        <p14:creationId xmlns:p14="http://schemas.microsoft.com/office/powerpoint/2010/main" val="40651574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タブの「表示」→「プレゼンテーションの表示」→「ノート」をクリックしていただくと、ハイパーリンクから当該サイトに遷移します。</a:t>
            </a:r>
            <a:endParaRPr kumimoji="1" lang="en-US" altLang="ja-JP" dirty="0"/>
          </a:p>
          <a:p>
            <a:endParaRPr kumimoji="1" lang="en-US" altLang="ja-JP" dirty="0"/>
          </a:p>
          <a:p>
            <a:r>
              <a:rPr kumimoji="1" lang="en-US" altLang="ja-JP" dirty="0"/>
              <a:t>【</a:t>
            </a:r>
            <a:r>
              <a:rPr kumimoji="1" lang="ja-JP" altLang="en-US" dirty="0"/>
              <a:t>参考情報</a:t>
            </a:r>
            <a:r>
              <a:rPr kumimoji="1" lang="en-US" altLang="ja-JP" dirty="0"/>
              <a:t>】</a:t>
            </a:r>
            <a:endParaRPr kumimoji="1" lang="ja-JP" altLang="en-US" dirty="0"/>
          </a:p>
          <a:p>
            <a:r>
              <a:rPr lang="ja-JP" altLang="en-US" dirty="0">
                <a:hlinkClick r:id="rId3"/>
              </a:rPr>
              <a:t>その３：</a:t>
            </a:r>
            <a:r>
              <a:rPr lang="en-US" altLang="ja-JP" dirty="0">
                <a:hlinkClick r:id="rId3"/>
              </a:rPr>
              <a:t>【</a:t>
            </a:r>
            <a:r>
              <a:rPr lang="ja-JP" altLang="en-US" dirty="0">
                <a:hlinkClick r:id="rId3"/>
              </a:rPr>
              <a:t>既に保険を契約している皆さま</a:t>
            </a:r>
            <a:r>
              <a:rPr lang="en-US" altLang="ja-JP" dirty="0">
                <a:hlinkClick r:id="rId3"/>
              </a:rPr>
              <a:t>】 </a:t>
            </a:r>
            <a:r>
              <a:rPr lang="ja-JP" altLang="en-US" dirty="0">
                <a:hlinkClick r:id="rId3"/>
              </a:rPr>
              <a:t>生命保険の「見直し方法」と留意点を確認しましょう｜生命保険の契約にあたっての手引｜公益財団法人　生命保険文化センター</a:t>
            </a:r>
            <a:endParaRPr lang="en-US" altLang="ja-JP" dirty="0"/>
          </a:p>
          <a:p>
            <a:endParaRPr kumimoji="1" lang="en-US" altLang="ja-JP" dirty="0"/>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dirty="0">
                <a:hlinkClick r:id="rId4"/>
              </a:rPr>
              <a:t>転換制度｜保障内容の変更と対応方法｜知っておきたい生命保険の基礎知識｜生命保険を知る・学ぶ｜公益財団法人　生命保険文化センター</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5BCF20F6-02F4-5F40-A8D1-3F65F449E5E0}" type="slidenum">
              <a:rPr kumimoji="1" lang="ja-JP" altLang="en-US" smtClean="0"/>
              <a:t>27</a:t>
            </a:fld>
            <a:endParaRPr kumimoji="1" lang="ja-JP" altLang="en-US"/>
          </a:p>
        </p:txBody>
      </p:sp>
    </p:spTree>
    <p:extLst>
      <p:ext uri="{BB962C8B-B14F-4D97-AF65-F5344CB8AC3E}">
        <p14:creationId xmlns:p14="http://schemas.microsoft.com/office/powerpoint/2010/main" val="30857722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9DFEF97A-8E32-46E6-AE81-7A3FF97C811B}" type="datetime1">
              <a:rPr kumimoji="1" lang="ja-JP" altLang="en-US" smtClean="0"/>
              <a:t>2025/5/29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lvl1pPr>
              <a:defRPr>
                <a:solidFill>
                  <a:schemeClr val="tx1">
                    <a:lumMod val="65000"/>
                    <a:lumOff val="35000"/>
                  </a:schemeClr>
                </a:solidFill>
                <a:latin typeface="Calibri" panose="020F0502020204030204" pitchFamily="34" charset="0"/>
                <a:cs typeface="Calibri" panose="020F0502020204030204" pitchFamily="34" charset="0"/>
              </a:defRPr>
            </a:lvl1pPr>
          </a:lstStyle>
          <a:p>
            <a:fld id="{7B76553B-32E2-D644-9CD0-56FDA882EB90}" type="slidenum">
              <a:rPr lang="ja-JP" altLang="en-US" smtClean="0"/>
              <a:pPr/>
              <a:t>‹#›</a:t>
            </a:fld>
            <a:endParaRPr lang="ja-JP" altLang="en-US" dirty="0"/>
          </a:p>
        </p:txBody>
      </p:sp>
    </p:spTree>
    <p:extLst>
      <p:ext uri="{BB962C8B-B14F-4D97-AF65-F5344CB8AC3E}">
        <p14:creationId xmlns:p14="http://schemas.microsoft.com/office/powerpoint/2010/main" val="2052171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F41D9C82-83C5-4611-8A9D-B586AD02594D}" type="datetime1">
              <a:rPr kumimoji="1" lang="ja-JP" altLang="en-US" smtClean="0"/>
              <a:t>2025/5/29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B76553B-32E2-D644-9CD0-56FDA882EB90}" type="slidenum">
              <a:rPr kumimoji="1" lang="ja-JP" altLang="en-US" smtClean="0"/>
              <a:t>‹#›</a:t>
            </a:fld>
            <a:endParaRPr kumimoji="1" lang="ja-JP" altLang="en-US"/>
          </a:p>
        </p:txBody>
      </p:sp>
    </p:spTree>
    <p:extLst>
      <p:ext uri="{BB962C8B-B14F-4D97-AF65-F5344CB8AC3E}">
        <p14:creationId xmlns:p14="http://schemas.microsoft.com/office/powerpoint/2010/main" val="40141387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36867B61-4C22-460E-BB81-03AE7339A533}" type="datetime1">
              <a:rPr kumimoji="1" lang="ja-JP" altLang="en-US" smtClean="0"/>
              <a:t>2025/5/29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B76553B-32E2-D644-9CD0-56FDA882EB90}" type="slidenum">
              <a:rPr kumimoji="1" lang="ja-JP" altLang="en-US" smtClean="0"/>
              <a:t>‹#›</a:t>
            </a:fld>
            <a:endParaRPr kumimoji="1" lang="ja-JP" altLang="en-US"/>
          </a:p>
        </p:txBody>
      </p:sp>
    </p:spTree>
    <p:extLst>
      <p:ext uri="{BB962C8B-B14F-4D97-AF65-F5344CB8AC3E}">
        <p14:creationId xmlns:p14="http://schemas.microsoft.com/office/powerpoint/2010/main" val="782340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3125399-B0A4-4069-B8ED-BC7DCF577931}" type="datetime1">
              <a:rPr kumimoji="1" lang="ja-JP" altLang="en-US" smtClean="0"/>
              <a:t>2025/5/29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B76553B-32E2-D644-9CD0-56FDA882EB90}" type="slidenum">
              <a:rPr kumimoji="1" lang="ja-JP" altLang="en-US" smtClean="0"/>
              <a:t>‹#›</a:t>
            </a:fld>
            <a:endParaRPr kumimoji="1" lang="ja-JP" altLang="en-US"/>
          </a:p>
        </p:txBody>
      </p:sp>
    </p:spTree>
    <p:extLst>
      <p:ext uri="{BB962C8B-B14F-4D97-AF65-F5344CB8AC3E}">
        <p14:creationId xmlns:p14="http://schemas.microsoft.com/office/powerpoint/2010/main" val="25354610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23134951-D0CD-40FA-A8D8-6210438971B3}" type="datetime1">
              <a:rPr kumimoji="1" lang="ja-JP" altLang="en-US" smtClean="0"/>
              <a:t>2025/5/29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B76553B-32E2-D644-9CD0-56FDA882EB90}" type="slidenum">
              <a:rPr kumimoji="1" lang="ja-JP" altLang="en-US" smtClean="0"/>
              <a:t>‹#›</a:t>
            </a:fld>
            <a:endParaRPr kumimoji="1" lang="ja-JP" altLang="en-US"/>
          </a:p>
        </p:txBody>
      </p:sp>
    </p:spTree>
    <p:extLst>
      <p:ext uri="{BB962C8B-B14F-4D97-AF65-F5344CB8AC3E}">
        <p14:creationId xmlns:p14="http://schemas.microsoft.com/office/powerpoint/2010/main" val="3557527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36AD6152-4B2A-4077-B767-04179073FE12}" type="datetime1">
              <a:rPr kumimoji="1" lang="ja-JP" altLang="en-US" smtClean="0"/>
              <a:t>2025/5/29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B76553B-32E2-D644-9CD0-56FDA882EB90}" type="slidenum">
              <a:rPr kumimoji="1" lang="ja-JP" altLang="en-US" smtClean="0"/>
              <a:t>‹#›</a:t>
            </a:fld>
            <a:endParaRPr kumimoji="1" lang="ja-JP" altLang="en-US"/>
          </a:p>
        </p:txBody>
      </p:sp>
    </p:spTree>
    <p:extLst>
      <p:ext uri="{BB962C8B-B14F-4D97-AF65-F5344CB8AC3E}">
        <p14:creationId xmlns:p14="http://schemas.microsoft.com/office/powerpoint/2010/main" val="642620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1C9B1A76-794F-469A-AE3F-F08D47ECBC55}" type="datetime1">
              <a:rPr kumimoji="1" lang="ja-JP" altLang="en-US" smtClean="0"/>
              <a:t>2025/5/29</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7B76553B-32E2-D644-9CD0-56FDA882EB90}" type="slidenum">
              <a:rPr kumimoji="1" lang="ja-JP" altLang="en-US" smtClean="0"/>
              <a:t>‹#›</a:t>
            </a:fld>
            <a:endParaRPr kumimoji="1" lang="ja-JP" altLang="en-US"/>
          </a:p>
        </p:txBody>
      </p:sp>
    </p:spTree>
    <p:extLst>
      <p:ext uri="{BB962C8B-B14F-4D97-AF65-F5344CB8AC3E}">
        <p14:creationId xmlns:p14="http://schemas.microsoft.com/office/powerpoint/2010/main" val="1904350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789AEF7F-D0C5-4963-858B-CD465BD12098}" type="datetime1">
              <a:rPr kumimoji="1" lang="ja-JP" altLang="en-US" smtClean="0"/>
              <a:t>2025/5/29</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7B76553B-32E2-D644-9CD0-56FDA882EB90}" type="slidenum">
              <a:rPr kumimoji="1" lang="ja-JP" altLang="en-US" smtClean="0"/>
              <a:t>‹#›</a:t>
            </a:fld>
            <a:endParaRPr kumimoji="1" lang="ja-JP" altLang="en-US"/>
          </a:p>
        </p:txBody>
      </p:sp>
    </p:spTree>
    <p:extLst>
      <p:ext uri="{BB962C8B-B14F-4D97-AF65-F5344CB8AC3E}">
        <p14:creationId xmlns:p14="http://schemas.microsoft.com/office/powerpoint/2010/main" val="1334832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FE49E0A7-7401-42A8-839F-3E7BF772676B}" type="datetime1">
              <a:rPr kumimoji="1" lang="ja-JP" altLang="en-US" smtClean="0"/>
              <a:t>2025/5/29</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7B76553B-32E2-D644-9CD0-56FDA882EB90}" type="slidenum">
              <a:rPr kumimoji="1" lang="ja-JP" altLang="en-US" smtClean="0"/>
              <a:t>‹#›</a:t>
            </a:fld>
            <a:endParaRPr kumimoji="1" lang="ja-JP" altLang="en-US"/>
          </a:p>
        </p:txBody>
      </p:sp>
    </p:spTree>
    <p:extLst>
      <p:ext uri="{BB962C8B-B14F-4D97-AF65-F5344CB8AC3E}">
        <p14:creationId xmlns:p14="http://schemas.microsoft.com/office/powerpoint/2010/main" val="203508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6A73162B-DE5A-4A90-88C6-0EE05FE552AC}" type="datetime1">
              <a:rPr kumimoji="1" lang="ja-JP" altLang="en-US" smtClean="0"/>
              <a:t>2025/5/29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B76553B-32E2-D644-9CD0-56FDA882EB90}" type="slidenum">
              <a:rPr kumimoji="1" lang="ja-JP" altLang="en-US" smtClean="0"/>
              <a:t>‹#›</a:t>
            </a:fld>
            <a:endParaRPr kumimoji="1" lang="ja-JP" altLang="en-US"/>
          </a:p>
        </p:txBody>
      </p:sp>
    </p:spTree>
    <p:extLst>
      <p:ext uri="{BB962C8B-B14F-4D97-AF65-F5344CB8AC3E}">
        <p14:creationId xmlns:p14="http://schemas.microsoft.com/office/powerpoint/2010/main" val="9606078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EAD0952-C2CC-479A-9464-067F9135CB59}" type="datetime1">
              <a:rPr kumimoji="1" lang="ja-JP" altLang="en-US" smtClean="0"/>
              <a:t>2025/5/29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B76553B-32E2-D644-9CD0-56FDA882EB90}" type="slidenum">
              <a:rPr kumimoji="1" lang="ja-JP" altLang="en-US" smtClean="0"/>
              <a:t>‹#›</a:t>
            </a:fld>
            <a:endParaRPr kumimoji="1" lang="ja-JP" altLang="en-US"/>
          </a:p>
        </p:txBody>
      </p:sp>
    </p:spTree>
    <p:extLst>
      <p:ext uri="{BB962C8B-B14F-4D97-AF65-F5344CB8AC3E}">
        <p14:creationId xmlns:p14="http://schemas.microsoft.com/office/powerpoint/2010/main" val="32724235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CD26CF-4CE1-4741-9060-60C66DE01164}" type="datetime1">
              <a:rPr kumimoji="1" lang="ja-JP" altLang="en-US" smtClean="0"/>
              <a:t>2025/5/29</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010400" y="6476134"/>
            <a:ext cx="2133600" cy="365125"/>
          </a:xfrm>
          <a:prstGeom prst="rect">
            <a:avLst/>
          </a:prstGeom>
        </p:spPr>
        <p:txBody>
          <a:bodyPr vert="horz" lIns="91440" tIns="45720" rIns="91440" bIns="45720" rtlCol="0" anchor="ctr"/>
          <a:lstStyle>
            <a:lvl1pPr algn="r">
              <a:defRPr sz="1800">
                <a:solidFill>
                  <a:schemeClr val="tx1">
                    <a:lumMod val="65000"/>
                    <a:lumOff val="35000"/>
                  </a:schemeClr>
                </a:solidFill>
                <a:latin typeface="+mn-lt"/>
              </a:defRPr>
            </a:lvl1pPr>
          </a:lstStyle>
          <a:p>
            <a:fld id="{7B76553B-32E2-D644-9CD0-56FDA882EB90}" type="slidenum">
              <a:rPr lang="ja-JP" altLang="en-US" smtClean="0"/>
              <a:pPr/>
              <a:t>‹#›</a:t>
            </a:fld>
            <a:endParaRPr lang="ja-JP" altLang="en-US" dirty="0"/>
          </a:p>
        </p:txBody>
      </p:sp>
    </p:spTree>
    <p:extLst>
      <p:ext uri="{BB962C8B-B14F-4D97-AF65-F5344CB8AC3E}">
        <p14:creationId xmlns:p14="http://schemas.microsoft.com/office/powerpoint/2010/main" val="33409326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jp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5.png"/><Relationship Id="rId7" Type="http://schemas.openxmlformats.org/officeDocument/2006/relationships/image" Target="../media/image20.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image" Target="../media/image32.png"/><Relationship Id="rId5" Type="http://schemas.openxmlformats.org/officeDocument/2006/relationships/image" Target="../media/image27.png"/><Relationship Id="rId10" Type="http://schemas.openxmlformats.org/officeDocument/2006/relationships/image" Target="../media/image31.png"/><Relationship Id="rId4" Type="http://schemas.openxmlformats.org/officeDocument/2006/relationships/image" Target="../media/image26.png"/><Relationship Id="rId9"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35.png"/><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フレーム 8"/>
          <p:cNvSpPr/>
          <p:nvPr/>
        </p:nvSpPr>
        <p:spPr>
          <a:xfrm>
            <a:off x="0" y="1"/>
            <a:ext cx="9144000" cy="6874074"/>
          </a:xfrm>
          <a:prstGeom prst="frame">
            <a:avLst>
              <a:gd name="adj1" fmla="val 13704"/>
            </a:avLst>
          </a:prstGeom>
          <a:solidFill>
            <a:schemeClr val="accent5">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10" name="角丸四角形 9"/>
          <p:cNvSpPr/>
          <p:nvPr/>
        </p:nvSpPr>
        <p:spPr bwMode="white">
          <a:xfrm>
            <a:off x="492050" y="464801"/>
            <a:ext cx="8212667" cy="6011333"/>
          </a:xfrm>
          <a:prstGeom prst="roundRect">
            <a:avLst>
              <a:gd name="adj" fmla="val 2265"/>
            </a:avLst>
          </a:prstGeom>
          <a:solidFill>
            <a:schemeClr val="bg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latin typeface="ヒラギノ丸ゴ Pro W4"/>
              <a:ea typeface="ヒラギノ丸ゴ Pro W4"/>
              <a:cs typeface="ヒラギノ丸ゴ Pro W4"/>
            </a:endParaRPr>
          </a:p>
        </p:txBody>
      </p:sp>
      <p:sp>
        <p:nvSpPr>
          <p:cNvPr id="5" name="正方形/長方形 4"/>
          <p:cNvSpPr/>
          <p:nvPr/>
        </p:nvSpPr>
        <p:spPr bwMode="gray">
          <a:xfrm>
            <a:off x="290453" y="1529811"/>
            <a:ext cx="8580026" cy="1015663"/>
          </a:xfrm>
          <a:prstGeom prst="rect">
            <a:avLst/>
          </a:prstGeom>
        </p:spPr>
        <p:txBody>
          <a:bodyPr wrap="square">
            <a:spAutoFit/>
          </a:bodyPr>
          <a:lstStyle/>
          <a:p>
            <a:pPr algn="ctr" eaLnBrk="1" hangingPunct="1">
              <a:spcBef>
                <a:spcPct val="50000"/>
              </a:spcBef>
              <a:buFontTx/>
              <a:buNone/>
              <a:defRPr/>
            </a:pPr>
            <a:r>
              <a:rPr lang="ja-JP" altLang="en-US" sz="5800" b="1" dirty="0">
                <a:ln w="18415" cmpd="sng">
                  <a:solidFill>
                    <a:srgbClr val="FFFFFF"/>
                  </a:solidFill>
                  <a:prstDash val="solid"/>
                </a:ln>
                <a:solidFill>
                  <a:schemeClr val="accent1">
                    <a:lumMod val="50000"/>
                  </a:schemeClr>
                </a:solidFill>
                <a:latin typeface="Meiryo UI" panose="020B0604030504040204" pitchFamily="50" charset="-128"/>
                <a:ea typeface="Meiryo UI" panose="020B0604030504040204" pitchFamily="50" charset="-128"/>
                <a:cs typeface="ヒラギノ角ゴ Std W8"/>
              </a:rPr>
              <a:t>生活設計とリスクへの備え</a:t>
            </a:r>
          </a:p>
        </p:txBody>
      </p:sp>
      <p:sp>
        <p:nvSpPr>
          <p:cNvPr id="6" name="正方形/長方形 5"/>
          <p:cNvSpPr/>
          <p:nvPr/>
        </p:nvSpPr>
        <p:spPr bwMode="gray">
          <a:xfrm>
            <a:off x="2205170" y="3489337"/>
            <a:ext cx="4650449" cy="1736100"/>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chemeClr val="accent1">
                    <a:lumMod val="50000"/>
                  </a:schemeClr>
                </a:solidFill>
                <a:latin typeface="Meiryo UI" panose="020B0604030504040204" pitchFamily="50" charset="-128"/>
                <a:ea typeface="Meiryo UI" panose="020B0604030504040204" pitchFamily="50" charset="-128"/>
                <a:cs typeface="ヒラギノ角ゴ ProN W6"/>
              </a:rPr>
              <a:t>１</a:t>
            </a:r>
            <a:r>
              <a:rPr lang="en-US" altLang="ja-JP" sz="3200" b="1" dirty="0">
                <a:solidFill>
                  <a:schemeClr val="accent1">
                    <a:lumMod val="50000"/>
                  </a:schemeClr>
                </a:solidFill>
                <a:latin typeface="Meiryo UI" panose="020B0604030504040204" pitchFamily="50" charset="-128"/>
                <a:ea typeface="Meiryo UI" panose="020B0604030504040204" pitchFamily="50" charset="-128"/>
                <a:cs typeface="ヒラギノ角ゴ ProN W6"/>
              </a:rPr>
              <a:t>. </a:t>
            </a:r>
            <a:r>
              <a:rPr lang="ja-JP" altLang="en-US" sz="3200" b="1" dirty="0">
                <a:solidFill>
                  <a:schemeClr val="accent1">
                    <a:lumMod val="50000"/>
                  </a:schemeClr>
                </a:solidFill>
                <a:latin typeface="Meiryo UI" panose="020B0604030504040204" pitchFamily="50" charset="-128"/>
                <a:ea typeface="Meiryo UI" panose="020B0604030504040204" pitchFamily="50" charset="-128"/>
                <a:cs typeface="ヒラギノ角ゴ ProN W6"/>
              </a:rPr>
              <a:t>生活設計とお金</a:t>
            </a:r>
            <a:endParaRPr lang="en-US" altLang="ja-JP" sz="3200" b="1" dirty="0">
              <a:solidFill>
                <a:schemeClr val="accent1">
                  <a:lumMod val="50000"/>
                </a:schemeClr>
              </a:solidFill>
              <a:latin typeface="Meiryo UI" panose="020B0604030504040204" pitchFamily="50" charset="-128"/>
              <a:ea typeface="Meiryo UI" panose="020B0604030504040204" pitchFamily="50" charset="-128"/>
              <a:cs typeface="ヒラギノ角ゴ ProN W6"/>
            </a:endParaRPr>
          </a:p>
          <a:p>
            <a:r>
              <a:rPr lang="ja-JP" altLang="en-US" sz="3200" b="1" dirty="0">
                <a:solidFill>
                  <a:schemeClr val="accent1">
                    <a:lumMod val="50000"/>
                  </a:schemeClr>
                </a:solidFill>
                <a:latin typeface="Meiryo UI" panose="020B0604030504040204" pitchFamily="50" charset="-128"/>
                <a:ea typeface="Meiryo UI" panose="020B0604030504040204" pitchFamily="50" charset="-128"/>
                <a:cs typeface="ヒラギノ角ゴ ProN W6"/>
              </a:rPr>
              <a:t>２</a:t>
            </a:r>
            <a:r>
              <a:rPr kumimoji="1" lang="en-US" altLang="ja-JP" sz="3200" b="1" dirty="0">
                <a:solidFill>
                  <a:schemeClr val="accent1">
                    <a:lumMod val="50000"/>
                  </a:schemeClr>
                </a:solidFill>
                <a:latin typeface="Meiryo UI" panose="020B0604030504040204" pitchFamily="50" charset="-128"/>
                <a:ea typeface="Meiryo UI" panose="020B0604030504040204" pitchFamily="50" charset="-128"/>
                <a:cs typeface="ヒラギノ角ゴ ProN W6"/>
              </a:rPr>
              <a:t>. </a:t>
            </a:r>
            <a:r>
              <a:rPr kumimoji="1" lang="ja-JP" altLang="en-US" sz="3200" b="1" dirty="0">
                <a:solidFill>
                  <a:schemeClr val="accent1">
                    <a:lumMod val="50000"/>
                  </a:schemeClr>
                </a:solidFill>
                <a:latin typeface="Meiryo UI" panose="020B0604030504040204" pitchFamily="50" charset="-128"/>
                <a:ea typeface="Meiryo UI" panose="020B0604030504040204" pitchFamily="50" charset="-128"/>
                <a:cs typeface="ヒラギノ角ゴ ProN W6"/>
              </a:rPr>
              <a:t>リスクへの備え</a:t>
            </a:r>
            <a:endParaRPr kumimoji="1" lang="en-US" altLang="ja-JP" sz="3200" b="1" dirty="0">
              <a:solidFill>
                <a:schemeClr val="accent1">
                  <a:lumMod val="50000"/>
                </a:schemeClr>
              </a:solidFill>
              <a:latin typeface="Meiryo UI" panose="020B0604030504040204" pitchFamily="50" charset="-128"/>
              <a:ea typeface="Meiryo UI" panose="020B0604030504040204" pitchFamily="50" charset="-128"/>
              <a:cs typeface="ヒラギノ角ゴ ProN W6"/>
            </a:endParaRPr>
          </a:p>
          <a:p>
            <a:r>
              <a:rPr lang="ja-JP" altLang="en-US" sz="3200" b="1" dirty="0">
                <a:solidFill>
                  <a:schemeClr val="accent1">
                    <a:lumMod val="50000"/>
                  </a:schemeClr>
                </a:solidFill>
                <a:latin typeface="Meiryo UI" panose="020B0604030504040204" pitchFamily="50" charset="-128"/>
                <a:ea typeface="Meiryo UI" panose="020B0604030504040204" pitchFamily="50" charset="-128"/>
                <a:cs typeface="ヒラギノ角ゴ ProN W6"/>
              </a:rPr>
              <a:t>３</a:t>
            </a:r>
            <a:r>
              <a:rPr lang="en-US" altLang="ja-JP" sz="3200" b="1" dirty="0">
                <a:solidFill>
                  <a:schemeClr val="accent1">
                    <a:lumMod val="50000"/>
                  </a:schemeClr>
                </a:solidFill>
                <a:latin typeface="Meiryo UI" panose="020B0604030504040204" pitchFamily="50" charset="-128"/>
                <a:ea typeface="Meiryo UI" panose="020B0604030504040204" pitchFamily="50" charset="-128"/>
                <a:cs typeface="ヒラギノ角ゴ ProN W6"/>
              </a:rPr>
              <a:t>. </a:t>
            </a:r>
            <a:r>
              <a:rPr lang="ja-JP" altLang="en-US" sz="3200" b="1" dirty="0">
                <a:solidFill>
                  <a:schemeClr val="accent1">
                    <a:lumMod val="50000"/>
                  </a:schemeClr>
                </a:solidFill>
                <a:latin typeface="Meiryo UI" panose="020B0604030504040204" pitchFamily="50" charset="-128"/>
                <a:ea typeface="Meiryo UI" panose="020B0604030504040204" pitchFamily="50" charset="-128"/>
                <a:cs typeface="ヒラギノ角ゴ ProN W6"/>
              </a:rPr>
              <a:t>公的保障と私的保障</a:t>
            </a:r>
            <a:endParaRPr lang="en-US" altLang="ja-JP" sz="3200" b="1" dirty="0">
              <a:solidFill>
                <a:schemeClr val="accent1">
                  <a:lumMod val="50000"/>
                </a:schemeClr>
              </a:solidFill>
              <a:latin typeface="Meiryo UI" panose="020B0604030504040204" pitchFamily="50" charset="-128"/>
              <a:ea typeface="Meiryo UI" panose="020B0604030504040204" pitchFamily="50" charset="-128"/>
              <a:cs typeface="ヒラギノ角ゴ ProN W6"/>
            </a:endParaRPr>
          </a:p>
          <a:p>
            <a:r>
              <a:rPr lang="ja-JP" altLang="en-US" sz="3200" b="1" dirty="0">
                <a:solidFill>
                  <a:schemeClr val="accent1">
                    <a:lumMod val="50000"/>
                  </a:schemeClr>
                </a:solidFill>
                <a:latin typeface="Meiryo UI" panose="020B0604030504040204" pitchFamily="50" charset="-128"/>
                <a:ea typeface="Meiryo UI" panose="020B0604030504040204" pitchFamily="50" charset="-128"/>
                <a:cs typeface="ヒラギノ角ゴ ProN W6"/>
              </a:rPr>
              <a:t>４</a:t>
            </a:r>
            <a:r>
              <a:rPr kumimoji="1" lang="en-US" altLang="ja-JP" sz="3200" b="1" dirty="0">
                <a:solidFill>
                  <a:schemeClr val="accent1">
                    <a:lumMod val="50000"/>
                  </a:schemeClr>
                </a:solidFill>
                <a:latin typeface="Meiryo UI" panose="020B0604030504040204" pitchFamily="50" charset="-128"/>
                <a:ea typeface="Meiryo UI" panose="020B0604030504040204" pitchFamily="50" charset="-128"/>
                <a:cs typeface="ヒラギノ角ゴ ProN W6"/>
              </a:rPr>
              <a:t>. </a:t>
            </a:r>
            <a:r>
              <a:rPr lang="ja-JP" altLang="en-US" sz="3200" b="1" dirty="0">
                <a:solidFill>
                  <a:schemeClr val="accent1">
                    <a:lumMod val="50000"/>
                  </a:schemeClr>
                </a:solidFill>
                <a:latin typeface="Meiryo UI" panose="020B0604030504040204" pitchFamily="50" charset="-128"/>
                <a:ea typeface="Meiryo UI" panose="020B0604030504040204" pitchFamily="50" charset="-128"/>
                <a:cs typeface="ヒラギノ角ゴ ProN W6"/>
              </a:rPr>
              <a:t>まとめ</a:t>
            </a:r>
            <a:endParaRPr kumimoji="1" lang="ja-JP" altLang="en-US" sz="3200" b="1" dirty="0">
              <a:solidFill>
                <a:schemeClr val="accent1">
                  <a:lumMod val="50000"/>
                </a:schemeClr>
              </a:solidFill>
              <a:latin typeface="Meiryo UI" panose="020B0604030504040204" pitchFamily="50" charset="-128"/>
              <a:ea typeface="Meiryo UI" panose="020B0604030504040204" pitchFamily="50" charset="-128"/>
              <a:cs typeface="ヒラギノ角ゴ ProN W6"/>
            </a:endParaRPr>
          </a:p>
        </p:txBody>
      </p:sp>
      <p:sp>
        <p:nvSpPr>
          <p:cNvPr id="7" name="角丸四角形 6"/>
          <p:cNvSpPr/>
          <p:nvPr/>
        </p:nvSpPr>
        <p:spPr>
          <a:xfrm>
            <a:off x="2359951" y="2843389"/>
            <a:ext cx="4340888" cy="458749"/>
          </a:xfrm>
          <a:prstGeom prst="round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dirty="0">
              <a:solidFill>
                <a:schemeClr val="bg1"/>
              </a:solidFill>
              <a:latin typeface="Meiryo UI" panose="020B0604030504040204" pitchFamily="50" charset="-128"/>
              <a:ea typeface="Meiryo UI" panose="020B0604030504040204" pitchFamily="50" charset="-128"/>
            </a:endParaRPr>
          </a:p>
        </p:txBody>
      </p:sp>
      <p:sp>
        <p:nvSpPr>
          <p:cNvPr id="8" name="正方形/長方形 7"/>
          <p:cNvSpPr/>
          <p:nvPr/>
        </p:nvSpPr>
        <p:spPr bwMode="white">
          <a:xfrm>
            <a:off x="2568956" y="2690046"/>
            <a:ext cx="392287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bg1"/>
                </a:solidFill>
                <a:latin typeface="Meiryo UI" panose="020B0604030504040204" pitchFamily="50" charset="-128"/>
                <a:ea typeface="Meiryo UI" panose="020B0604030504040204" pitchFamily="50" charset="-128"/>
                <a:cs typeface="ヒラギノ角ゴ ProN W6"/>
              </a:rPr>
              <a:t>本日の授業内容</a:t>
            </a:r>
            <a:endParaRPr lang="en-US" altLang="ja-JP" sz="2400" b="1" dirty="0">
              <a:solidFill>
                <a:schemeClr val="bg1"/>
              </a:solidFill>
              <a:latin typeface="Meiryo UI" panose="020B0604030504040204" pitchFamily="50" charset="-128"/>
              <a:ea typeface="Meiryo UI" panose="020B0604030504040204" pitchFamily="50" charset="-128"/>
              <a:cs typeface="ヒラギノ角ゴ ProN W6"/>
            </a:endParaRPr>
          </a:p>
        </p:txBody>
      </p:sp>
      <p:pic>
        <p:nvPicPr>
          <p:cNvPr id="3" name="図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717665" y="5808208"/>
            <a:ext cx="3725603" cy="281478"/>
          </a:xfrm>
          <a:prstGeom prst="rect">
            <a:avLst/>
          </a:prstGeom>
        </p:spPr>
      </p:pic>
      <p:sp>
        <p:nvSpPr>
          <p:cNvPr id="13" name="スライド番号プレースホルダー 12"/>
          <p:cNvSpPr>
            <a:spLocks noGrp="1"/>
          </p:cNvSpPr>
          <p:nvPr>
            <p:ph type="sldNum" sz="quarter" idx="12"/>
          </p:nvPr>
        </p:nvSpPr>
        <p:spPr/>
        <p:txBody>
          <a:bodyPr/>
          <a:lstStyle/>
          <a:p>
            <a:fld id="{7B76553B-32E2-D644-9CD0-56FDA882EB90}" type="slidenum">
              <a:rPr kumimoji="1" lang="ja-JP" altLang="en-US" smtClean="0"/>
              <a:t>1</a:t>
            </a:fld>
            <a:endParaRPr kumimoji="1" lang="ja-JP" altLang="en-US"/>
          </a:p>
        </p:txBody>
      </p:sp>
      <p:sp>
        <p:nvSpPr>
          <p:cNvPr id="2" name="テキスト ボックス 1">
            <a:extLst>
              <a:ext uri="{FF2B5EF4-FFF2-40B4-BE49-F238E27FC236}">
                <a16:creationId xmlns:a16="http://schemas.microsoft.com/office/drawing/2014/main" id="{12A6D879-1FE5-B5FE-7FCA-698A85FA2918}"/>
              </a:ext>
            </a:extLst>
          </p:cNvPr>
          <p:cNvSpPr txBox="1"/>
          <p:nvPr/>
        </p:nvSpPr>
        <p:spPr>
          <a:xfrm>
            <a:off x="1249743" y="1230962"/>
            <a:ext cx="2638425" cy="369332"/>
          </a:xfrm>
          <a:prstGeom prst="rect">
            <a:avLst/>
          </a:prstGeom>
          <a:noFill/>
        </p:spPr>
        <p:txBody>
          <a:bodyPr wrap="square" rtlCol="0">
            <a:spAutoFit/>
          </a:bodyPr>
          <a:lstStyle/>
          <a:p>
            <a:r>
              <a:rPr kumimoji="1" lang="ja-JP" altLang="en-US" dirty="0">
                <a:latin typeface="BIZ UDPゴシック" panose="020B0400000000000000" pitchFamily="50" charset="-128"/>
                <a:ea typeface="BIZ UDPゴシック" panose="020B0400000000000000" pitchFamily="50" charset="-128"/>
              </a:rPr>
              <a:t>せいかつせっけい</a:t>
            </a:r>
          </a:p>
        </p:txBody>
      </p:sp>
      <p:sp>
        <p:nvSpPr>
          <p:cNvPr id="11" name="正方形/長方形 10">
            <a:extLst>
              <a:ext uri="{FF2B5EF4-FFF2-40B4-BE49-F238E27FC236}">
                <a16:creationId xmlns:a16="http://schemas.microsoft.com/office/drawing/2014/main" id="{A5DB09AF-A88D-A3DE-5960-4FC170BEEA36}"/>
              </a:ext>
            </a:extLst>
          </p:cNvPr>
          <p:cNvSpPr/>
          <p:nvPr/>
        </p:nvSpPr>
        <p:spPr>
          <a:xfrm>
            <a:off x="6324836" y="1274819"/>
            <a:ext cx="245380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そな</a:t>
            </a:r>
            <a:endParaRPr kumimoji="1" lang="ja-JP" altLang="en-US" dirty="0">
              <a:solidFill>
                <a:schemeClr val="tx1"/>
              </a:solidFill>
            </a:endParaRPr>
          </a:p>
        </p:txBody>
      </p:sp>
      <p:sp>
        <p:nvSpPr>
          <p:cNvPr id="12" name="正方形/長方形 11">
            <a:extLst>
              <a:ext uri="{FF2B5EF4-FFF2-40B4-BE49-F238E27FC236}">
                <a16:creationId xmlns:a16="http://schemas.microsoft.com/office/drawing/2014/main" id="{A80D75C1-54E3-D146-F30F-02FCE0AC3287}"/>
              </a:ext>
            </a:extLst>
          </p:cNvPr>
          <p:cNvSpPr/>
          <p:nvPr/>
        </p:nvSpPr>
        <p:spPr>
          <a:xfrm>
            <a:off x="3335265" y="2552505"/>
            <a:ext cx="89516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ほんじつ</a:t>
            </a:r>
            <a:endParaRPr kumimoji="1" lang="ja-JP" altLang="en-US" sz="1400" dirty="0">
              <a:solidFill>
                <a:schemeClr val="tx1"/>
              </a:solidFill>
            </a:endParaRPr>
          </a:p>
        </p:txBody>
      </p:sp>
      <p:sp>
        <p:nvSpPr>
          <p:cNvPr id="14" name="正方形/長方形 13">
            <a:extLst>
              <a:ext uri="{FF2B5EF4-FFF2-40B4-BE49-F238E27FC236}">
                <a16:creationId xmlns:a16="http://schemas.microsoft.com/office/drawing/2014/main" id="{9FC307E9-FAA0-61FF-F571-15DFAB1A99CA}"/>
              </a:ext>
            </a:extLst>
          </p:cNvPr>
          <p:cNvSpPr/>
          <p:nvPr/>
        </p:nvSpPr>
        <p:spPr>
          <a:xfrm>
            <a:off x="3506300" y="2570593"/>
            <a:ext cx="288349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じゅぎょうないよう</a:t>
            </a:r>
            <a:endParaRPr kumimoji="1" lang="ja-JP" altLang="en-US" sz="1400" dirty="0">
              <a:solidFill>
                <a:schemeClr val="tx1"/>
              </a:solidFill>
            </a:endParaRPr>
          </a:p>
        </p:txBody>
      </p:sp>
      <p:sp>
        <p:nvSpPr>
          <p:cNvPr id="16" name="テキスト ボックス 15">
            <a:extLst>
              <a:ext uri="{FF2B5EF4-FFF2-40B4-BE49-F238E27FC236}">
                <a16:creationId xmlns:a16="http://schemas.microsoft.com/office/drawing/2014/main" id="{07788F8F-2DC5-013D-85CA-5C913981DCF0}"/>
              </a:ext>
            </a:extLst>
          </p:cNvPr>
          <p:cNvSpPr txBox="1"/>
          <p:nvPr/>
        </p:nvSpPr>
        <p:spPr>
          <a:xfrm>
            <a:off x="3211906" y="3231184"/>
            <a:ext cx="1368560" cy="246221"/>
          </a:xfrm>
          <a:prstGeom prst="rect">
            <a:avLst/>
          </a:prstGeom>
          <a:noFill/>
        </p:spPr>
        <p:txBody>
          <a:bodyPr wrap="square" rtlCol="0">
            <a:spAutoFit/>
          </a:bodyPr>
          <a:lstStyle/>
          <a:p>
            <a:r>
              <a:rPr kumimoji="1" lang="ja-JP" altLang="en-US" sz="1000" dirty="0">
                <a:latin typeface="BIZ UDPゴシック" panose="020B0400000000000000" pitchFamily="50" charset="-128"/>
                <a:ea typeface="BIZ UDPゴシック" panose="020B0400000000000000" pitchFamily="50" charset="-128"/>
              </a:rPr>
              <a:t>せいかつせっけい</a:t>
            </a:r>
          </a:p>
        </p:txBody>
      </p:sp>
      <p:sp>
        <p:nvSpPr>
          <p:cNvPr id="18" name="正方形/長方形 17">
            <a:extLst>
              <a:ext uri="{FF2B5EF4-FFF2-40B4-BE49-F238E27FC236}">
                <a16:creationId xmlns:a16="http://schemas.microsoft.com/office/drawing/2014/main" id="{B2A2619C-BE72-4D4D-201B-32B705D658F6}"/>
              </a:ext>
            </a:extLst>
          </p:cNvPr>
          <p:cNvSpPr/>
          <p:nvPr/>
        </p:nvSpPr>
        <p:spPr>
          <a:xfrm>
            <a:off x="5000617" y="3199516"/>
            <a:ext cx="89516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tx1"/>
                </a:solidFill>
                <a:latin typeface="BIZ UDPゴシック" panose="020B0400000000000000" pitchFamily="50" charset="-128"/>
                <a:ea typeface="BIZ UDPゴシック" panose="020B0400000000000000" pitchFamily="50" charset="-128"/>
              </a:rPr>
              <a:t>かね</a:t>
            </a:r>
            <a:endParaRPr kumimoji="1" lang="ja-JP" altLang="en-US" sz="1100" dirty="0">
              <a:solidFill>
                <a:schemeClr val="tx1"/>
              </a:solidFill>
            </a:endParaRPr>
          </a:p>
        </p:txBody>
      </p:sp>
      <p:sp>
        <p:nvSpPr>
          <p:cNvPr id="19" name="正方形/長方形 18">
            <a:extLst>
              <a:ext uri="{FF2B5EF4-FFF2-40B4-BE49-F238E27FC236}">
                <a16:creationId xmlns:a16="http://schemas.microsoft.com/office/drawing/2014/main" id="{8B5BD8D9-DFB4-3698-D462-37DAAC63E6C8}"/>
              </a:ext>
            </a:extLst>
          </p:cNvPr>
          <p:cNvSpPr/>
          <p:nvPr/>
        </p:nvSpPr>
        <p:spPr>
          <a:xfrm>
            <a:off x="4448411" y="3703493"/>
            <a:ext cx="809389" cy="33328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そな</a:t>
            </a:r>
            <a:endParaRPr kumimoji="1" lang="ja-JP" altLang="en-US" sz="1000" dirty="0">
              <a:solidFill>
                <a:schemeClr val="tx1"/>
              </a:solidFill>
            </a:endParaRPr>
          </a:p>
        </p:txBody>
      </p:sp>
      <p:sp>
        <p:nvSpPr>
          <p:cNvPr id="20" name="テキスト ボックス 19">
            <a:extLst>
              <a:ext uri="{FF2B5EF4-FFF2-40B4-BE49-F238E27FC236}">
                <a16:creationId xmlns:a16="http://schemas.microsoft.com/office/drawing/2014/main" id="{96175E4D-54C1-3DB5-52E4-3567649F371D}"/>
              </a:ext>
            </a:extLst>
          </p:cNvPr>
          <p:cNvSpPr txBox="1"/>
          <p:nvPr/>
        </p:nvSpPr>
        <p:spPr>
          <a:xfrm>
            <a:off x="3367934" y="4223974"/>
            <a:ext cx="1368560" cy="246221"/>
          </a:xfrm>
          <a:prstGeom prst="rect">
            <a:avLst/>
          </a:prstGeom>
          <a:noFill/>
        </p:spPr>
        <p:txBody>
          <a:bodyPr wrap="square" rtlCol="0">
            <a:spAutoFit/>
          </a:bodyPr>
          <a:lstStyle/>
          <a:p>
            <a:r>
              <a:rPr kumimoji="1" lang="ja-JP" altLang="en-US" sz="1000" dirty="0">
                <a:latin typeface="BIZ UDPゴシック" panose="020B0400000000000000" pitchFamily="50" charset="-128"/>
                <a:ea typeface="BIZ UDPゴシック" panose="020B0400000000000000" pitchFamily="50" charset="-128"/>
              </a:rPr>
              <a:t>こうてきほしょう</a:t>
            </a:r>
          </a:p>
        </p:txBody>
      </p:sp>
      <p:sp>
        <p:nvSpPr>
          <p:cNvPr id="21" name="テキスト ボックス 20">
            <a:extLst>
              <a:ext uri="{FF2B5EF4-FFF2-40B4-BE49-F238E27FC236}">
                <a16:creationId xmlns:a16="http://schemas.microsoft.com/office/drawing/2014/main" id="{3F6BDD8B-040C-A9F1-9228-4355EB2F91AC}"/>
              </a:ext>
            </a:extLst>
          </p:cNvPr>
          <p:cNvSpPr txBox="1"/>
          <p:nvPr/>
        </p:nvSpPr>
        <p:spPr>
          <a:xfrm>
            <a:off x="5332279" y="4202562"/>
            <a:ext cx="1368560" cy="246221"/>
          </a:xfrm>
          <a:prstGeom prst="rect">
            <a:avLst/>
          </a:prstGeom>
          <a:noFill/>
        </p:spPr>
        <p:txBody>
          <a:bodyPr wrap="square" rtlCol="0">
            <a:spAutoFit/>
          </a:bodyPr>
          <a:lstStyle/>
          <a:p>
            <a:r>
              <a:rPr kumimoji="1" lang="ja-JP" altLang="en-US" sz="1000" dirty="0">
                <a:latin typeface="BIZ UDPゴシック" panose="020B0400000000000000" pitchFamily="50" charset="-128"/>
                <a:ea typeface="BIZ UDPゴシック" panose="020B0400000000000000" pitchFamily="50" charset="-128"/>
              </a:rPr>
              <a:t>してきほしょう</a:t>
            </a:r>
          </a:p>
        </p:txBody>
      </p:sp>
    </p:spTree>
    <p:extLst>
      <p:ext uri="{BB962C8B-B14F-4D97-AF65-F5344CB8AC3E}">
        <p14:creationId xmlns:p14="http://schemas.microsoft.com/office/powerpoint/2010/main" val="25409535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レーム 2"/>
          <p:cNvSpPr/>
          <p:nvPr/>
        </p:nvSpPr>
        <p:spPr>
          <a:xfrm>
            <a:off x="0" y="1"/>
            <a:ext cx="9144000" cy="6874074"/>
          </a:xfrm>
          <a:prstGeom prst="frame">
            <a:avLst>
              <a:gd name="adj1" fmla="val 13704"/>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5" name="角丸四角形 4"/>
          <p:cNvSpPr/>
          <p:nvPr/>
        </p:nvSpPr>
        <p:spPr bwMode="white">
          <a:xfrm>
            <a:off x="474133" y="457199"/>
            <a:ext cx="8212667" cy="6011333"/>
          </a:xfrm>
          <a:prstGeom prst="roundRect">
            <a:avLst>
              <a:gd name="adj" fmla="val 2265"/>
            </a:avLst>
          </a:prstGeom>
          <a:solidFill>
            <a:schemeClr val="bg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latin typeface="ヒラギノ丸ゴ Pro W4"/>
              <a:ea typeface="ヒラギノ丸ゴ Pro W4"/>
              <a:cs typeface="ヒラギノ丸ゴ Pro W4"/>
            </a:endParaRPr>
          </a:p>
        </p:txBody>
      </p:sp>
      <p:sp>
        <p:nvSpPr>
          <p:cNvPr id="6" name="テキスト ボックス 5"/>
          <p:cNvSpPr txBox="1"/>
          <p:nvPr/>
        </p:nvSpPr>
        <p:spPr>
          <a:xfrm>
            <a:off x="304800" y="2614937"/>
            <a:ext cx="8547100" cy="1815882"/>
          </a:xfrm>
          <a:prstGeom prst="rect">
            <a:avLst/>
          </a:prstGeom>
          <a:noFill/>
        </p:spPr>
        <p:txBody>
          <a:bodyPr wrap="square" rtlCol="0">
            <a:spAutoFit/>
          </a:bodyPr>
          <a:lstStyle/>
          <a:p>
            <a:pPr algn="ctr"/>
            <a:r>
              <a:rPr lang="ja-JP" altLang="en-US" sz="6600" b="1" dirty="0">
                <a:solidFill>
                  <a:schemeClr val="accent1">
                    <a:lumMod val="50000"/>
                  </a:schemeClr>
                </a:solidFill>
                <a:latin typeface="Meiryo UI" panose="020B0604030504040204" pitchFamily="50" charset="-128"/>
                <a:ea typeface="Meiryo UI" panose="020B0604030504040204" pitchFamily="50" charset="-128"/>
                <a:cs typeface="ヒラギノ角ゴ Pro W6"/>
              </a:rPr>
              <a:t>２</a:t>
            </a:r>
            <a:r>
              <a:rPr lang="en-US" altLang="ja-JP" sz="6600" b="1" dirty="0">
                <a:solidFill>
                  <a:schemeClr val="accent1">
                    <a:lumMod val="50000"/>
                  </a:schemeClr>
                </a:solidFill>
                <a:latin typeface="Meiryo UI" panose="020B0604030504040204" pitchFamily="50" charset="-128"/>
                <a:ea typeface="Meiryo UI" panose="020B0604030504040204" pitchFamily="50" charset="-128"/>
                <a:cs typeface="ヒラギノ角ゴ Pro W6"/>
              </a:rPr>
              <a:t>. </a:t>
            </a:r>
            <a:r>
              <a:rPr lang="ja-JP" altLang="en-US" sz="6600" b="1" dirty="0">
                <a:solidFill>
                  <a:schemeClr val="accent1">
                    <a:lumMod val="50000"/>
                  </a:schemeClr>
                </a:solidFill>
                <a:latin typeface="Meiryo UI" panose="020B0604030504040204" pitchFamily="50" charset="-128"/>
                <a:ea typeface="Meiryo UI" panose="020B0604030504040204" pitchFamily="50" charset="-128"/>
                <a:cs typeface="ヒラギノ角ゴ Pro W6"/>
              </a:rPr>
              <a:t>リスクへの備え</a:t>
            </a:r>
            <a:endParaRPr lang="en-US" altLang="ja-JP" sz="6600" b="1" dirty="0">
              <a:solidFill>
                <a:schemeClr val="accent1">
                  <a:lumMod val="50000"/>
                </a:schemeClr>
              </a:solidFill>
              <a:latin typeface="Meiryo UI" panose="020B0604030504040204" pitchFamily="50" charset="-128"/>
              <a:ea typeface="Meiryo UI" panose="020B0604030504040204" pitchFamily="50" charset="-128"/>
              <a:cs typeface="ヒラギノ角ゴ Pro W6"/>
            </a:endParaRPr>
          </a:p>
          <a:p>
            <a:pPr algn="ctr">
              <a:spcBef>
                <a:spcPts val="1200"/>
              </a:spcBef>
            </a:pPr>
            <a:r>
              <a:rPr lang="ja-JP" altLang="en-US" sz="3600" b="1" dirty="0">
                <a:solidFill>
                  <a:schemeClr val="accent1">
                    <a:lumMod val="50000"/>
                  </a:schemeClr>
                </a:solidFill>
                <a:latin typeface="Meiryo UI" panose="020B0604030504040204" pitchFamily="50" charset="-128"/>
                <a:ea typeface="Meiryo UI" panose="020B0604030504040204" pitchFamily="50" charset="-128"/>
                <a:cs typeface="ヒラギノ角ゴ Pro W6"/>
              </a:rPr>
              <a:t>～３つの保障を理解しよう～</a:t>
            </a:r>
          </a:p>
        </p:txBody>
      </p:sp>
      <p:sp>
        <p:nvSpPr>
          <p:cNvPr id="2" name="スライド番号プレースホルダー 1"/>
          <p:cNvSpPr>
            <a:spLocks noGrp="1"/>
          </p:cNvSpPr>
          <p:nvPr>
            <p:ph type="sldNum" sz="quarter" idx="12"/>
          </p:nvPr>
        </p:nvSpPr>
        <p:spPr/>
        <p:txBody>
          <a:bodyPr/>
          <a:lstStyle/>
          <a:p>
            <a:fld id="{7B76553B-32E2-D644-9CD0-56FDA882EB90}" type="slidenum">
              <a:rPr kumimoji="1" lang="ja-JP" altLang="en-US" smtClean="0"/>
              <a:t>10</a:t>
            </a:fld>
            <a:endParaRPr kumimoji="1" lang="ja-JP" altLang="en-US"/>
          </a:p>
        </p:txBody>
      </p:sp>
      <p:sp>
        <p:nvSpPr>
          <p:cNvPr id="4" name="正方形/長方形 3">
            <a:extLst>
              <a:ext uri="{FF2B5EF4-FFF2-40B4-BE49-F238E27FC236}">
                <a16:creationId xmlns:a16="http://schemas.microsoft.com/office/drawing/2014/main" id="{19691FB0-E6C6-02AB-2B66-0B698E0D79A1}"/>
              </a:ext>
            </a:extLst>
          </p:cNvPr>
          <p:cNvSpPr/>
          <p:nvPr/>
        </p:nvSpPr>
        <p:spPr>
          <a:xfrm>
            <a:off x="5409321" y="2426452"/>
            <a:ext cx="245380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そな</a:t>
            </a:r>
            <a:endParaRPr kumimoji="1" lang="ja-JP" altLang="en-US" dirty="0">
              <a:solidFill>
                <a:schemeClr val="tx1"/>
              </a:solidFill>
            </a:endParaRPr>
          </a:p>
        </p:txBody>
      </p:sp>
      <p:sp>
        <p:nvSpPr>
          <p:cNvPr id="7" name="正方形/長方形 6">
            <a:extLst>
              <a:ext uri="{FF2B5EF4-FFF2-40B4-BE49-F238E27FC236}">
                <a16:creationId xmlns:a16="http://schemas.microsoft.com/office/drawing/2014/main" id="{DE567DF6-9D33-1F77-0705-2934AAD0248A}"/>
              </a:ext>
            </a:extLst>
          </p:cNvPr>
          <p:cNvSpPr/>
          <p:nvPr/>
        </p:nvSpPr>
        <p:spPr>
          <a:xfrm>
            <a:off x="1351671" y="3617078"/>
            <a:ext cx="5734929" cy="240548"/>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dirty="0">
                <a:solidFill>
                  <a:schemeClr val="tx1"/>
                </a:solidFill>
                <a:latin typeface="BIZ UDPゴシック" panose="020B0400000000000000" pitchFamily="50" charset="-128"/>
                <a:ea typeface="BIZ UDPゴシック" panose="020B0400000000000000" pitchFamily="50" charset="-128"/>
              </a:rPr>
              <a:t>　　　　　　みっ　　　　　　ほしょう　　　りかい</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8286028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正方形/長方形 31"/>
          <p:cNvSpPr/>
          <p:nvPr/>
        </p:nvSpPr>
        <p:spPr>
          <a:xfrm>
            <a:off x="0" y="0"/>
            <a:ext cx="9144000" cy="716948"/>
          </a:xfrm>
          <a:prstGeom prst="rect">
            <a:avLst/>
          </a:prstGeom>
          <a:solidFill>
            <a:schemeClr val="tx2">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bwMode="white">
          <a:xfrm>
            <a:off x="461965" y="30760"/>
            <a:ext cx="392287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リスクとは何か</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11" name="正方形/長方形 10"/>
          <p:cNvSpPr/>
          <p:nvPr/>
        </p:nvSpPr>
        <p:spPr>
          <a:xfrm>
            <a:off x="188483" y="808089"/>
            <a:ext cx="8009467" cy="475861"/>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0000"/>
              </a:lnSpc>
            </a:pPr>
            <a:r>
              <a:rPr lang="ja-JP" altLang="en-US" sz="3200" b="1" dirty="0">
                <a:solidFill>
                  <a:srgbClr val="17375E"/>
                </a:solidFill>
                <a:latin typeface="Meiryo UI" panose="020B0604030504040204" pitchFamily="50" charset="-128"/>
                <a:ea typeface="Meiryo UI" panose="020B0604030504040204" pitchFamily="50" charset="-128"/>
                <a:cs typeface="ヒラギノ丸ゴ Pro W4"/>
              </a:rPr>
              <a:t>リスクとは</a:t>
            </a:r>
            <a:r>
              <a:rPr lang="en-US" altLang="ja-JP" sz="3200" b="1" dirty="0">
                <a:solidFill>
                  <a:srgbClr val="17375E"/>
                </a:solidFill>
                <a:latin typeface="Meiryo UI" panose="020B0604030504040204" pitchFamily="50" charset="-128"/>
                <a:ea typeface="Meiryo UI" panose="020B0604030504040204" pitchFamily="50" charset="-128"/>
                <a:cs typeface="ヒラギノ丸ゴ Pro W4"/>
              </a:rPr>
              <a:t>…</a:t>
            </a:r>
            <a:endParaRPr lang="en-US" altLang="ja-JP" sz="3200" b="1" dirty="0">
              <a:solidFill>
                <a:srgbClr val="FF0000"/>
              </a:solidFill>
              <a:latin typeface="Meiryo UI" panose="020B0604030504040204" pitchFamily="50" charset="-128"/>
              <a:ea typeface="Meiryo UI" panose="020B0604030504040204" pitchFamily="50" charset="-128"/>
              <a:cs typeface="ヒラギノ丸ゴ Pro W4"/>
            </a:endParaRPr>
          </a:p>
        </p:txBody>
      </p:sp>
      <p:grpSp>
        <p:nvGrpSpPr>
          <p:cNvPr id="35" name="グループ化 34">
            <a:extLst>
              <a:ext uri="{FF2B5EF4-FFF2-40B4-BE49-F238E27FC236}">
                <a16:creationId xmlns:a16="http://schemas.microsoft.com/office/drawing/2014/main" id="{12032230-361A-4607-88B5-E7BA7B161FD1}"/>
              </a:ext>
            </a:extLst>
          </p:cNvPr>
          <p:cNvGrpSpPr/>
          <p:nvPr/>
        </p:nvGrpSpPr>
        <p:grpSpPr>
          <a:xfrm>
            <a:off x="3364298" y="1584892"/>
            <a:ext cx="2505355" cy="2399189"/>
            <a:chOff x="5006826" y="4173752"/>
            <a:chExt cx="2505355" cy="2399189"/>
          </a:xfrm>
        </p:grpSpPr>
        <p:pic>
          <p:nvPicPr>
            <p:cNvPr id="4" name="図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006826" y="4173752"/>
              <a:ext cx="2426554" cy="2208689"/>
            </a:xfrm>
            <a:prstGeom prst="rect">
              <a:avLst/>
            </a:prstGeom>
          </p:spPr>
        </p:pic>
        <p:grpSp>
          <p:nvGrpSpPr>
            <p:cNvPr id="25" name="グループ化 24">
              <a:extLst>
                <a:ext uri="{FF2B5EF4-FFF2-40B4-BE49-F238E27FC236}">
                  <a16:creationId xmlns:a16="http://schemas.microsoft.com/office/drawing/2014/main" id="{0F4FD678-876F-4360-9784-BCF9500CA129}"/>
                </a:ext>
              </a:extLst>
            </p:cNvPr>
            <p:cNvGrpSpPr/>
            <p:nvPr/>
          </p:nvGrpSpPr>
          <p:grpSpPr>
            <a:xfrm>
              <a:off x="5018363" y="6029611"/>
              <a:ext cx="2493818" cy="543330"/>
              <a:chOff x="5018363" y="6029611"/>
              <a:chExt cx="2493818" cy="543330"/>
            </a:xfrm>
          </p:grpSpPr>
          <p:sp>
            <p:nvSpPr>
              <p:cNvPr id="21" name="角丸四角形 20"/>
              <p:cNvSpPr/>
              <p:nvPr/>
            </p:nvSpPr>
            <p:spPr bwMode="gray">
              <a:xfrm>
                <a:off x="5018363" y="6029611"/>
                <a:ext cx="2493818" cy="543330"/>
              </a:xfrm>
              <a:prstGeom prst="roundRect">
                <a:avLst>
                  <a:gd name="adj" fmla="val 43388"/>
                </a:avLst>
              </a:prstGeom>
              <a:solidFill>
                <a:schemeClr val="tx2"/>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22" name="角丸四角形 21"/>
              <p:cNvSpPr/>
              <p:nvPr/>
            </p:nvSpPr>
            <p:spPr bwMode="white">
              <a:xfrm>
                <a:off x="5046649" y="6065877"/>
                <a:ext cx="2439669" cy="493936"/>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23" name="正方形/長方形 22"/>
              <p:cNvSpPr/>
              <p:nvPr/>
            </p:nvSpPr>
            <p:spPr bwMode="white">
              <a:xfrm>
                <a:off x="5102514" y="6094137"/>
                <a:ext cx="2324197" cy="414628"/>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rgbClr val="FFFFFF"/>
                    </a:solidFill>
                    <a:latin typeface="Meiryo UI" panose="020B0604030504040204" pitchFamily="50" charset="-128"/>
                    <a:ea typeface="Meiryo UI" panose="020B0604030504040204" pitchFamily="50" charset="-128"/>
                    <a:cs typeface="ヒラギノ角ゴ Pro W6"/>
                  </a:rPr>
                  <a:t>病気で入院</a:t>
                </a:r>
                <a:endParaRPr lang="en-US" altLang="ja-JP" sz="2800" b="1" dirty="0">
                  <a:solidFill>
                    <a:srgbClr val="FFFFFF"/>
                  </a:solidFill>
                  <a:latin typeface="Meiryo UI" panose="020B0604030504040204" pitchFamily="50" charset="-128"/>
                  <a:ea typeface="Meiryo UI" panose="020B0604030504040204" pitchFamily="50" charset="-128"/>
                  <a:cs typeface="ヒラギノ角ゴ Pro W6"/>
                </a:endParaRPr>
              </a:p>
            </p:txBody>
          </p:sp>
        </p:grpSp>
      </p:grpSp>
      <p:grpSp>
        <p:nvGrpSpPr>
          <p:cNvPr id="34" name="グループ化 33">
            <a:extLst>
              <a:ext uri="{FF2B5EF4-FFF2-40B4-BE49-F238E27FC236}">
                <a16:creationId xmlns:a16="http://schemas.microsoft.com/office/drawing/2014/main" id="{9A9D589F-85AC-4AD7-B684-539BB32F85D4}"/>
              </a:ext>
            </a:extLst>
          </p:cNvPr>
          <p:cNvGrpSpPr/>
          <p:nvPr/>
        </p:nvGrpSpPr>
        <p:grpSpPr>
          <a:xfrm>
            <a:off x="4632049" y="4113397"/>
            <a:ext cx="2734676" cy="2476477"/>
            <a:chOff x="1458541" y="4113397"/>
            <a:chExt cx="2734676" cy="2476477"/>
          </a:xfrm>
        </p:grpSpPr>
        <p:pic>
          <p:nvPicPr>
            <p:cNvPr id="2" name="図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58541" y="4113397"/>
              <a:ext cx="2666943" cy="2111893"/>
            </a:xfrm>
            <a:prstGeom prst="rect">
              <a:avLst/>
            </a:prstGeom>
          </p:spPr>
        </p:pic>
        <p:grpSp>
          <p:nvGrpSpPr>
            <p:cNvPr id="28" name="グループ化 27">
              <a:extLst>
                <a:ext uri="{FF2B5EF4-FFF2-40B4-BE49-F238E27FC236}">
                  <a16:creationId xmlns:a16="http://schemas.microsoft.com/office/drawing/2014/main" id="{97140D80-37C1-4847-9D64-EFFC874CB775}"/>
                </a:ext>
              </a:extLst>
            </p:cNvPr>
            <p:cNvGrpSpPr/>
            <p:nvPr/>
          </p:nvGrpSpPr>
          <p:grpSpPr>
            <a:xfrm>
              <a:off x="1699399" y="6068292"/>
              <a:ext cx="2493818" cy="521582"/>
              <a:chOff x="1699399" y="6068292"/>
              <a:chExt cx="2493818" cy="521582"/>
            </a:xfrm>
          </p:grpSpPr>
          <p:sp>
            <p:nvSpPr>
              <p:cNvPr id="18" name="角丸四角形 17"/>
              <p:cNvSpPr/>
              <p:nvPr/>
            </p:nvSpPr>
            <p:spPr bwMode="gray">
              <a:xfrm>
                <a:off x="1699399" y="6068292"/>
                <a:ext cx="2493818" cy="521582"/>
              </a:xfrm>
              <a:prstGeom prst="roundRect">
                <a:avLst>
                  <a:gd name="adj" fmla="val 43388"/>
                </a:avLst>
              </a:prstGeom>
              <a:solidFill>
                <a:schemeClr val="tx2"/>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19" name="角丸四角形 18"/>
              <p:cNvSpPr/>
              <p:nvPr/>
            </p:nvSpPr>
            <p:spPr bwMode="white">
              <a:xfrm>
                <a:off x="1727685" y="6102580"/>
                <a:ext cx="2439669" cy="474165"/>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20" name="正方形/長方形 19"/>
              <p:cNvSpPr/>
              <p:nvPr/>
            </p:nvSpPr>
            <p:spPr bwMode="white">
              <a:xfrm>
                <a:off x="1771286" y="6130478"/>
                <a:ext cx="2324197" cy="414628"/>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rgbClr val="FFFFFF"/>
                    </a:solidFill>
                    <a:latin typeface="Meiryo UI" panose="020B0604030504040204" pitchFamily="50" charset="-128"/>
                    <a:ea typeface="Meiryo UI" panose="020B0604030504040204" pitchFamily="50" charset="-128"/>
                    <a:cs typeface="ヒラギノ角ゴ Pro W6"/>
                  </a:rPr>
                  <a:t>スマホを破損</a:t>
                </a:r>
                <a:endParaRPr lang="en-US" altLang="ja-JP" sz="2800" b="1" dirty="0">
                  <a:solidFill>
                    <a:srgbClr val="FFFFFF"/>
                  </a:solidFill>
                  <a:latin typeface="Meiryo UI" panose="020B0604030504040204" pitchFamily="50" charset="-128"/>
                  <a:ea typeface="Meiryo UI" panose="020B0604030504040204" pitchFamily="50" charset="-128"/>
                  <a:cs typeface="ヒラギノ角ゴ Pro W6"/>
                </a:endParaRPr>
              </a:p>
            </p:txBody>
          </p:sp>
        </p:grpSp>
      </p:grpSp>
      <p:grpSp>
        <p:nvGrpSpPr>
          <p:cNvPr id="31" name="グループ化 30">
            <a:extLst>
              <a:ext uri="{FF2B5EF4-FFF2-40B4-BE49-F238E27FC236}">
                <a16:creationId xmlns:a16="http://schemas.microsoft.com/office/drawing/2014/main" id="{9DF4986B-82D8-4D99-A433-DB76AAFAD278}"/>
              </a:ext>
            </a:extLst>
          </p:cNvPr>
          <p:cNvGrpSpPr/>
          <p:nvPr/>
        </p:nvGrpSpPr>
        <p:grpSpPr>
          <a:xfrm>
            <a:off x="6108317" y="1624360"/>
            <a:ext cx="2613325" cy="2343277"/>
            <a:chOff x="6108317" y="1624360"/>
            <a:chExt cx="2613325" cy="2343277"/>
          </a:xfrm>
        </p:grpSpPr>
        <p:grpSp>
          <p:nvGrpSpPr>
            <p:cNvPr id="9" name="グループ化 8">
              <a:extLst>
                <a:ext uri="{FF2B5EF4-FFF2-40B4-BE49-F238E27FC236}">
                  <a16:creationId xmlns:a16="http://schemas.microsoft.com/office/drawing/2014/main" id="{2AD77788-0651-4960-876D-240A8A12355E}"/>
                </a:ext>
              </a:extLst>
            </p:cNvPr>
            <p:cNvGrpSpPr/>
            <p:nvPr/>
          </p:nvGrpSpPr>
          <p:grpSpPr>
            <a:xfrm>
              <a:off x="6108317" y="3440751"/>
              <a:ext cx="2613325" cy="526886"/>
              <a:chOff x="6108317" y="3440751"/>
              <a:chExt cx="2613325" cy="526886"/>
            </a:xfrm>
          </p:grpSpPr>
          <p:sp>
            <p:nvSpPr>
              <p:cNvPr id="15" name="角丸四角形 14"/>
              <p:cNvSpPr/>
              <p:nvPr/>
            </p:nvSpPr>
            <p:spPr bwMode="gray">
              <a:xfrm>
                <a:off x="6108317" y="3440751"/>
                <a:ext cx="2613325" cy="526886"/>
              </a:xfrm>
              <a:prstGeom prst="roundRect">
                <a:avLst>
                  <a:gd name="adj" fmla="val 43388"/>
                </a:avLst>
              </a:prstGeom>
              <a:solidFill>
                <a:schemeClr val="tx2"/>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16" name="角丸四角形 15"/>
              <p:cNvSpPr/>
              <p:nvPr/>
            </p:nvSpPr>
            <p:spPr bwMode="white">
              <a:xfrm>
                <a:off x="6136604" y="3475521"/>
                <a:ext cx="2556581" cy="478987"/>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17" name="正方形/長方形 16"/>
              <p:cNvSpPr/>
              <p:nvPr/>
            </p:nvSpPr>
            <p:spPr bwMode="white">
              <a:xfrm>
                <a:off x="6207271" y="3525884"/>
                <a:ext cx="2415246" cy="394021"/>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rgbClr val="FFFFFF"/>
                    </a:solidFill>
                    <a:latin typeface="Meiryo UI" panose="020B0604030504040204" pitchFamily="50" charset="-128"/>
                    <a:ea typeface="Meiryo UI" panose="020B0604030504040204" pitchFamily="50" charset="-128"/>
                    <a:cs typeface="ヒラギノ角ゴ Pro W6"/>
                  </a:rPr>
                  <a:t>自転車の盗難</a:t>
                </a:r>
                <a:endParaRPr lang="en-US" altLang="ja-JP" sz="2800" b="1" dirty="0">
                  <a:solidFill>
                    <a:srgbClr val="FFFFFF"/>
                  </a:solidFill>
                  <a:latin typeface="Meiryo UI" panose="020B0604030504040204" pitchFamily="50" charset="-128"/>
                  <a:ea typeface="Meiryo UI" panose="020B0604030504040204" pitchFamily="50" charset="-128"/>
                  <a:cs typeface="ヒラギノ角ゴ Pro W6"/>
                </a:endParaRPr>
              </a:p>
            </p:txBody>
          </p:sp>
        </p:grpSp>
        <p:pic>
          <p:nvPicPr>
            <p:cNvPr id="27" name="図 2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55833" y="1624360"/>
              <a:ext cx="2070455" cy="1986517"/>
            </a:xfrm>
            <a:prstGeom prst="rect">
              <a:avLst/>
            </a:prstGeom>
          </p:spPr>
        </p:pic>
      </p:grpSp>
      <p:sp>
        <p:nvSpPr>
          <p:cNvPr id="30" name="正方形/長方形 29"/>
          <p:cNvSpPr/>
          <p:nvPr/>
        </p:nvSpPr>
        <p:spPr>
          <a:xfrm>
            <a:off x="188483" y="1306059"/>
            <a:ext cx="9153873" cy="514350"/>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0000"/>
              </a:lnSpc>
            </a:pPr>
            <a:r>
              <a:rPr lang="ja-JP" altLang="en-US" sz="2800" b="1" dirty="0">
                <a:solidFill>
                  <a:srgbClr val="FF0000"/>
                </a:solidFill>
                <a:latin typeface="Meiryo UI" panose="020B0604030504040204" pitchFamily="50" charset="-128"/>
                <a:ea typeface="Meiryo UI" panose="020B0604030504040204" pitchFamily="50" charset="-128"/>
                <a:cs typeface="ヒラギノ丸ゴ Pro W4"/>
              </a:rPr>
              <a:t>　</a:t>
            </a:r>
            <a:r>
              <a:rPr lang="ja-JP" altLang="en-US" sz="3400" b="1" dirty="0">
                <a:solidFill>
                  <a:schemeClr val="tx1">
                    <a:lumMod val="75000"/>
                    <a:lumOff val="25000"/>
                  </a:schemeClr>
                </a:solidFill>
                <a:latin typeface="Meiryo UI" panose="020B0604030504040204" pitchFamily="50" charset="-128"/>
                <a:ea typeface="Meiryo UI" panose="020B0604030504040204" pitchFamily="50" charset="-128"/>
                <a:cs typeface="ヒラギノ丸ゴ Pro W4"/>
              </a:rPr>
              <a:t>起きてほしくないことで、起きるとお金がかかること</a:t>
            </a:r>
          </a:p>
        </p:txBody>
      </p:sp>
      <p:sp>
        <p:nvSpPr>
          <p:cNvPr id="37" name="スライド番号プレースホルダー 36"/>
          <p:cNvSpPr>
            <a:spLocks noGrp="1"/>
          </p:cNvSpPr>
          <p:nvPr>
            <p:ph type="sldNum" sz="quarter" idx="12"/>
          </p:nvPr>
        </p:nvSpPr>
        <p:spPr/>
        <p:txBody>
          <a:bodyPr/>
          <a:lstStyle/>
          <a:p>
            <a:fld id="{7B76553B-32E2-D644-9CD0-56FDA882EB90}" type="slidenum">
              <a:rPr kumimoji="1" lang="ja-JP" altLang="en-US" smtClean="0"/>
              <a:t>11</a:t>
            </a:fld>
            <a:endParaRPr kumimoji="1" lang="ja-JP" altLang="en-US"/>
          </a:p>
        </p:txBody>
      </p:sp>
      <p:sp>
        <p:nvSpPr>
          <p:cNvPr id="36" name="正方形/長方形 35">
            <a:extLst>
              <a:ext uri="{FF2B5EF4-FFF2-40B4-BE49-F238E27FC236}">
                <a16:creationId xmlns:a16="http://schemas.microsoft.com/office/drawing/2014/main" id="{165F87C8-20E1-467C-28DF-5A6A2F05DC2F}"/>
              </a:ext>
            </a:extLst>
          </p:cNvPr>
          <p:cNvSpPr/>
          <p:nvPr/>
        </p:nvSpPr>
        <p:spPr>
          <a:xfrm>
            <a:off x="1719619" y="-55489"/>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なに</a:t>
            </a:r>
            <a:endParaRPr kumimoji="1" lang="ja-JP" altLang="en-US" sz="1400" dirty="0">
              <a:solidFill>
                <a:schemeClr val="bg1"/>
              </a:solidFill>
            </a:endParaRPr>
          </a:p>
        </p:txBody>
      </p:sp>
      <p:sp>
        <p:nvSpPr>
          <p:cNvPr id="38" name="正方形/長方形 37">
            <a:extLst>
              <a:ext uri="{FF2B5EF4-FFF2-40B4-BE49-F238E27FC236}">
                <a16:creationId xmlns:a16="http://schemas.microsoft.com/office/drawing/2014/main" id="{857D9303-C061-A6EE-B528-D995B6C2DAF5}"/>
              </a:ext>
            </a:extLst>
          </p:cNvPr>
          <p:cNvSpPr/>
          <p:nvPr/>
        </p:nvSpPr>
        <p:spPr>
          <a:xfrm>
            <a:off x="67291" y="1131642"/>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お</a:t>
            </a:r>
            <a:endParaRPr kumimoji="1" lang="ja-JP" altLang="en-US" sz="1400" dirty="0">
              <a:solidFill>
                <a:schemeClr val="tx1"/>
              </a:solidFill>
            </a:endParaRPr>
          </a:p>
        </p:txBody>
      </p:sp>
      <p:sp>
        <p:nvSpPr>
          <p:cNvPr id="39" name="正方形/長方形 38">
            <a:extLst>
              <a:ext uri="{FF2B5EF4-FFF2-40B4-BE49-F238E27FC236}">
                <a16:creationId xmlns:a16="http://schemas.microsoft.com/office/drawing/2014/main" id="{57A6EC2B-945A-ACB1-CA54-5E6B349415C5}"/>
              </a:ext>
            </a:extLst>
          </p:cNvPr>
          <p:cNvSpPr/>
          <p:nvPr/>
        </p:nvSpPr>
        <p:spPr>
          <a:xfrm>
            <a:off x="4174560" y="1133076"/>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お</a:t>
            </a:r>
            <a:endParaRPr kumimoji="1" lang="ja-JP" altLang="en-US" sz="1400" dirty="0">
              <a:solidFill>
                <a:schemeClr val="tx1"/>
              </a:solidFill>
            </a:endParaRPr>
          </a:p>
        </p:txBody>
      </p:sp>
      <p:sp>
        <p:nvSpPr>
          <p:cNvPr id="40" name="正方形/長方形 39">
            <a:extLst>
              <a:ext uri="{FF2B5EF4-FFF2-40B4-BE49-F238E27FC236}">
                <a16:creationId xmlns:a16="http://schemas.microsoft.com/office/drawing/2014/main" id="{B6FCEE0D-FCA1-EF6F-9F3D-F07B2A59B87B}"/>
              </a:ext>
            </a:extLst>
          </p:cNvPr>
          <p:cNvSpPr/>
          <p:nvPr/>
        </p:nvSpPr>
        <p:spPr>
          <a:xfrm>
            <a:off x="5956960" y="1128679"/>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かね</a:t>
            </a:r>
            <a:endParaRPr kumimoji="1" lang="ja-JP" altLang="en-US" sz="1400" dirty="0">
              <a:solidFill>
                <a:schemeClr val="tx1"/>
              </a:solidFill>
            </a:endParaRPr>
          </a:p>
        </p:txBody>
      </p:sp>
      <p:sp>
        <p:nvSpPr>
          <p:cNvPr id="41" name="正方形/長方形 40">
            <a:extLst>
              <a:ext uri="{FF2B5EF4-FFF2-40B4-BE49-F238E27FC236}">
                <a16:creationId xmlns:a16="http://schemas.microsoft.com/office/drawing/2014/main" id="{94D39B01-E2DC-4567-6A35-FCEE18436C63}"/>
              </a:ext>
            </a:extLst>
          </p:cNvPr>
          <p:cNvSpPr/>
          <p:nvPr/>
        </p:nvSpPr>
        <p:spPr>
          <a:xfrm>
            <a:off x="1094614" y="3905849"/>
            <a:ext cx="142875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こうつうじこ</a:t>
            </a:r>
            <a:endParaRPr kumimoji="1" lang="ja-JP" altLang="en-US" sz="1400" dirty="0">
              <a:solidFill>
                <a:schemeClr val="tx1"/>
              </a:solidFill>
            </a:endParaRPr>
          </a:p>
        </p:txBody>
      </p:sp>
      <p:sp>
        <p:nvSpPr>
          <p:cNvPr id="42" name="正方形/長方形 41">
            <a:extLst>
              <a:ext uri="{FF2B5EF4-FFF2-40B4-BE49-F238E27FC236}">
                <a16:creationId xmlns:a16="http://schemas.microsoft.com/office/drawing/2014/main" id="{F23E6EEF-A26D-BE7A-72AE-F4D6F3A1A33A}"/>
              </a:ext>
            </a:extLst>
          </p:cNvPr>
          <p:cNvSpPr/>
          <p:nvPr/>
        </p:nvSpPr>
        <p:spPr>
          <a:xfrm>
            <a:off x="3357071" y="3891453"/>
            <a:ext cx="247999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　びょうき　　　　　にゅういん</a:t>
            </a:r>
            <a:endParaRPr kumimoji="1" lang="ja-JP" altLang="en-US" sz="1400" dirty="0">
              <a:solidFill>
                <a:schemeClr val="tx1"/>
              </a:solidFill>
            </a:endParaRPr>
          </a:p>
        </p:txBody>
      </p:sp>
      <p:sp>
        <p:nvSpPr>
          <p:cNvPr id="43" name="正方形/長方形 42">
            <a:extLst>
              <a:ext uri="{FF2B5EF4-FFF2-40B4-BE49-F238E27FC236}">
                <a16:creationId xmlns:a16="http://schemas.microsoft.com/office/drawing/2014/main" id="{F29245E5-375E-0C22-B2CF-42B47E8BED35}"/>
              </a:ext>
            </a:extLst>
          </p:cNvPr>
          <p:cNvSpPr/>
          <p:nvPr/>
        </p:nvSpPr>
        <p:spPr>
          <a:xfrm>
            <a:off x="6130255" y="3891366"/>
            <a:ext cx="247999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　じてんしゃ　　　　　　　とうなん</a:t>
            </a:r>
            <a:endParaRPr kumimoji="1" lang="ja-JP" altLang="en-US" sz="1400" dirty="0">
              <a:solidFill>
                <a:schemeClr val="tx1"/>
              </a:solidFill>
            </a:endParaRPr>
          </a:p>
        </p:txBody>
      </p:sp>
      <p:sp>
        <p:nvSpPr>
          <p:cNvPr id="44" name="正方形/長方形 43">
            <a:extLst>
              <a:ext uri="{FF2B5EF4-FFF2-40B4-BE49-F238E27FC236}">
                <a16:creationId xmlns:a16="http://schemas.microsoft.com/office/drawing/2014/main" id="{23D571CC-FAE7-467F-9F39-E2066851215E}"/>
              </a:ext>
            </a:extLst>
          </p:cNvPr>
          <p:cNvSpPr/>
          <p:nvPr/>
        </p:nvSpPr>
        <p:spPr>
          <a:xfrm>
            <a:off x="5952976" y="6565256"/>
            <a:ext cx="142875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はそん</a:t>
            </a:r>
            <a:endParaRPr kumimoji="1" lang="ja-JP" altLang="en-US" sz="1400" dirty="0">
              <a:solidFill>
                <a:schemeClr val="tx1"/>
              </a:solidFill>
            </a:endParaRPr>
          </a:p>
        </p:txBody>
      </p:sp>
      <p:grpSp>
        <p:nvGrpSpPr>
          <p:cNvPr id="46" name="グループ化 45">
            <a:extLst>
              <a:ext uri="{FF2B5EF4-FFF2-40B4-BE49-F238E27FC236}">
                <a16:creationId xmlns:a16="http://schemas.microsoft.com/office/drawing/2014/main" id="{18CA1A14-1B6A-6630-C120-DB13573085F1}"/>
              </a:ext>
            </a:extLst>
          </p:cNvPr>
          <p:cNvGrpSpPr/>
          <p:nvPr/>
        </p:nvGrpSpPr>
        <p:grpSpPr>
          <a:xfrm>
            <a:off x="547664" y="1942276"/>
            <a:ext cx="2493818" cy="2008988"/>
            <a:chOff x="547664" y="1942276"/>
            <a:chExt cx="2493818" cy="2008988"/>
          </a:xfrm>
        </p:grpSpPr>
        <p:pic>
          <p:nvPicPr>
            <p:cNvPr id="47" name="図 46">
              <a:extLst>
                <a:ext uri="{FF2B5EF4-FFF2-40B4-BE49-F238E27FC236}">
                  <a16:creationId xmlns:a16="http://schemas.microsoft.com/office/drawing/2014/main" id="{FDD82BF8-62BF-63CC-EC69-A2557649EBD6}"/>
                </a:ext>
              </a:extLst>
            </p:cNvPr>
            <p:cNvPicPr>
              <a:picLocks noChangeAspect="1"/>
            </p:cNvPicPr>
            <p:nvPr/>
          </p:nvPicPr>
          <p:blipFill>
            <a:blip r:embed="rId5"/>
            <a:srcRect/>
            <a:stretch/>
          </p:blipFill>
          <p:spPr>
            <a:xfrm>
              <a:off x="575950" y="1942276"/>
              <a:ext cx="2392994" cy="1505007"/>
            </a:xfrm>
            <a:prstGeom prst="rect">
              <a:avLst/>
            </a:prstGeom>
          </p:spPr>
        </p:pic>
        <p:grpSp>
          <p:nvGrpSpPr>
            <p:cNvPr id="48" name="グループ化 47">
              <a:extLst>
                <a:ext uri="{FF2B5EF4-FFF2-40B4-BE49-F238E27FC236}">
                  <a16:creationId xmlns:a16="http://schemas.microsoft.com/office/drawing/2014/main" id="{80047773-AB9A-93DF-314D-F17DDFF428A7}"/>
                </a:ext>
              </a:extLst>
            </p:cNvPr>
            <p:cNvGrpSpPr/>
            <p:nvPr/>
          </p:nvGrpSpPr>
          <p:grpSpPr>
            <a:xfrm>
              <a:off x="547664" y="3440750"/>
              <a:ext cx="2493818" cy="510514"/>
              <a:chOff x="547664" y="3440750"/>
              <a:chExt cx="2493818" cy="510514"/>
            </a:xfrm>
          </p:grpSpPr>
          <p:sp>
            <p:nvSpPr>
              <p:cNvPr id="49" name="角丸四角形 5">
                <a:extLst>
                  <a:ext uri="{FF2B5EF4-FFF2-40B4-BE49-F238E27FC236}">
                    <a16:creationId xmlns:a16="http://schemas.microsoft.com/office/drawing/2014/main" id="{D32D5785-6055-6DE4-5AF7-B1BC3A889662}"/>
                  </a:ext>
                </a:extLst>
              </p:cNvPr>
              <p:cNvSpPr/>
              <p:nvPr/>
            </p:nvSpPr>
            <p:spPr bwMode="gray">
              <a:xfrm>
                <a:off x="547664" y="3440750"/>
                <a:ext cx="2493818" cy="510514"/>
              </a:xfrm>
              <a:prstGeom prst="roundRect">
                <a:avLst>
                  <a:gd name="adj" fmla="val 43388"/>
                </a:avLst>
              </a:prstGeom>
              <a:solidFill>
                <a:schemeClr val="tx2"/>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50" name="角丸四角形 6">
                <a:extLst>
                  <a:ext uri="{FF2B5EF4-FFF2-40B4-BE49-F238E27FC236}">
                    <a16:creationId xmlns:a16="http://schemas.microsoft.com/office/drawing/2014/main" id="{0D1109A5-D347-4198-B806-4BF4FB5E8F49}"/>
                  </a:ext>
                </a:extLst>
              </p:cNvPr>
              <p:cNvSpPr/>
              <p:nvPr/>
            </p:nvSpPr>
            <p:spPr bwMode="gray">
              <a:xfrm>
                <a:off x="575950" y="3461234"/>
                <a:ext cx="2439669" cy="476902"/>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51" name="正方形/長方形 50">
                <a:extLst>
                  <a:ext uri="{FF2B5EF4-FFF2-40B4-BE49-F238E27FC236}">
                    <a16:creationId xmlns:a16="http://schemas.microsoft.com/office/drawing/2014/main" id="{58BF7ACB-CCE3-8FC8-8083-D1572138A64A}"/>
                  </a:ext>
                </a:extLst>
              </p:cNvPr>
              <p:cNvSpPr/>
              <p:nvPr/>
            </p:nvSpPr>
            <p:spPr bwMode="white">
              <a:xfrm>
                <a:off x="717285" y="3461233"/>
                <a:ext cx="2108002" cy="469424"/>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bg1"/>
                    </a:solidFill>
                    <a:latin typeface="Meiryo UI" panose="020B0604030504040204" pitchFamily="50" charset="-128"/>
                    <a:ea typeface="Meiryo UI" panose="020B0604030504040204" pitchFamily="50" charset="-128"/>
                    <a:cs typeface="ヒラギノ角ゴ Pro W6"/>
                  </a:rPr>
                  <a:t>交通事故</a:t>
                </a:r>
                <a:endParaRPr lang="en-US" altLang="ja-JP" sz="2800" b="1" dirty="0">
                  <a:solidFill>
                    <a:schemeClr val="bg1"/>
                  </a:solidFill>
                  <a:latin typeface="Meiryo UI" panose="020B0604030504040204" pitchFamily="50" charset="-128"/>
                  <a:ea typeface="Meiryo UI" panose="020B0604030504040204" pitchFamily="50" charset="-128"/>
                  <a:cs typeface="ヒラギノ角ゴ Pro W6"/>
                </a:endParaRPr>
              </a:p>
            </p:txBody>
          </p:sp>
        </p:grpSp>
      </p:grpSp>
      <p:pic>
        <p:nvPicPr>
          <p:cNvPr id="56" name="図 55">
            <a:extLst>
              <a:ext uri="{FF2B5EF4-FFF2-40B4-BE49-F238E27FC236}">
                <a16:creationId xmlns:a16="http://schemas.microsoft.com/office/drawing/2014/main" id="{325CC4C6-3B2C-AB11-6A1A-D852D4CDEE68}"/>
              </a:ext>
            </a:extLst>
          </p:cNvPr>
          <p:cNvPicPr>
            <a:picLocks noChangeAspect="1"/>
          </p:cNvPicPr>
          <p:nvPr/>
        </p:nvPicPr>
        <p:blipFill>
          <a:blip r:embed="rId6"/>
          <a:stretch>
            <a:fillRect/>
          </a:stretch>
        </p:blipFill>
        <p:spPr>
          <a:xfrm>
            <a:off x="1942355" y="4251781"/>
            <a:ext cx="1826584" cy="1857427"/>
          </a:xfrm>
          <a:prstGeom prst="rect">
            <a:avLst/>
          </a:prstGeom>
        </p:spPr>
      </p:pic>
      <p:grpSp>
        <p:nvGrpSpPr>
          <p:cNvPr id="57" name="グループ化 56">
            <a:extLst>
              <a:ext uri="{FF2B5EF4-FFF2-40B4-BE49-F238E27FC236}">
                <a16:creationId xmlns:a16="http://schemas.microsoft.com/office/drawing/2014/main" id="{1C6FBAD0-7C6D-5A51-224A-8FFD40176631}"/>
              </a:ext>
            </a:extLst>
          </p:cNvPr>
          <p:cNvGrpSpPr/>
          <p:nvPr/>
        </p:nvGrpSpPr>
        <p:grpSpPr>
          <a:xfrm>
            <a:off x="1608688" y="6067434"/>
            <a:ext cx="2493818" cy="487293"/>
            <a:chOff x="3324736" y="3463575"/>
            <a:chExt cx="2493818" cy="487293"/>
          </a:xfrm>
        </p:grpSpPr>
        <p:sp>
          <p:nvSpPr>
            <p:cNvPr id="58" name="角丸四角形 11">
              <a:extLst>
                <a:ext uri="{FF2B5EF4-FFF2-40B4-BE49-F238E27FC236}">
                  <a16:creationId xmlns:a16="http://schemas.microsoft.com/office/drawing/2014/main" id="{8ACFCB1B-7BD3-602F-F3E0-1013A8DAEF57}"/>
                </a:ext>
              </a:extLst>
            </p:cNvPr>
            <p:cNvSpPr/>
            <p:nvPr/>
          </p:nvSpPr>
          <p:spPr bwMode="gray">
            <a:xfrm>
              <a:off x="3324736" y="3463575"/>
              <a:ext cx="2493818" cy="487293"/>
            </a:xfrm>
            <a:prstGeom prst="roundRect">
              <a:avLst>
                <a:gd name="adj" fmla="val 43388"/>
              </a:avLst>
            </a:prstGeom>
            <a:solidFill>
              <a:schemeClr val="tx2"/>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59" name="角丸四角形 12">
              <a:extLst>
                <a:ext uri="{FF2B5EF4-FFF2-40B4-BE49-F238E27FC236}">
                  <a16:creationId xmlns:a16="http://schemas.microsoft.com/office/drawing/2014/main" id="{30E084AB-2AD1-A872-B2BA-814BC8E24DA2}"/>
                </a:ext>
              </a:extLst>
            </p:cNvPr>
            <p:cNvSpPr/>
            <p:nvPr/>
          </p:nvSpPr>
          <p:spPr bwMode="white">
            <a:xfrm>
              <a:off x="3353022" y="3494747"/>
              <a:ext cx="2439669" cy="442993"/>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60" name="正方形/長方形 59">
              <a:extLst>
                <a:ext uri="{FF2B5EF4-FFF2-40B4-BE49-F238E27FC236}">
                  <a16:creationId xmlns:a16="http://schemas.microsoft.com/office/drawing/2014/main" id="{C4EA9190-057B-7729-03CB-CF1C81B5A9CB}"/>
                </a:ext>
              </a:extLst>
            </p:cNvPr>
            <p:cNvSpPr/>
            <p:nvPr/>
          </p:nvSpPr>
          <p:spPr bwMode="white">
            <a:xfrm>
              <a:off x="3517644" y="3514786"/>
              <a:ext cx="2108002" cy="394021"/>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rgbClr val="FFFFFF"/>
                  </a:solidFill>
                  <a:latin typeface="Meiryo UI" panose="020B0604030504040204" pitchFamily="50" charset="-128"/>
                  <a:ea typeface="Meiryo UI" panose="020B0604030504040204" pitchFamily="50" charset="-128"/>
                  <a:cs typeface="ヒラギノ角ゴ Pro W6"/>
                </a:rPr>
                <a:t>介護</a:t>
              </a:r>
              <a:endParaRPr lang="en-US" altLang="ja-JP" sz="2800" b="1" dirty="0">
                <a:solidFill>
                  <a:srgbClr val="FFFFFF"/>
                </a:solidFill>
                <a:latin typeface="Meiryo UI" panose="020B0604030504040204" pitchFamily="50" charset="-128"/>
                <a:ea typeface="Meiryo UI" panose="020B0604030504040204" pitchFamily="50" charset="-128"/>
                <a:cs typeface="ヒラギノ角ゴ Pro W6"/>
              </a:endParaRPr>
            </a:p>
          </p:txBody>
        </p:sp>
      </p:grpSp>
      <p:sp>
        <p:nvSpPr>
          <p:cNvPr id="61" name="正方形/長方形 60">
            <a:extLst>
              <a:ext uri="{FF2B5EF4-FFF2-40B4-BE49-F238E27FC236}">
                <a16:creationId xmlns:a16="http://schemas.microsoft.com/office/drawing/2014/main" id="{6DDAB3A9-75C3-7517-39E6-03570A0A31EC}"/>
              </a:ext>
            </a:extLst>
          </p:cNvPr>
          <p:cNvSpPr/>
          <p:nvPr/>
        </p:nvSpPr>
        <p:spPr>
          <a:xfrm>
            <a:off x="2141222" y="6500708"/>
            <a:ext cx="142875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かいご</a:t>
            </a:r>
            <a:endParaRPr kumimoji="1" lang="ja-JP" altLang="en-US" sz="1400" dirty="0">
              <a:solidFill>
                <a:schemeClr val="tx1"/>
              </a:solidFill>
            </a:endParaRPr>
          </a:p>
        </p:txBody>
      </p:sp>
    </p:spTree>
    <p:extLst>
      <p:ext uri="{BB962C8B-B14F-4D97-AF65-F5344CB8AC3E}">
        <p14:creationId xmlns:p14="http://schemas.microsoft.com/office/powerpoint/2010/main" val="3254527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fade">
                                      <p:cBhvr>
                                        <p:cTn id="10" dur="500"/>
                                        <p:tgtEl>
                                          <p:spTgt spid="3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fade">
                                      <p:cBhvr>
                                        <p:cTn id="13" dur="500"/>
                                        <p:tgtEl>
                                          <p:spTgt spid="4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500"/>
                                        <p:tgtEl>
                                          <p:spTgt spid="3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fade">
                                      <p:cBhvr>
                                        <p:cTn id="21" dur="500"/>
                                        <p:tgtEl>
                                          <p:spTgt spid="4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fade">
                                      <p:cBhvr>
                                        <p:cTn id="24" dur="500"/>
                                        <p:tgtEl>
                                          <p:spTgt spid="4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fade">
                                      <p:cBhvr>
                                        <p:cTn id="29" dur="500"/>
                                        <p:tgtEl>
                                          <p:spTgt spid="42"/>
                                        </p:tgtEl>
                                      </p:cBhvr>
                                    </p:animEffect>
                                  </p:childTnLst>
                                </p:cTn>
                              </p:par>
                              <p:par>
                                <p:cTn id="30" presetID="10" presetClass="entr" presetSubtype="0" fill="hold" nodeType="with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fade">
                                      <p:cBhvr>
                                        <p:cTn id="32" dur="500"/>
                                        <p:tgtEl>
                                          <p:spTgt spid="3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fade">
                                      <p:cBhvr>
                                        <p:cTn id="37" dur="500"/>
                                        <p:tgtEl>
                                          <p:spTgt spid="3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fade">
                                      <p:cBhvr>
                                        <p:cTn id="40" dur="500"/>
                                        <p:tgtEl>
                                          <p:spTgt spid="43"/>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56"/>
                                        </p:tgtEl>
                                        <p:attrNameLst>
                                          <p:attrName>style.visibility</p:attrName>
                                        </p:attrNameLst>
                                      </p:cBhvr>
                                      <p:to>
                                        <p:strVal val="visible"/>
                                      </p:to>
                                    </p:set>
                                    <p:animEffect transition="in" filter="fade">
                                      <p:cBhvr>
                                        <p:cTn id="45" dur="500"/>
                                        <p:tgtEl>
                                          <p:spTgt spid="56"/>
                                        </p:tgtEl>
                                      </p:cBhvr>
                                    </p:animEffect>
                                  </p:childTnLst>
                                </p:cTn>
                              </p:par>
                              <p:par>
                                <p:cTn id="46" presetID="10" presetClass="entr" presetSubtype="0" fill="hold" nodeType="withEffect">
                                  <p:stCondLst>
                                    <p:cond delay="0"/>
                                  </p:stCondLst>
                                  <p:childTnLst>
                                    <p:set>
                                      <p:cBhvr>
                                        <p:cTn id="47" dur="1" fill="hold">
                                          <p:stCondLst>
                                            <p:cond delay="0"/>
                                          </p:stCondLst>
                                        </p:cTn>
                                        <p:tgtEl>
                                          <p:spTgt spid="57"/>
                                        </p:tgtEl>
                                        <p:attrNameLst>
                                          <p:attrName>style.visibility</p:attrName>
                                        </p:attrNameLst>
                                      </p:cBhvr>
                                      <p:to>
                                        <p:strVal val="visible"/>
                                      </p:to>
                                    </p:set>
                                    <p:animEffect transition="in" filter="fade">
                                      <p:cBhvr>
                                        <p:cTn id="48" dur="500"/>
                                        <p:tgtEl>
                                          <p:spTgt spid="57"/>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61"/>
                                        </p:tgtEl>
                                        <p:attrNameLst>
                                          <p:attrName>style.visibility</p:attrName>
                                        </p:attrNameLst>
                                      </p:cBhvr>
                                      <p:to>
                                        <p:strVal val="visible"/>
                                      </p:to>
                                    </p:set>
                                    <p:animEffect transition="in" filter="fade">
                                      <p:cBhvr>
                                        <p:cTn id="51" dur="500"/>
                                        <p:tgtEl>
                                          <p:spTgt spid="61"/>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34"/>
                                        </p:tgtEl>
                                        <p:attrNameLst>
                                          <p:attrName>style.visibility</p:attrName>
                                        </p:attrNameLst>
                                      </p:cBhvr>
                                      <p:to>
                                        <p:strVal val="visible"/>
                                      </p:to>
                                    </p:set>
                                    <p:animEffect transition="in" filter="fade">
                                      <p:cBhvr>
                                        <p:cTn id="56" dur="500"/>
                                        <p:tgtEl>
                                          <p:spTgt spid="34"/>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fade">
                                      <p:cBhvr>
                                        <p:cTn id="5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8" grpId="0"/>
      <p:bldP spid="39" grpId="0"/>
      <p:bldP spid="40" grpId="0"/>
      <p:bldP spid="41" grpId="0"/>
      <p:bldP spid="42" grpId="0"/>
      <p:bldP spid="43" grpId="0"/>
      <p:bldP spid="44" grpId="0"/>
      <p:bldP spid="6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正方形/長方形 37"/>
          <p:cNvSpPr/>
          <p:nvPr/>
        </p:nvSpPr>
        <p:spPr>
          <a:xfrm>
            <a:off x="0" y="0"/>
            <a:ext cx="9144000" cy="716948"/>
          </a:xfrm>
          <a:prstGeom prst="rect">
            <a:avLst/>
          </a:prstGeom>
          <a:solidFill>
            <a:schemeClr val="tx2">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bwMode="white">
          <a:xfrm>
            <a:off x="461964" y="30760"/>
            <a:ext cx="8389935"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生活設計に重大な影響を与えるリスク</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graphicFrame>
        <p:nvGraphicFramePr>
          <p:cNvPr id="25" name="表 24"/>
          <p:cNvGraphicFramePr>
            <a:graphicFrameLocks noGrp="1"/>
          </p:cNvGraphicFramePr>
          <p:nvPr/>
        </p:nvGraphicFramePr>
        <p:xfrm>
          <a:off x="263100" y="859092"/>
          <a:ext cx="8617800" cy="5806948"/>
        </p:xfrm>
        <a:graphic>
          <a:graphicData uri="http://schemas.openxmlformats.org/drawingml/2006/table">
            <a:tbl>
              <a:tblPr firstRow="1" bandRow="1">
                <a:tableStyleId>{2D5ABB26-0587-4C30-8999-92F81FD0307C}</a:tableStyleId>
              </a:tblPr>
              <a:tblGrid>
                <a:gridCol w="2794470">
                  <a:extLst>
                    <a:ext uri="{9D8B030D-6E8A-4147-A177-3AD203B41FA5}">
                      <a16:colId xmlns:a16="http://schemas.microsoft.com/office/drawing/2014/main" val="20000"/>
                    </a:ext>
                  </a:extLst>
                </a:gridCol>
                <a:gridCol w="2922668">
                  <a:extLst>
                    <a:ext uri="{9D8B030D-6E8A-4147-A177-3AD203B41FA5}">
                      <a16:colId xmlns:a16="http://schemas.microsoft.com/office/drawing/2014/main" val="20001"/>
                    </a:ext>
                  </a:extLst>
                </a:gridCol>
                <a:gridCol w="2900662">
                  <a:extLst>
                    <a:ext uri="{9D8B030D-6E8A-4147-A177-3AD203B41FA5}">
                      <a16:colId xmlns:a16="http://schemas.microsoft.com/office/drawing/2014/main" val="20002"/>
                    </a:ext>
                  </a:extLst>
                </a:gridCol>
              </a:tblGrid>
              <a:tr h="5806948">
                <a:tc>
                  <a:txBody>
                    <a:bodyPr/>
                    <a:lstStyle/>
                    <a:p>
                      <a:endParaRPr kumimoji="1" lang="ja-JP" altLang="en-US" dirty="0"/>
                    </a:p>
                  </a:txBody>
                  <a:tcPr>
                    <a:lnL w="38100" cap="flat" cmpd="sng" algn="ctr">
                      <a:solidFill>
                        <a:prstClr val="white"/>
                      </a:solidFill>
                      <a:prstDash val="solid"/>
                      <a:round/>
                      <a:headEnd type="none" w="med" len="med"/>
                      <a:tailEnd type="none" w="med" len="med"/>
                    </a:lnL>
                    <a:lnR w="57150" cap="flat" cmpd="sng" algn="ctr">
                      <a:solidFill>
                        <a:prstClr val="white"/>
                      </a:solidFill>
                      <a:prstDash val="solid"/>
                      <a:round/>
                      <a:headEnd type="none" w="med" len="med"/>
                      <a:tailEnd type="none" w="med" len="med"/>
                    </a:lnR>
                    <a:lnT w="38100" cap="flat" cmpd="sng" algn="ctr">
                      <a:solidFill>
                        <a:prstClr val="white"/>
                      </a:solidFill>
                      <a:prstDash val="solid"/>
                      <a:round/>
                      <a:headEnd type="none" w="med" len="med"/>
                      <a:tailEnd type="none" w="med" len="med"/>
                    </a:lnT>
                    <a:lnB w="38100" cap="flat" cmpd="sng" algn="ctr">
                      <a:solidFill>
                        <a:prstClr val="white"/>
                      </a:solidFill>
                      <a:prstDash val="solid"/>
                      <a:round/>
                      <a:headEnd type="none" w="med" len="med"/>
                      <a:tailEnd type="none" w="med" len="med"/>
                    </a:lnB>
                    <a:solidFill>
                      <a:srgbClr val="C9E4EF"/>
                    </a:solidFill>
                  </a:tcPr>
                </a:tc>
                <a:tc>
                  <a:txBody>
                    <a:bodyPr/>
                    <a:lstStyle/>
                    <a:p>
                      <a:pPr algn="ctr"/>
                      <a:r>
                        <a:rPr kumimoji="1" lang="ja-JP" altLang="en-US" b="0" i="0" dirty="0">
                          <a:solidFill>
                            <a:srgbClr val="FF0000"/>
                          </a:solidFill>
                          <a:latin typeface="ヒラギノ角ゴ Pro W6"/>
                          <a:ea typeface="ヒラギノ角ゴ Pro W6"/>
                          <a:cs typeface="ヒラギノ角ゴ Pro W6"/>
                        </a:rPr>
                        <a:t>　</a:t>
                      </a:r>
                      <a:endParaRPr kumimoji="1" lang="en-US" altLang="ja-JP" sz="800" b="0" i="0" dirty="0">
                        <a:solidFill>
                          <a:schemeClr val="tx1"/>
                        </a:solidFill>
                        <a:latin typeface="ヒラギノ角ゴ Pro W3"/>
                        <a:ea typeface="ヒラギノ角ゴ Pro W3"/>
                        <a:cs typeface="ヒラギノ角ゴ Pro W3"/>
                      </a:endParaRPr>
                    </a:p>
                  </a:txBody>
                  <a:tcPr>
                    <a:lnL w="57150" cap="flat" cmpd="sng" algn="ctr">
                      <a:solidFill>
                        <a:prstClr val="white"/>
                      </a:solidFill>
                      <a:prstDash val="solid"/>
                      <a:round/>
                      <a:headEnd type="none" w="med" len="med"/>
                      <a:tailEnd type="none" w="med" len="med"/>
                    </a:lnL>
                    <a:lnR w="57150" cap="flat" cmpd="sng" algn="ctr">
                      <a:solidFill>
                        <a:prstClr val="white"/>
                      </a:solidFill>
                      <a:prstDash val="solid"/>
                      <a:round/>
                      <a:headEnd type="none" w="med" len="med"/>
                      <a:tailEnd type="none" w="med" len="med"/>
                    </a:lnR>
                    <a:lnT w="38100" cap="flat" cmpd="sng" algn="ctr">
                      <a:solidFill>
                        <a:prstClr val="white"/>
                      </a:solidFill>
                      <a:prstDash val="solid"/>
                      <a:round/>
                      <a:headEnd type="none" w="med" len="med"/>
                      <a:tailEnd type="none" w="med" len="med"/>
                    </a:lnT>
                    <a:lnB w="38100" cap="flat" cmpd="sng" algn="ctr">
                      <a:solidFill>
                        <a:prstClr val="white"/>
                      </a:solidFill>
                      <a:prstDash val="solid"/>
                      <a:round/>
                      <a:headEnd type="none" w="med" len="med"/>
                      <a:tailEnd type="none" w="med" len="med"/>
                    </a:lnB>
                    <a:solidFill>
                      <a:srgbClr val="F4D3D4"/>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kumimoji="1" lang="en-US" altLang="ja-JP" sz="800" b="0" i="0" dirty="0">
                        <a:solidFill>
                          <a:schemeClr val="tx1"/>
                        </a:solidFill>
                        <a:latin typeface="ヒラギノ角ゴ Pro W3"/>
                        <a:ea typeface="ヒラギノ角ゴ Pro W3"/>
                        <a:cs typeface="ヒラギノ角ゴ Pro W3"/>
                      </a:endParaRPr>
                    </a:p>
                    <a:p>
                      <a:pPr algn="ctr"/>
                      <a:endParaRPr kumimoji="1" lang="ja-JP" altLang="en-US" sz="1200" b="0" i="0" dirty="0">
                        <a:solidFill>
                          <a:srgbClr val="FF0000"/>
                        </a:solidFill>
                        <a:latin typeface="ヒラギノ角ゴ Pro W6"/>
                        <a:ea typeface="ヒラギノ角ゴ Pro W6"/>
                        <a:cs typeface="ヒラギノ角ゴ Pro W6"/>
                      </a:endParaRPr>
                    </a:p>
                  </a:txBody>
                  <a:tcPr>
                    <a:lnL w="57150" cap="flat" cmpd="sng" algn="ctr">
                      <a:solidFill>
                        <a:prstClr val="white"/>
                      </a:solidFill>
                      <a:prstDash val="solid"/>
                      <a:round/>
                      <a:headEnd type="none" w="med" len="med"/>
                      <a:tailEnd type="none" w="med" len="med"/>
                    </a:lnL>
                    <a:lnR w="38100" cap="flat" cmpd="sng" algn="ctr">
                      <a:solidFill>
                        <a:prstClr val="white"/>
                      </a:solidFill>
                      <a:prstDash val="solid"/>
                      <a:round/>
                      <a:headEnd type="none" w="med" len="med"/>
                      <a:tailEnd type="none" w="med" len="med"/>
                    </a:lnR>
                    <a:lnT w="38100" cap="flat" cmpd="sng" algn="ctr">
                      <a:solidFill>
                        <a:prstClr val="white"/>
                      </a:solidFill>
                      <a:prstDash val="solid"/>
                      <a:round/>
                      <a:headEnd type="none" w="med" len="med"/>
                      <a:tailEnd type="none" w="med" len="med"/>
                    </a:lnT>
                    <a:lnB w="38100" cap="flat" cmpd="sng" algn="ctr">
                      <a:solidFill>
                        <a:prstClr val="white"/>
                      </a:solidFill>
                      <a:prstDash val="solid"/>
                      <a:round/>
                      <a:headEnd type="none" w="med" len="med"/>
                      <a:tailEnd type="none" w="med" len="med"/>
                    </a:lnB>
                    <a:solidFill>
                      <a:srgbClr val="DCD3B8"/>
                    </a:solidFill>
                  </a:tcPr>
                </a:tc>
                <a:extLst>
                  <a:ext uri="{0D108BD9-81ED-4DB2-BD59-A6C34878D82A}">
                    <a16:rowId xmlns:a16="http://schemas.microsoft.com/office/drawing/2014/main" val="10000"/>
                  </a:ext>
                </a:extLst>
              </a:tr>
            </a:tbl>
          </a:graphicData>
        </a:graphic>
      </p:graphicFrame>
      <p:grpSp>
        <p:nvGrpSpPr>
          <p:cNvPr id="9" name="グループ化 8">
            <a:extLst>
              <a:ext uri="{FF2B5EF4-FFF2-40B4-BE49-F238E27FC236}">
                <a16:creationId xmlns:a16="http://schemas.microsoft.com/office/drawing/2014/main" id="{E3F871B6-1FC9-4E7F-8571-B16B8B4B6859}"/>
              </a:ext>
            </a:extLst>
          </p:cNvPr>
          <p:cNvGrpSpPr/>
          <p:nvPr/>
        </p:nvGrpSpPr>
        <p:grpSpPr>
          <a:xfrm>
            <a:off x="416090" y="947381"/>
            <a:ext cx="2493818" cy="898127"/>
            <a:chOff x="555668" y="947382"/>
            <a:chExt cx="2493818" cy="743762"/>
          </a:xfrm>
        </p:grpSpPr>
        <p:sp>
          <p:nvSpPr>
            <p:cNvPr id="6" name="角丸四角形 5"/>
            <p:cNvSpPr/>
            <p:nvPr/>
          </p:nvSpPr>
          <p:spPr bwMode="gray">
            <a:xfrm>
              <a:off x="555668" y="947382"/>
              <a:ext cx="2493818" cy="743762"/>
            </a:xfrm>
            <a:prstGeom prst="roundRect">
              <a:avLst>
                <a:gd name="adj" fmla="val 43388"/>
              </a:avLst>
            </a:prstGeom>
            <a:solidFill>
              <a:schemeClr val="tx2"/>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7" name="角丸四角形 6"/>
            <p:cNvSpPr/>
            <p:nvPr/>
          </p:nvSpPr>
          <p:spPr bwMode="white">
            <a:xfrm>
              <a:off x="582743" y="981189"/>
              <a:ext cx="2439669" cy="676148"/>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8" name="正方形/長方形 7"/>
            <p:cNvSpPr/>
            <p:nvPr/>
          </p:nvSpPr>
          <p:spPr bwMode="white">
            <a:xfrm>
              <a:off x="748576" y="1036661"/>
              <a:ext cx="2108002" cy="565205"/>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4800"/>
                </a:lnSpc>
              </a:pPr>
              <a:r>
                <a:rPr lang="ja-JP" altLang="en-US" sz="2800" b="1" dirty="0">
                  <a:solidFill>
                    <a:srgbClr val="FFFFFF"/>
                  </a:solidFill>
                  <a:latin typeface="Meiryo UI" panose="020B0604030504040204" pitchFamily="50" charset="-128"/>
                  <a:ea typeface="Meiryo UI" panose="020B0604030504040204" pitchFamily="50" charset="-128"/>
                  <a:cs typeface="ヒラギノ角ゴ Pro W6"/>
                </a:rPr>
                <a:t>交通事故</a:t>
              </a:r>
              <a:endParaRPr lang="en-US" altLang="ja-JP" sz="2800" b="1" dirty="0">
                <a:solidFill>
                  <a:srgbClr val="FFFFFF"/>
                </a:solidFill>
                <a:latin typeface="Meiryo UI" panose="020B0604030504040204" pitchFamily="50" charset="-128"/>
                <a:ea typeface="Meiryo UI" panose="020B0604030504040204" pitchFamily="50" charset="-128"/>
                <a:cs typeface="ヒラギノ角ゴ Pro W6"/>
              </a:endParaRPr>
            </a:p>
          </p:txBody>
        </p:sp>
      </p:grpSp>
      <p:grpSp>
        <p:nvGrpSpPr>
          <p:cNvPr id="22" name="グループ化 21">
            <a:extLst>
              <a:ext uri="{FF2B5EF4-FFF2-40B4-BE49-F238E27FC236}">
                <a16:creationId xmlns:a16="http://schemas.microsoft.com/office/drawing/2014/main" id="{167D819D-0D3F-489F-892E-F4D19B0BA3A7}"/>
              </a:ext>
            </a:extLst>
          </p:cNvPr>
          <p:cNvGrpSpPr/>
          <p:nvPr/>
        </p:nvGrpSpPr>
        <p:grpSpPr>
          <a:xfrm>
            <a:off x="3291015" y="947381"/>
            <a:ext cx="2493818" cy="898127"/>
            <a:chOff x="3425282" y="947382"/>
            <a:chExt cx="2493818" cy="743762"/>
          </a:xfrm>
        </p:grpSpPr>
        <p:sp>
          <p:nvSpPr>
            <p:cNvPr id="14" name="角丸四角形 13"/>
            <p:cNvSpPr/>
            <p:nvPr/>
          </p:nvSpPr>
          <p:spPr bwMode="gray">
            <a:xfrm>
              <a:off x="3425282" y="947382"/>
              <a:ext cx="2493818" cy="743762"/>
            </a:xfrm>
            <a:prstGeom prst="roundRect">
              <a:avLst>
                <a:gd name="adj" fmla="val 43388"/>
              </a:avLst>
            </a:prstGeom>
            <a:solidFill>
              <a:schemeClr val="tx2"/>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15" name="角丸四角形 14"/>
            <p:cNvSpPr/>
            <p:nvPr/>
          </p:nvSpPr>
          <p:spPr bwMode="white">
            <a:xfrm>
              <a:off x="3452357" y="981189"/>
              <a:ext cx="2439669" cy="676148"/>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16" name="正方形/長方形 15"/>
            <p:cNvSpPr/>
            <p:nvPr/>
          </p:nvSpPr>
          <p:spPr bwMode="white">
            <a:xfrm>
              <a:off x="3510093" y="1111949"/>
              <a:ext cx="2324197" cy="414628"/>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4800"/>
                </a:lnSpc>
              </a:pPr>
              <a:r>
                <a:rPr lang="ja-JP" altLang="en-US" sz="2800" b="1" dirty="0">
                  <a:solidFill>
                    <a:srgbClr val="FFFFFF"/>
                  </a:solidFill>
                  <a:latin typeface="Meiryo UI" panose="020B0604030504040204" pitchFamily="50" charset="-128"/>
                  <a:ea typeface="Meiryo UI" panose="020B0604030504040204" pitchFamily="50" charset="-128"/>
                  <a:cs typeface="ヒラギノ角ゴ Pro W6"/>
                </a:rPr>
                <a:t>病気で入院</a:t>
              </a:r>
              <a:endParaRPr lang="en-US" altLang="ja-JP" sz="2800" b="1" dirty="0">
                <a:solidFill>
                  <a:srgbClr val="FFFFFF"/>
                </a:solidFill>
                <a:latin typeface="Meiryo UI" panose="020B0604030504040204" pitchFamily="50" charset="-128"/>
                <a:ea typeface="Meiryo UI" panose="020B0604030504040204" pitchFamily="50" charset="-128"/>
                <a:cs typeface="ヒラギノ角ゴ Pro W6"/>
              </a:endParaRPr>
            </a:p>
          </p:txBody>
        </p:sp>
      </p:grpSp>
      <p:grpSp>
        <p:nvGrpSpPr>
          <p:cNvPr id="23" name="グループ化 22">
            <a:extLst>
              <a:ext uri="{FF2B5EF4-FFF2-40B4-BE49-F238E27FC236}">
                <a16:creationId xmlns:a16="http://schemas.microsoft.com/office/drawing/2014/main" id="{3EC041FA-566B-4313-B112-01CB304C6FD1}"/>
              </a:ext>
            </a:extLst>
          </p:cNvPr>
          <p:cNvGrpSpPr/>
          <p:nvPr/>
        </p:nvGrpSpPr>
        <p:grpSpPr>
          <a:xfrm>
            <a:off x="6192354" y="954191"/>
            <a:ext cx="2493818" cy="983666"/>
            <a:chOff x="6358081" y="954192"/>
            <a:chExt cx="2493818" cy="743762"/>
          </a:xfrm>
        </p:grpSpPr>
        <p:sp>
          <p:nvSpPr>
            <p:cNvPr id="17" name="角丸四角形 16"/>
            <p:cNvSpPr/>
            <p:nvPr/>
          </p:nvSpPr>
          <p:spPr bwMode="gray">
            <a:xfrm>
              <a:off x="6358081" y="954192"/>
              <a:ext cx="2493818" cy="743762"/>
            </a:xfrm>
            <a:prstGeom prst="roundRect">
              <a:avLst>
                <a:gd name="adj" fmla="val 43388"/>
              </a:avLst>
            </a:prstGeom>
            <a:solidFill>
              <a:schemeClr val="tx2"/>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18" name="角丸四角形 17"/>
            <p:cNvSpPr/>
            <p:nvPr/>
          </p:nvSpPr>
          <p:spPr bwMode="white">
            <a:xfrm>
              <a:off x="6385156" y="987999"/>
              <a:ext cx="2439669" cy="676148"/>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19" name="正方形/長方形 18"/>
            <p:cNvSpPr/>
            <p:nvPr/>
          </p:nvSpPr>
          <p:spPr bwMode="white">
            <a:xfrm>
              <a:off x="6451293" y="1069369"/>
              <a:ext cx="2324197" cy="594765"/>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rgbClr val="FFFFFF"/>
                  </a:solidFill>
                  <a:latin typeface="Meiryo UI" panose="020B0604030504040204" pitchFamily="50" charset="-128"/>
                  <a:ea typeface="Meiryo UI" panose="020B0604030504040204" pitchFamily="50" charset="-128"/>
                  <a:cs typeface="ヒラギノ角ゴ Pro W6"/>
                </a:rPr>
                <a:t>一家の働き手が</a:t>
              </a:r>
              <a:endParaRPr lang="en-US" altLang="ja-JP" sz="2400" b="1" dirty="0">
                <a:solidFill>
                  <a:srgbClr val="FFFFFF"/>
                </a:solidFill>
                <a:latin typeface="Meiryo UI" panose="020B0604030504040204" pitchFamily="50" charset="-128"/>
                <a:ea typeface="Meiryo UI" panose="020B0604030504040204" pitchFamily="50" charset="-128"/>
                <a:cs typeface="ヒラギノ角ゴ Pro W6"/>
              </a:endParaRPr>
            </a:p>
            <a:p>
              <a:pPr algn="ctr"/>
              <a:r>
                <a:rPr lang="ja-JP" altLang="en-US" sz="2400" b="1" dirty="0">
                  <a:solidFill>
                    <a:srgbClr val="FFFFFF"/>
                  </a:solidFill>
                  <a:latin typeface="Meiryo UI" panose="020B0604030504040204" pitchFamily="50" charset="-128"/>
                  <a:ea typeface="Meiryo UI" panose="020B0604030504040204" pitchFamily="50" charset="-128"/>
                  <a:cs typeface="ヒラギノ角ゴ Pro W6"/>
                </a:rPr>
                <a:t>亡くなった</a:t>
              </a:r>
              <a:endParaRPr lang="en-US" altLang="ja-JP" sz="2400" b="1" dirty="0">
                <a:solidFill>
                  <a:srgbClr val="FFFFFF"/>
                </a:solidFill>
                <a:latin typeface="Meiryo UI" panose="020B0604030504040204" pitchFamily="50" charset="-128"/>
                <a:ea typeface="Meiryo UI" panose="020B0604030504040204" pitchFamily="50" charset="-128"/>
                <a:cs typeface="ヒラギノ角ゴ Pro W6"/>
              </a:endParaRPr>
            </a:p>
          </p:txBody>
        </p:sp>
      </p:grpSp>
      <p:sp>
        <p:nvSpPr>
          <p:cNvPr id="11" name="テキスト ボックス 10"/>
          <p:cNvSpPr txBox="1"/>
          <p:nvPr/>
        </p:nvSpPr>
        <p:spPr>
          <a:xfrm>
            <a:off x="311507" y="3796354"/>
            <a:ext cx="2702984" cy="1674241"/>
          </a:xfrm>
          <a:prstGeom prst="rect">
            <a:avLst/>
          </a:prstGeom>
          <a:noFill/>
        </p:spPr>
        <p:txBody>
          <a:bodyPr wrap="square" rtlCol="0">
            <a:spAutoFit/>
          </a:bodyPr>
          <a:lstStyle/>
          <a:p>
            <a:pPr algn="ctr">
              <a:lnSpc>
                <a:spcPts val="4000"/>
              </a:lnSpc>
            </a:pPr>
            <a:r>
              <a:rPr lang="en-US" altLang="ja-JP" sz="2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A.</a:t>
            </a:r>
            <a:r>
              <a:rPr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 交通事故の</a:t>
            </a:r>
            <a:endParaRPr lang="en-US" altLang="ja-JP" sz="2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a:p>
            <a:pPr algn="ctr">
              <a:lnSpc>
                <a:spcPts val="4000"/>
              </a:lnSpc>
            </a:pPr>
            <a:r>
              <a:rPr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年間発生件数</a:t>
            </a:r>
            <a:endParaRPr lang="en-US" altLang="ja-JP" sz="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a:p>
            <a:pPr algn="ctr">
              <a:lnSpc>
                <a:spcPct val="150000"/>
              </a:lnSpc>
            </a:pPr>
            <a:r>
              <a:rPr lang="en-US" altLang="ja-JP" sz="2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300,839</a:t>
            </a:r>
            <a:r>
              <a:rPr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件</a:t>
            </a:r>
            <a:r>
              <a:rPr lang="en-US" altLang="ja-JP" sz="2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a:t>
            </a:r>
            <a:r>
              <a:rPr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年</a:t>
            </a:r>
            <a:endPar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p:txBody>
      </p:sp>
      <p:sp>
        <p:nvSpPr>
          <p:cNvPr id="24" name="テキスト ボックス 23"/>
          <p:cNvSpPr txBox="1"/>
          <p:nvPr/>
        </p:nvSpPr>
        <p:spPr>
          <a:xfrm>
            <a:off x="3308261" y="3796354"/>
            <a:ext cx="2459328" cy="1674241"/>
          </a:xfrm>
          <a:prstGeom prst="rect">
            <a:avLst/>
          </a:prstGeom>
          <a:noFill/>
        </p:spPr>
        <p:txBody>
          <a:bodyPr wrap="none" rtlCol="0">
            <a:spAutoFit/>
          </a:bodyPr>
          <a:lstStyle/>
          <a:p>
            <a:pPr algn="ctr">
              <a:lnSpc>
                <a:spcPts val="4000"/>
              </a:lnSpc>
              <a:defRPr/>
            </a:pPr>
            <a:r>
              <a:rPr lang="en-US" altLang="ja-JP" sz="2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B.</a:t>
            </a:r>
            <a:r>
              <a:rPr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 </a:t>
            </a:r>
            <a:r>
              <a:rPr lang="en-US" altLang="ja-JP" sz="2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1</a:t>
            </a:r>
            <a:r>
              <a:rPr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日平均</a:t>
            </a:r>
            <a:endParaRPr lang="en-US" altLang="ja-JP" sz="2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a:p>
            <a:pPr algn="ctr">
              <a:lnSpc>
                <a:spcPts val="4000"/>
              </a:lnSpc>
              <a:defRPr/>
            </a:pPr>
            <a:r>
              <a:rPr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新入院患者数</a:t>
            </a:r>
            <a:endParaRPr lang="en-US" altLang="ja-JP" sz="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a:p>
            <a:pPr algn="ctr">
              <a:lnSpc>
                <a:spcPct val="150000"/>
              </a:lnSpc>
            </a:pPr>
            <a:r>
              <a:rPr lang="en-US" altLang="ja-JP" sz="2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41,155</a:t>
            </a:r>
            <a:r>
              <a:rPr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人</a:t>
            </a:r>
            <a:r>
              <a:rPr lang="en-US" altLang="ja-JP" sz="2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a:t>
            </a:r>
            <a:r>
              <a:rPr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日</a:t>
            </a:r>
          </a:p>
        </p:txBody>
      </p:sp>
      <p:sp>
        <p:nvSpPr>
          <p:cNvPr id="28" name="テキスト ボックス 27"/>
          <p:cNvSpPr txBox="1"/>
          <p:nvPr/>
        </p:nvSpPr>
        <p:spPr>
          <a:xfrm>
            <a:off x="6056513" y="3796354"/>
            <a:ext cx="2765501" cy="1061253"/>
          </a:xfrm>
          <a:prstGeom prst="rect">
            <a:avLst/>
          </a:prstGeom>
          <a:noFill/>
        </p:spPr>
        <p:txBody>
          <a:bodyPr wrap="none" rtlCol="0">
            <a:spAutoFit/>
          </a:bodyPr>
          <a:lstStyle/>
          <a:p>
            <a:pPr algn="ctr">
              <a:lnSpc>
                <a:spcPts val="4000"/>
              </a:lnSpc>
              <a:defRPr/>
            </a:pPr>
            <a:r>
              <a:rPr lang="en-US" altLang="ja-JP" sz="2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C.</a:t>
            </a:r>
            <a:r>
              <a:rPr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 </a:t>
            </a:r>
            <a:r>
              <a:rPr lang="en-US" altLang="ja-JP" sz="2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65</a:t>
            </a:r>
            <a:r>
              <a:rPr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歳までに</a:t>
            </a:r>
            <a:endParaRPr lang="en-US" altLang="ja-JP" sz="2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a:p>
            <a:pPr algn="ctr">
              <a:lnSpc>
                <a:spcPts val="4000"/>
              </a:lnSpc>
              <a:defRPr/>
            </a:pPr>
            <a:r>
              <a:rPr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亡くなる人の割合</a:t>
            </a:r>
            <a:endParaRPr lang="en-US" altLang="ja-JP" sz="2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p:txBody>
      </p:sp>
      <p:sp>
        <p:nvSpPr>
          <p:cNvPr id="42" name="テキスト ボックス 41"/>
          <p:cNvSpPr txBox="1"/>
          <p:nvPr/>
        </p:nvSpPr>
        <p:spPr>
          <a:xfrm>
            <a:off x="391406" y="6372357"/>
            <a:ext cx="2648691" cy="246221"/>
          </a:xfrm>
          <a:prstGeom prst="rect">
            <a:avLst/>
          </a:prstGeom>
          <a:noFill/>
        </p:spPr>
        <p:txBody>
          <a:bodyPr wrap="square" rtlCol="0">
            <a:spAutoFit/>
          </a:bodyPr>
          <a:lstStyle/>
          <a:p>
            <a:pPr algn="ctr">
              <a:defRPr/>
            </a:pPr>
            <a:r>
              <a:rPr lang="ja-JP" altLang="en-US" sz="1000" dirty="0">
                <a:latin typeface="Meiryo UI" panose="020B0604030504040204" pitchFamily="50" charset="-128"/>
                <a:ea typeface="Meiryo UI" panose="020B0604030504040204" pitchFamily="50" charset="-128"/>
                <a:cs typeface="ヒラギノ角ゴ Pro W3"/>
              </a:rPr>
              <a:t>＊警察庁「交通事故発生状況」</a:t>
            </a:r>
            <a:r>
              <a:rPr lang="en-US" altLang="ja-JP" sz="1000" dirty="0">
                <a:latin typeface="Meiryo UI" panose="020B0604030504040204" pitchFamily="50" charset="-128"/>
                <a:ea typeface="Meiryo UI" panose="020B0604030504040204" pitchFamily="50" charset="-128"/>
                <a:cs typeface="ヒラギノ角ゴ Pro W3"/>
              </a:rPr>
              <a:t>(</a:t>
            </a:r>
            <a:r>
              <a:rPr lang="ja-JP" altLang="en-US" sz="1000" dirty="0">
                <a:latin typeface="Meiryo UI" panose="020B0604030504040204" pitchFamily="50" charset="-128"/>
                <a:ea typeface="Meiryo UI" panose="020B0604030504040204" pitchFamily="50" charset="-128"/>
                <a:cs typeface="ヒラギノ角ゴ Pro W3"/>
              </a:rPr>
              <a:t>令和</a:t>
            </a:r>
            <a:r>
              <a:rPr lang="en-US" altLang="ja-JP" sz="1000" dirty="0">
                <a:latin typeface="Meiryo UI" panose="020B0604030504040204" pitchFamily="50" charset="-128"/>
                <a:ea typeface="Meiryo UI" panose="020B0604030504040204" pitchFamily="50" charset="-128"/>
                <a:cs typeface="ヒラギノ角ゴ Pro W3"/>
              </a:rPr>
              <a:t>5</a:t>
            </a:r>
            <a:r>
              <a:rPr lang="ja-JP" altLang="en-US" sz="1000" dirty="0">
                <a:latin typeface="Meiryo UI" panose="020B0604030504040204" pitchFamily="50" charset="-128"/>
                <a:ea typeface="Meiryo UI" panose="020B0604030504040204" pitchFamily="50" charset="-128"/>
                <a:cs typeface="ヒラギノ角ゴ Pro W3"/>
              </a:rPr>
              <a:t>年</a:t>
            </a:r>
            <a:r>
              <a:rPr lang="en-US" altLang="ja-JP" sz="1000" dirty="0">
                <a:latin typeface="Meiryo UI" panose="020B0604030504040204" pitchFamily="50" charset="-128"/>
                <a:ea typeface="Meiryo UI" panose="020B0604030504040204" pitchFamily="50" charset="-128"/>
                <a:cs typeface="ヒラギノ角ゴ Pro W3"/>
              </a:rPr>
              <a:t>)</a:t>
            </a:r>
          </a:p>
        </p:txBody>
      </p:sp>
      <p:sp>
        <p:nvSpPr>
          <p:cNvPr id="43" name="テキスト ボックス 42"/>
          <p:cNvSpPr txBox="1"/>
          <p:nvPr/>
        </p:nvSpPr>
        <p:spPr>
          <a:xfrm>
            <a:off x="3327792" y="6249267"/>
            <a:ext cx="2755724" cy="400110"/>
          </a:xfrm>
          <a:prstGeom prst="rect">
            <a:avLst/>
          </a:prstGeom>
          <a:noFill/>
        </p:spPr>
        <p:txBody>
          <a:bodyPr wrap="square" rtlCol="0">
            <a:spAutoFit/>
          </a:bodyPr>
          <a:lstStyle/>
          <a:p>
            <a:pPr algn="ctr"/>
            <a:r>
              <a:rPr lang="ja-JP" altLang="en-US" sz="1000" dirty="0">
                <a:latin typeface="Meiryo UI" panose="020B0604030504040204" pitchFamily="50" charset="-128"/>
                <a:ea typeface="Meiryo UI" panose="020B0604030504040204" pitchFamily="50" charset="-128"/>
                <a:cs typeface="ヒラギノ角ゴ Pro W3"/>
              </a:rPr>
              <a:t>＊厚生労働省「医療施設（動態）調査</a:t>
            </a:r>
            <a:endParaRPr lang="en-US" altLang="ja-JP" sz="1000" dirty="0">
              <a:latin typeface="Meiryo UI" panose="020B0604030504040204" pitchFamily="50" charset="-128"/>
              <a:ea typeface="Meiryo UI" panose="020B0604030504040204" pitchFamily="50" charset="-128"/>
              <a:cs typeface="ヒラギノ角ゴ Pro W3"/>
            </a:endParaRPr>
          </a:p>
          <a:p>
            <a:pPr algn="r"/>
            <a:r>
              <a:rPr lang="ja-JP" altLang="en-US" sz="1000" dirty="0">
                <a:latin typeface="Meiryo UI" panose="020B0604030504040204" pitchFamily="50" charset="-128"/>
                <a:ea typeface="Meiryo UI" panose="020B0604030504040204" pitchFamily="50" charset="-128"/>
                <a:cs typeface="ヒラギノ角ゴ Pro W3"/>
              </a:rPr>
              <a:t>・病院報告」（令和</a:t>
            </a:r>
            <a:r>
              <a:rPr lang="en-US" altLang="ja-JP" sz="1000" dirty="0">
                <a:latin typeface="Meiryo UI" panose="020B0604030504040204" pitchFamily="50" charset="-128"/>
                <a:ea typeface="Meiryo UI" panose="020B0604030504040204" pitchFamily="50" charset="-128"/>
                <a:cs typeface="ヒラギノ角ゴ Pro W3"/>
              </a:rPr>
              <a:t>4</a:t>
            </a:r>
            <a:r>
              <a:rPr lang="ja-JP" altLang="en-US" sz="1000" dirty="0">
                <a:latin typeface="Meiryo UI" panose="020B0604030504040204" pitchFamily="50" charset="-128"/>
                <a:ea typeface="Meiryo UI" panose="020B0604030504040204" pitchFamily="50" charset="-128"/>
                <a:cs typeface="ヒラギノ角ゴ Pro W3"/>
              </a:rPr>
              <a:t>年）</a:t>
            </a:r>
            <a:endParaRPr lang="en-US" altLang="ja-JP" sz="1000" dirty="0">
              <a:latin typeface="Meiryo UI" panose="020B0604030504040204" pitchFamily="50" charset="-128"/>
              <a:ea typeface="Meiryo UI" panose="020B0604030504040204" pitchFamily="50" charset="-128"/>
              <a:cs typeface="ヒラギノ角ゴ Pro W3"/>
            </a:endParaRPr>
          </a:p>
        </p:txBody>
      </p:sp>
      <p:sp>
        <p:nvSpPr>
          <p:cNvPr id="44" name="テキスト ボックス 43"/>
          <p:cNvSpPr txBox="1"/>
          <p:nvPr/>
        </p:nvSpPr>
        <p:spPr>
          <a:xfrm>
            <a:off x="6236592" y="6396420"/>
            <a:ext cx="2765614" cy="246221"/>
          </a:xfrm>
          <a:prstGeom prst="rect">
            <a:avLst/>
          </a:prstGeom>
          <a:noFill/>
        </p:spPr>
        <p:txBody>
          <a:bodyPr wrap="square" rtlCol="0">
            <a:spAutoFit/>
          </a:bodyPr>
          <a:lstStyle/>
          <a:p>
            <a:pPr algn="ctr"/>
            <a:r>
              <a:rPr lang="zh-TW" altLang="en-US" sz="1000" dirty="0">
                <a:latin typeface="Meiryo UI" panose="020B0604030504040204" pitchFamily="50" charset="-128"/>
                <a:ea typeface="Meiryo UI" panose="020B0604030504040204" pitchFamily="50" charset="-128"/>
                <a:cs typeface="ヒラギノ角ゴ Pro W3"/>
              </a:rPr>
              <a:t>＊厚生労働省「簡易生命表」</a:t>
            </a:r>
            <a:r>
              <a:rPr lang="en-US" altLang="zh-TW" sz="1000" dirty="0">
                <a:latin typeface="Meiryo UI" panose="020B0604030504040204" pitchFamily="50" charset="-128"/>
                <a:ea typeface="Meiryo UI" panose="020B0604030504040204" pitchFamily="50" charset="-128"/>
                <a:cs typeface="ヒラギノ角ゴ Pro W3"/>
              </a:rPr>
              <a:t>(</a:t>
            </a:r>
            <a:r>
              <a:rPr lang="zh-TW" altLang="en-US" sz="1000" dirty="0">
                <a:latin typeface="Meiryo UI" panose="020B0604030504040204" pitchFamily="50" charset="-128"/>
                <a:ea typeface="Meiryo UI" panose="020B0604030504040204" pitchFamily="50" charset="-128"/>
                <a:cs typeface="ヒラギノ角ゴ Pro W3"/>
              </a:rPr>
              <a:t>令和</a:t>
            </a:r>
            <a:r>
              <a:rPr lang="en-US" altLang="ja-JP" sz="1000" dirty="0">
                <a:latin typeface="Meiryo UI" panose="020B0604030504040204" pitchFamily="50" charset="-128"/>
                <a:ea typeface="Meiryo UI" panose="020B0604030504040204" pitchFamily="50" charset="-128"/>
                <a:cs typeface="ヒラギノ角ゴ Pro W3"/>
              </a:rPr>
              <a:t>5</a:t>
            </a:r>
            <a:r>
              <a:rPr lang="zh-TW" altLang="en-US" sz="1000" dirty="0">
                <a:latin typeface="Meiryo UI" panose="020B0604030504040204" pitchFamily="50" charset="-128"/>
                <a:ea typeface="Meiryo UI" panose="020B0604030504040204" pitchFamily="50" charset="-128"/>
                <a:cs typeface="ヒラギノ角ゴ Pro W3"/>
              </a:rPr>
              <a:t>年</a:t>
            </a:r>
            <a:r>
              <a:rPr lang="en-US" altLang="zh-TW" sz="1000" dirty="0">
                <a:latin typeface="Meiryo UI" panose="020B0604030504040204" pitchFamily="50" charset="-128"/>
                <a:ea typeface="Meiryo UI" panose="020B0604030504040204" pitchFamily="50" charset="-128"/>
                <a:cs typeface="ヒラギノ角ゴ Pro W3"/>
              </a:rPr>
              <a:t>)</a:t>
            </a:r>
            <a:endParaRPr lang="en-US" altLang="ja-JP" sz="1000" dirty="0">
              <a:latin typeface="Meiryo UI" panose="020B0604030504040204" pitchFamily="50" charset="-128"/>
              <a:ea typeface="Meiryo UI" panose="020B0604030504040204" pitchFamily="50" charset="-128"/>
              <a:cs typeface="ヒラギノ角ゴ Pro W3"/>
            </a:endParaRPr>
          </a:p>
        </p:txBody>
      </p:sp>
      <p:pic>
        <p:nvPicPr>
          <p:cNvPr id="21" name="図 20">
            <a:extLst>
              <a:ext uri="{FF2B5EF4-FFF2-40B4-BE49-F238E27FC236}">
                <a16:creationId xmlns:a16="http://schemas.microsoft.com/office/drawing/2014/main" id="{A7161817-3256-4D7C-9D8C-32A433E764DD}"/>
              </a:ext>
            </a:extLst>
          </p:cNvPr>
          <p:cNvPicPr>
            <a:picLocks noChangeAspect="1"/>
          </p:cNvPicPr>
          <p:nvPr/>
        </p:nvPicPr>
        <p:blipFill>
          <a:blip r:embed="rId3"/>
          <a:stretch>
            <a:fillRect/>
          </a:stretch>
        </p:blipFill>
        <p:spPr>
          <a:xfrm>
            <a:off x="6013071" y="1821446"/>
            <a:ext cx="2852384" cy="1835271"/>
          </a:xfrm>
          <a:prstGeom prst="rect">
            <a:avLst/>
          </a:prstGeom>
        </p:spPr>
      </p:pic>
      <p:pic>
        <p:nvPicPr>
          <p:cNvPr id="33" name="図 3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42850" y="1625877"/>
            <a:ext cx="2557381" cy="2327770"/>
          </a:xfrm>
          <a:prstGeom prst="rect">
            <a:avLst/>
          </a:prstGeom>
        </p:spPr>
      </p:pic>
      <p:sp>
        <p:nvSpPr>
          <p:cNvPr id="5" name="スライド番号プレースホルダー 4"/>
          <p:cNvSpPr>
            <a:spLocks noGrp="1"/>
          </p:cNvSpPr>
          <p:nvPr>
            <p:ph type="sldNum" sz="quarter" idx="12"/>
          </p:nvPr>
        </p:nvSpPr>
        <p:spPr/>
        <p:txBody>
          <a:bodyPr/>
          <a:lstStyle/>
          <a:p>
            <a:fld id="{7B76553B-32E2-D644-9CD0-56FDA882EB90}" type="slidenum">
              <a:rPr kumimoji="1" lang="ja-JP" altLang="en-US" smtClean="0"/>
              <a:t>12</a:t>
            </a:fld>
            <a:endParaRPr kumimoji="1" lang="ja-JP" altLang="en-US" dirty="0"/>
          </a:p>
        </p:txBody>
      </p:sp>
      <p:sp>
        <p:nvSpPr>
          <p:cNvPr id="2" name="正方形/長方形 1">
            <a:extLst>
              <a:ext uri="{FF2B5EF4-FFF2-40B4-BE49-F238E27FC236}">
                <a16:creationId xmlns:a16="http://schemas.microsoft.com/office/drawing/2014/main" id="{A92DC1C9-B209-EDF6-2B16-B7CC911A9DA6}"/>
              </a:ext>
            </a:extLst>
          </p:cNvPr>
          <p:cNvSpPr/>
          <p:nvPr/>
        </p:nvSpPr>
        <p:spPr>
          <a:xfrm>
            <a:off x="729019" y="-55489"/>
            <a:ext cx="1356956"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100" dirty="0">
                <a:solidFill>
                  <a:schemeClr val="bg1"/>
                </a:solidFill>
                <a:latin typeface="BIZ UDPゴシック" panose="020B0400000000000000" pitchFamily="50" charset="-128"/>
                <a:ea typeface="BIZ UDPゴシック" panose="020B0400000000000000" pitchFamily="50" charset="-128"/>
              </a:rPr>
              <a:t>せいかつせっけい</a:t>
            </a:r>
            <a:endParaRPr kumimoji="1" lang="ja-JP" altLang="en-US" sz="1400" dirty="0">
              <a:solidFill>
                <a:schemeClr val="bg1"/>
              </a:solidFill>
            </a:endParaRPr>
          </a:p>
        </p:txBody>
      </p:sp>
      <p:sp>
        <p:nvSpPr>
          <p:cNvPr id="3" name="正方形/長方形 2">
            <a:extLst>
              <a:ext uri="{FF2B5EF4-FFF2-40B4-BE49-F238E27FC236}">
                <a16:creationId xmlns:a16="http://schemas.microsoft.com/office/drawing/2014/main" id="{6E583115-93BC-9BCF-FDEF-6F098CABE90A}"/>
              </a:ext>
            </a:extLst>
          </p:cNvPr>
          <p:cNvSpPr/>
          <p:nvPr/>
        </p:nvSpPr>
        <p:spPr>
          <a:xfrm>
            <a:off x="1027827" y="1004658"/>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bg1"/>
                </a:solidFill>
                <a:latin typeface="BIZ UDPゴシック" panose="020B0400000000000000" pitchFamily="50" charset="-128"/>
                <a:ea typeface="BIZ UDPゴシック" panose="020B0400000000000000" pitchFamily="50" charset="-128"/>
              </a:rPr>
              <a:t>こうつうじこ</a:t>
            </a:r>
            <a:endParaRPr kumimoji="1" lang="ja-JP" altLang="en-US" sz="1400" dirty="0">
              <a:solidFill>
                <a:schemeClr val="bg1"/>
              </a:solidFill>
            </a:endParaRPr>
          </a:p>
        </p:txBody>
      </p:sp>
      <p:sp>
        <p:nvSpPr>
          <p:cNvPr id="26" name="正方形/長方形 25">
            <a:extLst>
              <a:ext uri="{FF2B5EF4-FFF2-40B4-BE49-F238E27FC236}">
                <a16:creationId xmlns:a16="http://schemas.microsoft.com/office/drawing/2014/main" id="{4FE6DDB3-60C4-9A68-F326-2DBC13782510}"/>
              </a:ext>
            </a:extLst>
          </p:cNvPr>
          <p:cNvSpPr/>
          <p:nvPr/>
        </p:nvSpPr>
        <p:spPr>
          <a:xfrm>
            <a:off x="3438921" y="1003719"/>
            <a:ext cx="113307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びょうき</a:t>
            </a:r>
            <a:endParaRPr kumimoji="1" lang="ja-JP" altLang="en-US" sz="1400" dirty="0">
              <a:solidFill>
                <a:schemeClr val="bg1"/>
              </a:solidFill>
            </a:endParaRPr>
          </a:p>
        </p:txBody>
      </p:sp>
      <p:sp>
        <p:nvSpPr>
          <p:cNvPr id="27" name="正方形/長方形 26">
            <a:extLst>
              <a:ext uri="{FF2B5EF4-FFF2-40B4-BE49-F238E27FC236}">
                <a16:creationId xmlns:a16="http://schemas.microsoft.com/office/drawing/2014/main" id="{A9D90A30-B48D-229E-12EC-AB8C342C1FEA}"/>
              </a:ext>
            </a:extLst>
          </p:cNvPr>
          <p:cNvSpPr/>
          <p:nvPr/>
        </p:nvSpPr>
        <p:spPr>
          <a:xfrm>
            <a:off x="6487089" y="894389"/>
            <a:ext cx="63132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900" dirty="0">
                <a:solidFill>
                  <a:schemeClr val="bg1"/>
                </a:solidFill>
                <a:latin typeface="BIZ UDPゴシック" panose="020B0400000000000000" pitchFamily="50" charset="-128"/>
                <a:ea typeface="BIZ UDPゴシック" panose="020B0400000000000000" pitchFamily="50" charset="-128"/>
              </a:rPr>
              <a:t>いっか</a:t>
            </a:r>
            <a:endParaRPr kumimoji="1" lang="ja-JP" altLang="en-US" sz="1400" dirty="0">
              <a:solidFill>
                <a:schemeClr val="bg1"/>
              </a:solidFill>
            </a:endParaRPr>
          </a:p>
        </p:txBody>
      </p:sp>
      <p:sp>
        <p:nvSpPr>
          <p:cNvPr id="30" name="正方形/長方形 29">
            <a:extLst>
              <a:ext uri="{FF2B5EF4-FFF2-40B4-BE49-F238E27FC236}">
                <a16:creationId xmlns:a16="http://schemas.microsoft.com/office/drawing/2014/main" id="{AC407090-BB0F-267A-713D-D19EF3671365}"/>
              </a:ext>
            </a:extLst>
          </p:cNvPr>
          <p:cNvSpPr/>
          <p:nvPr/>
        </p:nvSpPr>
        <p:spPr>
          <a:xfrm>
            <a:off x="6295980" y="1315207"/>
            <a:ext cx="132341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bg1"/>
                </a:solidFill>
                <a:latin typeface="BIZ UDPゴシック" panose="020B0400000000000000" pitchFamily="50" charset="-128"/>
                <a:ea typeface="BIZ UDPゴシック" panose="020B0400000000000000" pitchFamily="50" charset="-128"/>
              </a:rPr>
              <a:t>な</a:t>
            </a:r>
            <a:endParaRPr kumimoji="1" lang="ja-JP" altLang="en-US" sz="1400" dirty="0">
              <a:solidFill>
                <a:schemeClr val="bg1"/>
              </a:solidFill>
            </a:endParaRPr>
          </a:p>
        </p:txBody>
      </p:sp>
      <p:sp>
        <p:nvSpPr>
          <p:cNvPr id="36" name="正方形/長方形 35">
            <a:extLst>
              <a:ext uri="{FF2B5EF4-FFF2-40B4-BE49-F238E27FC236}">
                <a16:creationId xmlns:a16="http://schemas.microsoft.com/office/drawing/2014/main" id="{5728566C-319F-AEAB-50B5-7E74D768362F}"/>
              </a:ext>
            </a:extLst>
          </p:cNvPr>
          <p:cNvSpPr/>
          <p:nvPr/>
        </p:nvSpPr>
        <p:spPr>
          <a:xfrm>
            <a:off x="1030749" y="3664724"/>
            <a:ext cx="142875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こうつうじこ</a:t>
            </a:r>
            <a:endParaRPr kumimoji="1" lang="ja-JP" altLang="en-US" sz="1400" dirty="0">
              <a:solidFill>
                <a:schemeClr val="tx1"/>
              </a:solidFill>
            </a:endParaRPr>
          </a:p>
        </p:txBody>
      </p:sp>
      <p:sp>
        <p:nvSpPr>
          <p:cNvPr id="39" name="正方形/長方形 38">
            <a:extLst>
              <a:ext uri="{FF2B5EF4-FFF2-40B4-BE49-F238E27FC236}">
                <a16:creationId xmlns:a16="http://schemas.microsoft.com/office/drawing/2014/main" id="{3DE01C90-00D7-5D7D-5C6C-8FBB4ABE12D2}"/>
              </a:ext>
            </a:extLst>
          </p:cNvPr>
          <p:cNvSpPr/>
          <p:nvPr/>
        </p:nvSpPr>
        <p:spPr>
          <a:xfrm>
            <a:off x="608998" y="4159839"/>
            <a:ext cx="210800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ねんかんはっせいけんすう</a:t>
            </a:r>
            <a:endParaRPr kumimoji="1" lang="ja-JP" altLang="en-US" sz="1400" dirty="0">
              <a:solidFill>
                <a:schemeClr val="tx1"/>
              </a:solidFill>
            </a:endParaRPr>
          </a:p>
        </p:txBody>
      </p:sp>
      <p:sp>
        <p:nvSpPr>
          <p:cNvPr id="40" name="正方形/長方形 39">
            <a:extLst>
              <a:ext uri="{FF2B5EF4-FFF2-40B4-BE49-F238E27FC236}">
                <a16:creationId xmlns:a16="http://schemas.microsoft.com/office/drawing/2014/main" id="{7BB7CF8E-3741-462D-BF4B-FD302216374E}"/>
              </a:ext>
            </a:extLst>
          </p:cNvPr>
          <p:cNvSpPr/>
          <p:nvPr/>
        </p:nvSpPr>
        <p:spPr>
          <a:xfrm>
            <a:off x="4245651" y="3655607"/>
            <a:ext cx="142875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　　へいきん</a:t>
            </a:r>
            <a:endParaRPr kumimoji="1" lang="ja-JP" altLang="en-US" sz="1400" dirty="0">
              <a:solidFill>
                <a:schemeClr val="tx1"/>
              </a:solidFill>
            </a:endParaRPr>
          </a:p>
        </p:txBody>
      </p:sp>
      <p:sp>
        <p:nvSpPr>
          <p:cNvPr id="41" name="正方形/長方形 40">
            <a:extLst>
              <a:ext uri="{FF2B5EF4-FFF2-40B4-BE49-F238E27FC236}">
                <a16:creationId xmlns:a16="http://schemas.microsoft.com/office/drawing/2014/main" id="{620B935A-4E5F-B534-15AF-ED5A43D20DD9}"/>
              </a:ext>
            </a:extLst>
          </p:cNvPr>
          <p:cNvSpPr/>
          <p:nvPr/>
        </p:nvSpPr>
        <p:spPr>
          <a:xfrm>
            <a:off x="3476891" y="4159108"/>
            <a:ext cx="210800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しんにゅういんかんじゃすう</a:t>
            </a:r>
            <a:endParaRPr kumimoji="1" lang="ja-JP" altLang="en-US" sz="1400" dirty="0">
              <a:solidFill>
                <a:schemeClr val="tx1"/>
              </a:solidFill>
            </a:endParaRPr>
          </a:p>
        </p:txBody>
      </p:sp>
      <p:sp>
        <p:nvSpPr>
          <p:cNvPr id="45" name="正方形/長方形 44">
            <a:extLst>
              <a:ext uri="{FF2B5EF4-FFF2-40B4-BE49-F238E27FC236}">
                <a16:creationId xmlns:a16="http://schemas.microsoft.com/office/drawing/2014/main" id="{49468418-A748-7BE4-BA38-64ED5A18473F}"/>
              </a:ext>
            </a:extLst>
          </p:cNvPr>
          <p:cNvSpPr/>
          <p:nvPr/>
        </p:nvSpPr>
        <p:spPr>
          <a:xfrm>
            <a:off x="6765993" y="3664724"/>
            <a:ext cx="142875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さい</a:t>
            </a:r>
            <a:endParaRPr kumimoji="1" lang="ja-JP" altLang="en-US" sz="1400" dirty="0">
              <a:solidFill>
                <a:schemeClr val="tx1"/>
              </a:solidFill>
            </a:endParaRPr>
          </a:p>
        </p:txBody>
      </p:sp>
      <p:sp>
        <p:nvSpPr>
          <p:cNvPr id="46" name="正方形/長方形 45">
            <a:extLst>
              <a:ext uri="{FF2B5EF4-FFF2-40B4-BE49-F238E27FC236}">
                <a16:creationId xmlns:a16="http://schemas.microsoft.com/office/drawing/2014/main" id="{54294A67-AFA9-F654-B0CA-2897EC76940D}"/>
              </a:ext>
            </a:extLst>
          </p:cNvPr>
          <p:cNvSpPr/>
          <p:nvPr/>
        </p:nvSpPr>
        <p:spPr>
          <a:xfrm>
            <a:off x="6039115" y="4159108"/>
            <a:ext cx="57123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な</a:t>
            </a:r>
            <a:endParaRPr kumimoji="1" lang="ja-JP" altLang="en-US" sz="1400" dirty="0">
              <a:solidFill>
                <a:schemeClr val="tx1"/>
              </a:solidFill>
            </a:endParaRPr>
          </a:p>
        </p:txBody>
      </p:sp>
      <p:sp>
        <p:nvSpPr>
          <p:cNvPr id="47" name="正方形/長方形 46">
            <a:extLst>
              <a:ext uri="{FF2B5EF4-FFF2-40B4-BE49-F238E27FC236}">
                <a16:creationId xmlns:a16="http://schemas.microsoft.com/office/drawing/2014/main" id="{637FF088-A0BB-A7A9-FAF1-C4C6C3C56478}"/>
              </a:ext>
            </a:extLst>
          </p:cNvPr>
          <p:cNvSpPr/>
          <p:nvPr/>
        </p:nvSpPr>
        <p:spPr>
          <a:xfrm>
            <a:off x="2491145" y="-55489"/>
            <a:ext cx="88468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100" dirty="0">
                <a:solidFill>
                  <a:schemeClr val="bg1"/>
                </a:solidFill>
                <a:latin typeface="BIZ UDPゴシック" panose="020B0400000000000000" pitchFamily="50" charset="-128"/>
                <a:ea typeface="BIZ UDPゴシック" panose="020B0400000000000000" pitchFamily="50" charset="-128"/>
              </a:rPr>
              <a:t>じゅうだい</a:t>
            </a:r>
            <a:endParaRPr kumimoji="1" lang="ja-JP" altLang="en-US" sz="1400" dirty="0">
              <a:solidFill>
                <a:schemeClr val="bg1"/>
              </a:solidFill>
            </a:endParaRPr>
          </a:p>
        </p:txBody>
      </p:sp>
      <p:sp>
        <p:nvSpPr>
          <p:cNvPr id="48" name="正方形/長方形 47">
            <a:extLst>
              <a:ext uri="{FF2B5EF4-FFF2-40B4-BE49-F238E27FC236}">
                <a16:creationId xmlns:a16="http://schemas.microsoft.com/office/drawing/2014/main" id="{2B58FDEF-E6ED-AE7E-F29E-66029E6C3BF3}"/>
              </a:ext>
            </a:extLst>
          </p:cNvPr>
          <p:cNvSpPr/>
          <p:nvPr/>
        </p:nvSpPr>
        <p:spPr>
          <a:xfrm>
            <a:off x="3672244" y="-55487"/>
            <a:ext cx="899756"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100" dirty="0">
                <a:solidFill>
                  <a:schemeClr val="bg1"/>
                </a:solidFill>
                <a:latin typeface="BIZ UDPゴシック" panose="020B0400000000000000" pitchFamily="50" charset="-128"/>
                <a:ea typeface="BIZ UDPゴシック" panose="020B0400000000000000" pitchFamily="50" charset="-128"/>
              </a:rPr>
              <a:t>えいきょう</a:t>
            </a:r>
            <a:endParaRPr kumimoji="1" lang="ja-JP" altLang="en-US" sz="1400" dirty="0">
              <a:solidFill>
                <a:schemeClr val="bg1"/>
              </a:solidFill>
            </a:endParaRPr>
          </a:p>
        </p:txBody>
      </p:sp>
      <p:sp>
        <p:nvSpPr>
          <p:cNvPr id="49" name="正方形/長方形 48">
            <a:extLst>
              <a:ext uri="{FF2B5EF4-FFF2-40B4-BE49-F238E27FC236}">
                <a16:creationId xmlns:a16="http://schemas.microsoft.com/office/drawing/2014/main" id="{605F057B-0A67-508B-FB9A-66E8EA5D03AC}"/>
              </a:ext>
            </a:extLst>
          </p:cNvPr>
          <p:cNvSpPr/>
          <p:nvPr/>
        </p:nvSpPr>
        <p:spPr>
          <a:xfrm>
            <a:off x="4820893" y="-55820"/>
            <a:ext cx="51346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100" dirty="0">
                <a:solidFill>
                  <a:schemeClr val="bg1"/>
                </a:solidFill>
                <a:latin typeface="BIZ UDPゴシック" panose="020B0400000000000000" pitchFamily="50" charset="-128"/>
                <a:ea typeface="BIZ UDPゴシック" panose="020B0400000000000000" pitchFamily="50" charset="-128"/>
              </a:rPr>
              <a:t>あた</a:t>
            </a:r>
            <a:endParaRPr kumimoji="1" lang="ja-JP" altLang="en-US" sz="1400" dirty="0">
              <a:solidFill>
                <a:schemeClr val="bg1"/>
              </a:solidFill>
            </a:endParaRPr>
          </a:p>
        </p:txBody>
      </p:sp>
      <p:sp>
        <p:nvSpPr>
          <p:cNvPr id="50" name="正方形/長方形 49">
            <a:extLst>
              <a:ext uri="{FF2B5EF4-FFF2-40B4-BE49-F238E27FC236}">
                <a16:creationId xmlns:a16="http://schemas.microsoft.com/office/drawing/2014/main" id="{ED56EB88-51C3-30B9-23D4-AD6448195D8F}"/>
              </a:ext>
            </a:extLst>
          </p:cNvPr>
          <p:cNvSpPr/>
          <p:nvPr/>
        </p:nvSpPr>
        <p:spPr>
          <a:xfrm>
            <a:off x="7210988" y="894389"/>
            <a:ext cx="63132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900" dirty="0">
                <a:solidFill>
                  <a:schemeClr val="bg1"/>
                </a:solidFill>
                <a:latin typeface="BIZ UDPゴシック" panose="020B0400000000000000" pitchFamily="50" charset="-128"/>
                <a:ea typeface="BIZ UDPゴシック" panose="020B0400000000000000" pitchFamily="50" charset="-128"/>
              </a:rPr>
              <a:t>はたら</a:t>
            </a:r>
            <a:endParaRPr kumimoji="1" lang="ja-JP" altLang="en-US" sz="1400" dirty="0">
              <a:solidFill>
                <a:schemeClr val="bg1"/>
              </a:solidFill>
            </a:endParaRPr>
          </a:p>
        </p:txBody>
      </p:sp>
      <p:sp>
        <p:nvSpPr>
          <p:cNvPr id="51" name="正方形/長方形 50">
            <a:extLst>
              <a:ext uri="{FF2B5EF4-FFF2-40B4-BE49-F238E27FC236}">
                <a16:creationId xmlns:a16="http://schemas.microsoft.com/office/drawing/2014/main" id="{DC3FDE6B-E72D-3136-A7AD-A8826D00ED4D}"/>
              </a:ext>
            </a:extLst>
          </p:cNvPr>
          <p:cNvSpPr/>
          <p:nvPr/>
        </p:nvSpPr>
        <p:spPr>
          <a:xfrm>
            <a:off x="7869090" y="902237"/>
            <a:ext cx="38074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900" dirty="0">
                <a:solidFill>
                  <a:schemeClr val="bg1"/>
                </a:solidFill>
                <a:latin typeface="BIZ UDPゴシック" panose="020B0400000000000000" pitchFamily="50" charset="-128"/>
                <a:ea typeface="BIZ UDPゴシック" panose="020B0400000000000000" pitchFamily="50" charset="-128"/>
              </a:rPr>
              <a:t>て</a:t>
            </a:r>
            <a:endParaRPr kumimoji="1" lang="ja-JP" altLang="en-US" sz="1400" dirty="0">
              <a:solidFill>
                <a:schemeClr val="bg1"/>
              </a:solidFill>
            </a:endParaRPr>
          </a:p>
        </p:txBody>
      </p:sp>
      <p:sp>
        <p:nvSpPr>
          <p:cNvPr id="52" name="正方形/長方形 51">
            <a:extLst>
              <a:ext uri="{FF2B5EF4-FFF2-40B4-BE49-F238E27FC236}">
                <a16:creationId xmlns:a16="http://schemas.microsoft.com/office/drawing/2014/main" id="{6AA1765E-F8EB-2FAD-78AD-7EA751B2BA69}"/>
              </a:ext>
            </a:extLst>
          </p:cNvPr>
          <p:cNvSpPr/>
          <p:nvPr/>
        </p:nvSpPr>
        <p:spPr>
          <a:xfrm>
            <a:off x="4512718" y="1003719"/>
            <a:ext cx="113307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にゅういん</a:t>
            </a:r>
            <a:endParaRPr kumimoji="1" lang="ja-JP" altLang="en-US" sz="1400" dirty="0">
              <a:solidFill>
                <a:schemeClr val="bg1"/>
              </a:solidFill>
            </a:endParaRPr>
          </a:p>
        </p:txBody>
      </p:sp>
      <p:sp>
        <p:nvSpPr>
          <p:cNvPr id="53" name="正方形/長方形 52">
            <a:extLst>
              <a:ext uri="{FF2B5EF4-FFF2-40B4-BE49-F238E27FC236}">
                <a16:creationId xmlns:a16="http://schemas.microsoft.com/office/drawing/2014/main" id="{B752C23F-6D45-59AA-736F-910B1BE4B572}"/>
              </a:ext>
            </a:extLst>
          </p:cNvPr>
          <p:cNvSpPr/>
          <p:nvPr/>
        </p:nvSpPr>
        <p:spPr>
          <a:xfrm>
            <a:off x="7205814" y="4159108"/>
            <a:ext cx="57123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ひと</a:t>
            </a:r>
            <a:endParaRPr kumimoji="1" lang="ja-JP" altLang="en-US" sz="1400" dirty="0">
              <a:solidFill>
                <a:schemeClr val="tx1"/>
              </a:solidFill>
            </a:endParaRPr>
          </a:p>
        </p:txBody>
      </p:sp>
      <p:sp>
        <p:nvSpPr>
          <p:cNvPr id="54" name="正方形/長方形 53">
            <a:extLst>
              <a:ext uri="{FF2B5EF4-FFF2-40B4-BE49-F238E27FC236}">
                <a16:creationId xmlns:a16="http://schemas.microsoft.com/office/drawing/2014/main" id="{9009D56C-1B29-A9B3-AC51-076875713BB8}"/>
              </a:ext>
            </a:extLst>
          </p:cNvPr>
          <p:cNvSpPr/>
          <p:nvPr/>
        </p:nvSpPr>
        <p:spPr>
          <a:xfrm>
            <a:off x="7986864" y="4156025"/>
            <a:ext cx="76847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わりあい</a:t>
            </a:r>
            <a:endParaRPr kumimoji="1" lang="ja-JP" altLang="en-US" sz="1400" dirty="0">
              <a:solidFill>
                <a:schemeClr val="tx1"/>
              </a:solidFill>
            </a:endParaRPr>
          </a:p>
        </p:txBody>
      </p:sp>
      <p:sp>
        <p:nvSpPr>
          <p:cNvPr id="4" name="正方形/長方形 3">
            <a:extLst>
              <a:ext uri="{FF2B5EF4-FFF2-40B4-BE49-F238E27FC236}">
                <a16:creationId xmlns:a16="http://schemas.microsoft.com/office/drawing/2014/main" id="{23867CC9-8800-DF7A-B27F-E325C97A530B}"/>
              </a:ext>
            </a:extLst>
          </p:cNvPr>
          <p:cNvSpPr/>
          <p:nvPr/>
        </p:nvSpPr>
        <p:spPr>
          <a:xfrm>
            <a:off x="1851671" y="4778614"/>
            <a:ext cx="63189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400" dirty="0">
              <a:solidFill>
                <a:schemeClr val="tx1"/>
              </a:solidFill>
            </a:endParaRPr>
          </a:p>
        </p:txBody>
      </p:sp>
      <p:sp>
        <p:nvSpPr>
          <p:cNvPr id="37" name="正方形/長方形 36">
            <a:extLst>
              <a:ext uri="{FF2B5EF4-FFF2-40B4-BE49-F238E27FC236}">
                <a16:creationId xmlns:a16="http://schemas.microsoft.com/office/drawing/2014/main" id="{02587244-59EA-E341-D686-158351F51E39}"/>
              </a:ext>
            </a:extLst>
          </p:cNvPr>
          <p:cNvSpPr/>
          <p:nvPr/>
        </p:nvSpPr>
        <p:spPr>
          <a:xfrm>
            <a:off x="2421161" y="4778282"/>
            <a:ext cx="63189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ねん</a:t>
            </a:r>
            <a:endParaRPr kumimoji="1" lang="ja-JP" altLang="en-US" sz="1400" dirty="0">
              <a:solidFill>
                <a:schemeClr val="tx1"/>
              </a:solidFill>
            </a:endParaRPr>
          </a:p>
        </p:txBody>
      </p:sp>
      <p:sp>
        <p:nvSpPr>
          <p:cNvPr id="55" name="正方形/長方形 54">
            <a:extLst>
              <a:ext uri="{FF2B5EF4-FFF2-40B4-BE49-F238E27FC236}">
                <a16:creationId xmlns:a16="http://schemas.microsoft.com/office/drawing/2014/main" id="{8B9D2837-1A4B-00EA-D4B5-3201310EBFA8}"/>
              </a:ext>
            </a:extLst>
          </p:cNvPr>
          <p:cNvSpPr/>
          <p:nvPr/>
        </p:nvSpPr>
        <p:spPr>
          <a:xfrm>
            <a:off x="4604939" y="4778367"/>
            <a:ext cx="63189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にん</a:t>
            </a:r>
            <a:endParaRPr kumimoji="1" lang="ja-JP" altLang="en-US" sz="1400" dirty="0">
              <a:solidFill>
                <a:schemeClr val="tx1"/>
              </a:solidFill>
            </a:endParaRPr>
          </a:p>
        </p:txBody>
      </p:sp>
      <p:sp>
        <p:nvSpPr>
          <p:cNvPr id="56" name="正方形/長方形 55">
            <a:extLst>
              <a:ext uri="{FF2B5EF4-FFF2-40B4-BE49-F238E27FC236}">
                <a16:creationId xmlns:a16="http://schemas.microsoft.com/office/drawing/2014/main" id="{B95709C6-09E1-EDEE-581E-4370557C5B21}"/>
              </a:ext>
            </a:extLst>
          </p:cNvPr>
          <p:cNvSpPr/>
          <p:nvPr/>
        </p:nvSpPr>
        <p:spPr>
          <a:xfrm>
            <a:off x="5174429" y="4778035"/>
            <a:ext cx="63189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400" dirty="0">
              <a:solidFill>
                <a:schemeClr val="tx1"/>
              </a:solidFill>
            </a:endParaRPr>
          </a:p>
        </p:txBody>
      </p:sp>
      <p:grpSp>
        <p:nvGrpSpPr>
          <p:cNvPr id="71" name="グループ化 70">
            <a:extLst>
              <a:ext uri="{FF2B5EF4-FFF2-40B4-BE49-F238E27FC236}">
                <a16:creationId xmlns:a16="http://schemas.microsoft.com/office/drawing/2014/main" id="{094B3CA2-CAC1-7A51-1A14-6C8537450537}"/>
              </a:ext>
            </a:extLst>
          </p:cNvPr>
          <p:cNvGrpSpPr/>
          <p:nvPr/>
        </p:nvGrpSpPr>
        <p:grpSpPr>
          <a:xfrm>
            <a:off x="292718" y="5395056"/>
            <a:ext cx="2821667" cy="720323"/>
            <a:chOff x="292718" y="5395056"/>
            <a:chExt cx="2821667" cy="720323"/>
          </a:xfrm>
        </p:grpSpPr>
        <p:grpSp>
          <p:nvGrpSpPr>
            <p:cNvPr id="13" name="図形グループ 12"/>
            <p:cNvGrpSpPr/>
            <p:nvPr/>
          </p:nvGrpSpPr>
          <p:grpSpPr>
            <a:xfrm>
              <a:off x="292718" y="5592159"/>
              <a:ext cx="2793314" cy="523220"/>
              <a:chOff x="557578" y="5518053"/>
              <a:chExt cx="2793314" cy="523220"/>
            </a:xfrm>
          </p:grpSpPr>
          <p:cxnSp>
            <p:nvCxnSpPr>
              <p:cNvPr id="31" name="直線矢印コネクタ 30"/>
              <p:cNvCxnSpPr/>
              <p:nvPr/>
            </p:nvCxnSpPr>
            <p:spPr>
              <a:xfrm>
                <a:off x="557578" y="5779327"/>
                <a:ext cx="338223" cy="0"/>
              </a:xfrm>
              <a:prstGeom prst="straightConnector1">
                <a:avLst/>
              </a:prstGeom>
              <a:ln w="63500">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29" name="テキスト ボックス 28"/>
              <p:cNvSpPr txBox="1"/>
              <p:nvPr/>
            </p:nvSpPr>
            <p:spPr>
              <a:xfrm>
                <a:off x="822635" y="5518053"/>
                <a:ext cx="2528257" cy="523220"/>
              </a:xfrm>
              <a:prstGeom prst="rect">
                <a:avLst/>
              </a:prstGeom>
              <a:noFill/>
            </p:spPr>
            <p:txBody>
              <a:bodyPr wrap="none" rtlCol="0">
                <a:spAutoFit/>
              </a:bodyPr>
              <a:lstStyle/>
              <a:p>
                <a:pPr algn="ctr"/>
                <a:r>
                  <a:rPr lang="ja-JP" altLang="en-US" sz="2800" b="1" dirty="0">
                    <a:solidFill>
                      <a:srgbClr val="FF0000"/>
                    </a:solidFill>
                    <a:latin typeface="Meiryo UI" panose="020B0604030504040204" pitchFamily="50" charset="-128"/>
                    <a:ea typeface="Meiryo UI" panose="020B0604030504040204" pitchFamily="50" charset="-128"/>
                    <a:cs typeface="ヒラギノ角ゴ Pro W6"/>
                  </a:rPr>
                  <a:t>約</a:t>
                </a:r>
                <a:r>
                  <a:rPr lang="en-US" altLang="ja-JP" sz="2800" b="1" dirty="0">
                    <a:solidFill>
                      <a:srgbClr val="FF0000"/>
                    </a:solidFill>
                    <a:latin typeface="Meiryo UI" panose="020B0604030504040204" pitchFamily="50" charset="-128"/>
                    <a:ea typeface="Meiryo UI" panose="020B0604030504040204" pitchFamily="50" charset="-128"/>
                    <a:cs typeface="ヒラギノ角ゴ Pro W6"/>
                  </a:rPr>
                  <a:t>102</a:t>
                </a:r>
                <a:r>
                  <a:rPr lang="ja-JP" altLang="en-US" sz="2800" b="1" dirty="0">
                    <a:solidFill>
                      <a:srgbClr val="FF0000"/>
                    </a:solidFill>
                    <a:latin typeface="Meiryo UI" panose="020B0604030504040204" pitchFamily="50" charset="-128"/>
                    <a:ea typeface="Meiryo UI" panose="020B0604030504040204" pitchFamily="50" charset="-128"/>
                    <a:cs typeface="ヒラギノ角ゴ Pro W6"/>
                  </a:rPr>
                  <a:t>秒に</a:t>
                </a:r>
                <a:r>
                  <a:rPr lang="en-US" altLang="ja-JP" sz="2800" b="1" dirty="0">
                    <a:solidFill>
                      <a:srgbClr val="FF0000"/>
                    </a:solidFill>
                    <a:latin typeface="Meiryo UI" panose="020B0604030504040204" pitchFamily="50" charset="-128"/>
                    <a:ea typeface="Meiryo UI" panose="020B0604030504040204" pitchFamily="50" charset="-128"/>
                    <a:cs typeface="ヒラギノ角ゴ Pro W6"/>
                  </a:rPr>
                  <a:t>1</a:t>
                </a:r>
                <a:r>
                  <a:rPr lang="ja-JP" altLang="en-US" sz="2800" b="1" dirty="0">
                    <a:solidFill>
                      <a:srgbClr val="FF0000"/>
                    </a:solidFill>
                    <a:latin typeface="Meiryo UI" panose="020B0604030504040204" pitchFamily="50" charset="-128"/>
                    <a:ea typeface="Meiryo UI" panose="020B0604030504040204" pitchFamily="50" charset="-128"/>
                    <a:cs typeface="ヒラギノ角ゴ Pro W6"/>
                  </a:rPr>
                  <a:t>件</a:t>
                </a:r>
              </a:p>
            </p:txBody>
          </p:sp>
        </p:grpSp>
        <p:sp>
          <p:nvSpPr>
            <p:cNvPr id="65" name="正方形/長方形 64">
              <a:extLst>
                <a:ext uri="{FF2B5EF4-FFF2-40B4-BE49-F238E27FC236}">
                  <a16:creationId xmlns:a16="http://schemas.microsoft.com/office/drawing/2014/main" id="{8FF45CA1-3C6B-532E-B1E8-C0ABAE0B036B}"/>
                </a:ext>
              </a:extLst>
            </p:cNvPr>
            <p:cNvSpPr/>
            <p:nvPr/>
          </p:nvSpPr>
          <p:spPr>
            <a:xfrm>
              <a:off x="1608025" y="5401089"/>
              <a:ext cx="63189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rgbClr val="FF0000"/>
                  </a:solidFill>
                  <a:latin typeface="BIZ UDPゴシック" panose="020B0400000000000000" pitchFamily="50" charset="-128"/>
                  <a:ea typeface="BIZ UDPゴシック" panose="020B0400000000000000" pitchFamily="50" charset="-128"/>
                </a:rPr>
                <a:t>びょう</a:t>
              </a:r>
              <a:endParaRPr kumimoji="1" lang="ja-JP" altLang="en-US" sz="1400" dirty="0">
                <a:solidFill>
                  <a:srgbClr val="FF0000"/>
                </a:solidFill>
              </a:endParaRPr>
            </a:p>
          </p:txBody>
        </p:sp>
        <p:sp>
          <p:nvSpPr>
            <p:cNvPr id="66" name="正方形/長方形 65">
              <a:extLst>
                <a:ext uri="{FF2B5EF4-FFF2-40B4-BE49-F238E27FC236}">
                  <a16:creationId xmlns:a16="http://schemas.microsoft.com/office/drawing/2014/main" id="{97BD0C70-FFBC-655D-7071-4CC759329FC3}"/>
                </a:ext>
              </a:extLst>
            </p:cNvPr>
            <p:cNvSpPr/>
            <p:nvPr/>
          </p:nvSpPr>
          <p:spPr>
            <a:xfrm>
              <a:off x="509148" y="5401681"/>
              <a:ext cx="63189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400" dirty="0">
                <a:solidFill>
                  <a:srgbClr val="FF0000"/>
                </a:solidFill>
              </a:endParaRPr>
            </a:p>
          </p:txBody>
        </p:sp>
        <p:sp>
          <p:nvSpPr>
            <p:cNvPr id="67" name="正方形/長方形 66">
              <a:extLst>
                <a:ext uri="{FF2B5EF4-FFF2-40B4-BE49-F238E27FC236}">
                  <a16:creationId xmlns:a16="http://schemas.microsoft.com/office/drawing/2014/main" id="{2290F081-6C22-979C-C926-DF018CE9AC93}"/>
                </a:ext>
              </a:extLst>
            </p:cNvPr>
            <p:cNvSpPr/>
            <p:nvPr/>
          </p:nvSpPr>
          <p:spPr>
            <a:xfrm>
              <a:off x="2482494" y="5395056"/>
              <a:ext cx="63189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400" dirty="0">
                <a:solidFill>
                  <a:srgbClr val="FF0000"/>
                </a:solidFill>
              </a:endParaRPr>
            </a:p>
          </p:txBody>
        </p:sp>
      </p:grpSp>
      <p:grpSp>
        <p:nvGrpSpPr>
          <p:cNvPr id="72" name="グループ化 71">
            <a:extLst>
              <a:ext uri="{FF2B5EF4-FFF2-40B4-BE49-F238E27FC236}">
                <a16:creationId xmlns:a16="http://schemas.microsoft.com/office/drawing/2014/main" id="{9EE2E955-0500-3781-196E-3DC59818F66C}"/>
              </a:ext>
            </a:extLst>
          </p:cNvPr>
          <p:cNvGrpSpPr/>
          <p:nvPr/>
        </p:nvGrpSpPr>
        <p:grpSpPr>
          <a:xfrm>
            <a:off x="3348341" y="5394464"/>
            <a:ext cx="2413624" cy="711031"/>
            <a:chOff x="3348341" y="5394464"/>
            <a:chExt cx="2413624" cy="711031"/>
          </a:xfrm>
        </p:grpSpPr>
        <p:grpSp>
          <p:nvGrpSpPr>
            <p:cNvPr id="32" name="図形グループ 31"/>
            <p:cNvGrpSpPr/>
            <p:nvPr/>
          </p:nvGrpSpPr>
          <p:grpSpPr>
            <a:xfrm>
              <a:off x="3348341" y="5582275"/>
              <a:ext cx="2379166" cy="523220"/>
              <a:chOff x="568185" y="5508169"/>
              <a:chExt cx="2379166" cy="523220"/>
            </a:xfrm>
          </p:grpSpPr>
          <p:cxnSp>
            <p:nvCxnSpPr>
              <p:cNvPr id="34" name="直線矢印コネクタ 33"/>
              <p:cNvCxnSpPr/>
              <p:nvPr/>
            </p:nvCxnSpPr>
            <p:spPr>
              <a:xfrm>
                <a:off x="568185" y="5769779"/>
                <a:ext cx="338223" cy="0"/>
              </a:xfrm>
              <a:prstGeom prst="straightConnector1">
                <a:avLst/>
              </a:prstGeom>
              <a:ln w="63500">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35" name="テキスト ボックス 34"/>
              <p:cNvSpPr txBox="1"/>
              <p:nvPr/>
            </p:nvSpPr>
            <p:spPr>
              <a:xfrm>
                <a:off x="906408" y="5508169"/>
                <a:ext cx="2040943" cy="523220"/>
              </a:xfrm>
              <a:prstGeom prst="rect">
                <a:avLst/>
              </a:prstGeom>
              <a:noFill/>
            </p:spPr>
            <p:txBody>
              <a:bodyPr wrap="none" rtlCol="0">
                <a:spAutoFit/>
              </a:bodyPr>
              <a:lstStyle/>
              <a:p>
                <a:pPr algn="ctr"/>
                <a:r>
                  <a:rPr lang="ja-JP" altLang="en-US" sz="2800" b="1" dirty="0">
                    <a:solidFill>
                      <a:srgbClr val="FF0000"/>
                    </a:solidFill>
                    <a:latin typeface="Meiryo UI" panose="020B0604030504040204" pitchFamily="50" charset="-128"/>
                    <a:ea typeface="Meiryo UI" panose="020B0604030504040204" pitchFamily="50" charset="-128"/>
                    <a:cs typeface="ヒラギノ角ゴ Pro W6"/>
                  </a:rPr>
                  <a:t>約</a:t>
                </a:r>
                <a:r>
                  <a:rPr lang="en-US" altLang="ja-JP" sz="2800" b="1" dirty="0">
                    <a:solidFill>
                      <a:srgbClr val="FF0000"/>
                    </a:solidFill>
                    <a:latin typeface="Meiryo UI" panose="020B0604030504040204" pitchFamily="50" charset="-128"/>
                    <a:ea typeface="Meiryo UI" panose="020B0604030504040204" pitchFamily="50" charset="-128"/>
                    <a:cs typeface="ヒラギノ角ゴ Pro W6"/>
                  </a:rPr>
                  <a:t>2</a:t>
                </a:r>
                <a:r>
                  <a:rPr lang="ja-JP" altLang="en-US" sz="2800" b="1" dirty="0">
                    <a:solidFill>
                      <a:srgbClr val="FF0000"/>
                    </a:solidFill>
                    <a:latin typeface="Meiryo UI" panose="020B0604030504040204" pitchFamily="50" charset="-128"/>
                    <a:ea typeface="Meiryo UI" panose="020B0604030504040204" pitchFamily="50" charset="-128"/>
                    <a:cs typeface="ヒラギノ角ゴ Pro W6"/>
                  </a:rPr>
                  <a:t>秒に</a:t>
                </a:r>
                <a:r>
                  <a:rPr lang="en-US" altLang="ja-JP" sz="2800" b="1" dirty="0">
                    <a:solidFill>
                      <a:srgbClr val="FF0000"/>
                    </a:solidFill>
                    <a:latin typeface="Meiryo UI" panose="020B0604030504040204" pitchFamily="50" charset="-128"/>
                    <a:ea typeface="Meiryo UI" panose="020B0604030504040204" pitchFamily="50" charset="-128"/>
                    <a:cs typeface="ヒラギノ角ゴ Pro W6"/>
                  </a:rPr>
                  <a:t>1</a:t>
                </a:r>
                <a:r>
                  <a:rPr lang="ja-JP" altLang="en-US" sz="2800" b="1" dirty="0">
                    <a:solidFill>
                      <a:srgbClr val="FF0000"/>
                    </a:solidFill>
                    <a:latin typeface="Meiryo UI" panose="020B0604030504040204" pitchFamily="50" charset="-128"/>
                    <a:ea typeface="Meiryo UI" panose="020B0604030504040204" pitchFamily="50" charset="-128"/>
                    <a:cs typeface="ヒラギノ角ゴ Pro W6"/>
                  </a:rPr>
                  <a:t>人</a:t>
                </a:r>
                <a:endParaRPr lang="en-US" altLang="ja-JP" sz="2800" b="1" dirty="0">
                  <a:solidFill>
                    <a:srgbClr val="FF0000"/>
                  </a:solidFill>
                  <a:latin typeface="Meiryo UI" panose="020B0604030504040204" pitchFamily="50" charset="-128"/>
                  <a:ea typeface="Meiryo UI" panose="020B0604030504040204" pitchFamily="50" charset="-128"/>
                  <a:cs typeface="ヒラギノ角ゴ Pro W6"/>
                </a:endParaRPr>
              </a:p>
            </p:txBody>
          </p:sp>
        </p:grpSp>
        <p:sp>
          <p:nvSpPr>
            <p:cNvPr id="62" name="正方形/長方形 61">
              <a:extLst>
                <a:ext uri="{FF2B5EF4-FFF2-40B4-BE49-F238E27FC236}">
                  <a16:creationId xmlns:a16="http://schemas.microsoft.com/office/drawing/2014/main" id="{94A3CE4E-E606-5B40-B0A2-247C8E78A073}"/>
                </a:ext>
              </a:extLst>
            </p:cNvPr>
            <p:cNvSpPr/>
            <p:nvPr/>
          </p:nvSpPr>
          <p:spPr>
            <a:xfrm>
              <a:off x="4246958" y="5394464"/>
              <a:ext cx="63189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rgbClr val="FF0000"/>
                  </a:solidFill>
                  <a:latin typeface="BIZ UDPゴシック" panose="020B0400000000000000" pitchFamily="50" charset="-128"/>
                  <a:ea typeface="BIZ UDPゴシック" panose="020B0400000000000000" pitchFamily="50" charset="-128"/>
                </a:rPr>
                <a:t>びょう</a:t>
              </a:r>
              <a:endParaRPr kumimoji="1" lang="ja-JP" altLang="en-US" sz="1400" dirty="0">
                <a:solidFill>
                  <a:srgbClr val="FF0000"/>
                </a:solidFill>
              </a:endParaRPr>
            </a:p>
          </p:txBody>
        </p:sp>
        <p:sp>
          <p:nvSpPr>
            <p:cNvPr id="63" name="正方形/長方形 62">
              <a:extLst>
                <a:ext uri="{FF2B5EF4-FFF2-40B4-BE49-F238E27FC236}">
                  <a16:creationId xmlns:a16="http://schemas.microsoft.com/office/drawing/2014/main" id="{3A038D2A-3981-363C-3A40-B169E7E55073}"/>
                </a:ext>
              </a:extLst>
            </p:cNvPr>
            <p:cNvSpPr/>
            <p:nvPr/>
          </p:nvSpPr>
          <p:spPr>
            <a:xfrm>
              <a:off x="3629341" y="5395056"/>
              <a:ext cx="63189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400" dirty="0">
                <a:solidFill>
                  <a:srgbClr val="FF0000"/>
                </a:solidFill>
              </a:endParaRPr>
            </a:p>
          </p:txBody>
        </p:sp>
        <p:sp>
          <p:nvSpPr>
            <p:cNvPr id="68" name="正方形/長方形 67">
              <a:extLst>
                <a:ext uri="{FF2B5EF4-FFF2-40B4-BE49-F238E27FC236}">
                  <a16:creationId xmlns:a16="http://schemas.microsoft.com/office/drawing/2014/main" id="{F99F2210-A230-9BAB-DF5B-AD72BC34C354}"/>
                </a:ext>
              </a:extLst>
            </p:cNvPr>
            <p:cNvSpPr/>
            <p:nvPr/>
          </p:nvSpPr>
          <p:spPr>
            <a:xfrm>
              <a:off x="5130074" y="5394724"/>
              <a:ext cx="63189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rgbClr val="FF0000"/>
                  </a:solidFill>
                  <a:latin typeface="BIZ UDPゴシック" panose="020B0400000000000000" pitchFamily="50" charset="-128"/>
                  <a:ea typeface="BIZ UDPゴシック" panose="020B0400000000000000" pitchFamily="50" charset="-128"/>
                </a:rPr>
                <a:t>り</a:t>
              </a:r>
              <a:endParaRPr kumimoji="1" lang="ja-JP" altLang="en-US" sz="1400" dirty="0">
                <a:solidFill>
                  <a:srgbClr val="FF0000"/>
                </a:solidFill>
              </a:endParaRPr>
            </a:p>
          </p:txBody>
        </p:sp>
      </p:grpSp>
      <p:grpSp>
        <p:nvGrpSpPr>
          <p:cNvPr id="73" name="グループ化 72">
            <a:extLst>
              <a:ext uri="{FF2B5EF4-FFF2-40B4-BE49-F238E27FC236}">
                <a16:creationId xmlns:a16="http://schemas.microsoft.com/office/drawing/2014/main" id="{8081E147-3084-2D7F-C508-D2FAE4629B29}"/>
              </a:ext>
            </a:extLst>
          </p:cNvPr>
          <p:cNvGrpSpPr/>
          <p:nvPr/>
        </p:nvGrpSpPr>
        <p:grpSpPr>
          <a:xfrm>
            <a:off x="5878165" y="4704123"/>
            <a:ext cx="3093837" cy="1720716"/>
            <a:chOff x="5878165" y="4704123"/>
            <a:chExt cx="3093837" cy="1720716"/>
          </a:xfrm>
        </p:grpSpPr>
        <p:sp>
          <p:nvSpPr>
            <p:cNvPr id="20" name="テキスト ボックス 19"/>
            <p:cNvSpPr txBox="1"/>
            <p:nvPr/>
          </p:nvSpPr>
          <p:spPr>
            <a:xfrm>
              <a:off x="5927684" y="4871593"/>
              <a:ext cx="3023158" cy="1553246"/>
            </a:xfrm>
            <a:prstGeom prst="rect">
              <a:avLst/>
            </a:prstGeom>
            <a:noFill/>
          </p:spPr>
          <p:txBody>
            <a:bodyPr wrap="square" rtlCol="0">
              <a:spAutoFit/>
            </a:bodyPr>
            <a:lstStyle/>
            <a:p>
              <a:pPr algn="ctr">
                <a:lnSpc>
                  <a:spcPct val="110000"/>
                </a:lnSpc>
              </a:pPr>
              <a:r>
                <a:rPr lang="ja-JP" altLang="en-US" sz="2800" b="1" dirty="0">
                  <a:solidFill>
                    <a:srgbClr val="FF0000"/>
                  </a:solidFill>
                  <a:latin typeface="Meiryo UI" panose="020B0604030504040204" pitchFamily="50" charset="-128"/>
                  <a:ea typeface="Meiryo UI" panose="020B0604030504040204" pitchFamily="50" charset="-128"/>
                  <a:cs typeface="ヒラギノ角ゴ Pro W6"/>
                </a:rPr>
                <a:t>男性約</a:t>
              </a:r>
              <a:r>
                <a:rPr lang="en-US" altLang="ja-JP" sz="2800" b="1" dirty="0">
                  <a:solidFill>
                    <a:srgbClr val="FF0000"/>
                  </a:solidFill>
                  <a:latin typeface="Meiryo UI" panose="020B0604030504040204" pitchFamily="50" charset="-128"/>
                  <a:ea typeface="Meiryo UI" panose="020B0604030504040204" pitchFamily="50" charset="-128"/>
                  <a:cs typeface="ヒラギノ角ゴ Pro W6"/>
                </a:rPr>
                <a:t>10</a:t>
              </a:r>
              <a:r>
                <a:rPr lang="ja-JP" altLang="en-US" sz="2800" b="1" dirty="0">
                  <a:solidFill>
                    <a:srgbClr val="FF0000"/>
                  </a:solidFill>
                  <a:latin typeface="Meiryo UI" panose="020B0604030504040204" pitchFamily="50" charset="-128"/>
                  <a:ea typeface="Meiryo UI" panose="020B0604030504040204" pitchFamily="50" charset="-128"/>
                  <a:cs typeface="ヒラギノ角ゴ Pro W6"/>
                </a:rPr>
                <a:t>人に</a:t>
              </a:r>
              <a:r>
                <a:rPr lang="en-US" altLang="ja-JP" sz="2800" b="1" dirty="0">
                  <a:solidFill>
                    <a:srgbClr val="FF0000"/>
                  </a:solidFill>
                  <a:latin typeface="Meiryo UI" panose="020B0604030504040204" pitchFamily="50" charset="-128"/>
                  <a:ea typeface="Meiryo UI" panose="020B0604030504040204" pitchFamily="50" charset="-128"/>
                  <a:cs typeface="ヒラギノ角ゴ Pro W6"/>
                </a:rPr>
                <a:t>1</a:t>
              </a:r>
              <a:r>
                <a:rPr lang="ja-JP" altLang="en-US" sz="2800" b="1" dirty="0">
                  <a:solidFill>
                    <a:srgbClr val="FF0000"/>
                  </a:solidFill>
                  <a:latin typeface="Meiryo UI" panose="020B0604030504040204" pitchFamily="50" charset="-128"/>
                  <a:ea typeface="Meiryo UI" panose="020B0604030504040204" pitchFamily="50" charset="-128"/>
                  <a:cs typeface="ヒラギノ角ゴ Pro W6"/>
                </a:rPr>
                <a:t>人</a:t>
              </a:r>
              <a:endParaRPr lang="en-US" altLang="ja-JP" sz="2800" b="1" dirty="0">
                <a:solidFill>
                  <a:srgbClr val="FF0000"/>
                </a:solidFill>
                <a:latin typeface="Meiryo UI" panose="020B0604030504040204" pitchFamily="50" charset="-128"/>
                <a:ea typeface="Meiryo UI" panose="020B0604030504040204" pitchFamily="50" charset="-128"/>
                <a:cs typeface="ヒラギノ角ゴ Pro W6"/>
              </a:endParaRPr>
            </a:p>
            <a:p>
              <a:pPr algn="ctr">
                <a:lnSpc>
                  <a:spcPts val="2000"/>
                </a:lnSpc>
              </a:pPr>
              <a:r>
                <a:rPr lang="ja-JP" altLang="en-US"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a:t>
              </a:r>
              <a:r>
                <a:rPr lang="en-US" altLang="ja-JP"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10.5</a:t>
              </a:r>
              <a:r>
                <a:rPr lang="ja-JP" altLang="en-US"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a:t>
              </a:r>
              <a:endParaRPr lang="en-US" altLang="ja-JP"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a:p>
              <a:pPr algn="ctr">
                <a:lnSpc>
                  <a:spcPct val="110000"/>
                </a:lnSpc>
              </a:pPr>
              <a:r>
                <a:rPr lang="ja-JP" altLang="en-US" sz="2800" b="1" dirty="0">
                  <a:solidFill>
                    <a:srgbClr val="FF0000"/>
                  </a:solidFill>
                  <a:latin typeface="Meiryo UI" panose="020B0604030504040204" pitchFamily="50" charset="-128"/>
                  <a:ea typeface="Meiryo UI" panose="020B0604030504040204" pitchFamily="50" charset="-128"/>
                  <a:cs typeface="ヒラギノ角ゴ Pro W6"/>
                </a:rPr>
                <a:t>女性約</a:t>
              </a:r>
              <a:r>
                <a:rPr lang="en-US" altLang="ja-JP" sz="2800" b="1" dirty="0">
                  <a:solidFill>
                    <a:srgbClr val="FF0000"/>
                  </a:solidFill>
                  <a:latin typeface="Meiryo UI" panose="020B0604030504040204" pitchFamily="50" charset="-128"/>
                  <a:ea typeface="Meiryo UI" panose="020B0604030504040204" pitchFamily="50" charset="-128"/>
                  <a:cs typeface="ヒラギノ角ゴ Pro W6"/>
                </a:rPr>
                <a:t>18</a:t>
              </a:r>
              <a:r>
                <a:rPr lang="ja-JP" altLang="en-US" sz="2800" b="1" dirty="0">
                  <a:solidFill>
                    <a:srgbClr val="FF0000"/>
                  </a:solidFill>
                  <a:latin typeface="Meiryo UI" panose="020B0604030504040204" pitchFamily="50" charset="-128"/>
                  <a:ea typeface="Meiryo UI" panose="020B0604030504040204" pitchFamily="50" charset="-128"/>
                  <a:cs typeface="ヒラギノ角ゴ Pro W6"/>
                </a:rPr>
                <a:t>人に</a:t>
              </a:r>
              <a:r>
                <a:rPr lang="en-US" altLang="ja-JP" sz="2800" b="1" dirty="0">
                  <a:solidFill>
                    <a:srgbClr val="FF0000"/>
                  </a:solidFill>
                  <a:latin typeface="Meiryo UI" panose="020B0604030504040204" pitchFamily="50" charset="-128"/>
                  <a:ea typeface="Meiryo UI" panose="020B0604030504040204" pitchFamily="50" charset="-128"/>
                  <a:cs typeface="ヒラギノ角ゴ Pro W6"/>
                </a:rPr>
                <a:t>1</a:t>
              </a:r>
              <a:r>
                <a:rPr lang="ja-JP" altLang="en-US" sz="2800" b="1" dirty="0">
                  <a:solidFill>
                    <a:srgbClr val="FF0000"/>
                  </a:solidFill>
                  <a:latin typeface="Meiryo UI" panose="020B0604030504040204" pitchFamily="50" charset="-128"/>
                  <a:ea typeface="Meiryo UI" panose="020B0604030504040204" pitchFamily="50" charset="-128"/>
                  <a:cs typeface="ヒラギノ角ゴ Pro W6"/>
                </a:rPr>
                <a:t>人</a:t>
              </a:r>
              <a:endParaRPr lang="en-US" altLang="ja-JP" sz="2800" b="1" dirty="0">
                <a:solidFill>
                  <a:srgbClr val="FF0000"/>
                </a:solidFill>
                <a:latin typeface="Meiryo UI" panose="020B0604030504040204" pitchFamily="50" charset="-128"/>
                <a:ea typeface="Meiryo UI" panose="020B0604030504040204" pitchFamily="50" charset="-128"/>
                <a:cs typeface="ヒラギノ角ゴ Pro W6"/>
              </a:endParaRPr>
            </a:p>
            <a:p>
              <a:pPr algn="ctr">
                <a:lnSpc>
                  <a:spcPts val="2000"/>
                </a:lnSpc>
              </a:pPr>
              <a:r>
                <a:rPr lang="ja-JP" altLang="en-US"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a:t>
              </a:r>
              <a:r>
                <a:rPr lang="en-US" altLang="ja-JP"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5.6</a:t>
              </a:r>
              <a:r>
                <a:rPr lang="ja-JP" altLang="en-US"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a:t>
              </a:r>
            </a:p>
          </p:txBody>
        </p:sp>
        <p:sp>
          <p:nvSpPr>
            <p:cNvPr id="57" name="正方形/長方形 56">
              <a:extLst>
                <a:ext uri="{FF2B5EF4-FFF2-40B4-BE49-F238E27FC236}">
                  <a16:creationId xmlns:a16="http://schemas.microsoft.com/office/drawing/2014/main" id="{64C6040B-8F5E-91D8-34BD-00DB6F894C3B}"/>
                </a:ext>
              </a:extLst>
            </p:cNvPr>
            <p:cNvSpPr/>
            <p:nvPr/>
          </p:nvSpPr>
          <p:spPr>
            <a:xfrm>
              <a:off x="5878165" y="4711688"/>
              <a:ext cx="1082716"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rgbClr val="FF0000"/>
                  </a:solidFill>
                  <a:latin typeface="BIZ UDPゴシック" panose="020B0400000000000000" pitchFamily="50" charset="-128"/>
                  <a:ea typeface="BIZ UDPゴシック" panose="020B0400000000000000" pitchFamily="50" charset="-128"/>
                </a:rPr>
                <a:t>だんせい　</a:t>
              </a:r>
              <a:endParaRPr kumimoji="1" lang="ja-JP" altLang="en-US" sz="1400" dirty="0">
                <a:solidFill>
                  <a:srgbClr val="FF0000"/>
                </a:solidFill>
              </a:endParaRPr>
            </a:p>
          </p:txBody>
        </p:sp>
        <p:sp>
          <p:nvSpPr>
            <p:cNvPr id="58" name="正方形/長方形 57">
              <a:extLst>
                <a:ext uri="{FF2B5EF4-FFF2-40B4-BE49-F238E27FC236}">
                  <a16:creationId xmlns:a16="http://schemas.microsoft.com/office/drawing/2014/main" id="{B05329F8-E581-9748-7C68-DE0B3676685B}"/>
                </a:ext>
              </a:extLst>
            </p:cNvPr>
            <p:cNvSpPr/>
            <p:nvPr/>
          </p:nvSpPr>
          <p:spPr>
            <a:xfrm>
              <a:off x="5922060" y="5488397"/>
              <a:ext cx="1082716"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rgbClr val="FF0000"/>
                  </a:solidFill>
                  <a:latin typeface="BIZ UDPゴシック" panose="020B0400000000000000" pitchFamily="50" charset="-128"/>
                  <a:ea typeface="BIZ UDPゴシック" panose="020B0400000000000000" pitchFamily="50" charset="-128"/>
                </a:rPr>
                <a:t>じょせい　</a:t>
              </a:r>
              <a:endParaRPr kumimoji="1" lang="ja-JP" altLang="en-US" sz="1400" dirty="0">
                <a:solidFill>
                  <a:srgbClr val="FF0000"/>
                </a:solidFill>
              </a:endParaRPr>
            </a:p>
          </p:txBody>
        </p:sp>
        <p:sp>
          <p:nvSpPr>
            <p:cNvPr id="59" name="正方形/長方形 58">
              <a:extLst>
                <a:ext uri="{FF2B5EF4-FFF2-40B4-BE49-F238E27FC236}">
                  <a16:creationId xmlns:a16="http://schemas.microsoft.com/office/drawing/2014/main" id="{068F4B74-C9A8-71E5-BAFA-A13A011B3B94}"/>
                </a:ext>
              </a:extLst>
            </p:cNvPr>
            <p:cNvSpPr/>
            <p:nvPr/>
          </p:nvSpPr>
          <p:spPr>
            <a:xfrm>
              <a:off x="7440635" y="5483607"/>
              <a:ext cx="63189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rgbClr val="FF0000"/>
                  </a:solidFill>
                  <a:latin typeface="BIZ UDPゴシック" panose="020B0400000000000000" pitchFamily="50" charset="-128"/>
                  <a:ea typeface="BIZ UDPゴシック" panose="020B0400000000000000" pitchFamily="50" charset="-128"/>
                </a:rPr>
                <a:t>にん</a:t>
              </a:r>
              <a:endParaRPr kumimoji="1" lang="ja-JP" altLang="en-US" sz="1400" dirty="0">
                <a:solidFill>
                  <a:srgbClr val="FF0000"/>
                </a:solidFill>
              </a:endParaRPr>
            </a:p>
          </p:txBody>
        </p:sp>
        <p:sp>
          <p:nvSpPr>
            <p:cNvPr id="61" name="正方形/長方形 60">
              <a:extLst>
                <a:ext uri="{FF2B5EF4-FFF2-40B4-BE49-F238E27FC236}">
                  <a16:creationId xmlns:a16="http://schemas.microsoft.com/office/drawing/2014/main" id="{79D56BB7-04DC-D344-156A-B94173436590}"/>
                </a:ext>
              </a:extLst>
            </p:cNvPr>
            <p:cNvSpPr/>
            <p:nvPr/>
          </p:nvSpPr>
          <p:spPr>
            <a:xfrm>
              <a:off x="7439263" y="4704378"/>
              <a:ext cx="63189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rgbClr val="FF0000"/>
                  </a:solidFill>
                  <a:latin typeface="BIZ UDPゴシック" panose="020B0400000000000000" pitchFamily="50" charset="-128"/>
                  <a:ea typeface="BIZ UDPゴシック" panose="020B0400000000000000" pitchFamily="50" charset="-128"/>
                </a:rPr>
                <a:t>にん</a:t>
              </a:r>
              <a:endParaRPr kumimoji="1" lang="ja-JP" altLang="en-US" sz="1400" dirty="0">
                <a:solidFill>
                  <a:srgbClr val="FF0000"/>
                </a:solidFill>
              </a:endParaRPr>
            </a:p>
          </p:txBody>
        </p:sp>
        <p:sp>
          <p:nvSpPr>
            <p:cNvPr id="69" name="正方形/長方形 68">
              <a:extLst>
                <a:ext uri="{FF2B5EF4-FFF2-40B4-BE49-F238E27FC236}">
                  <a16:creationId xmlns:a16="http://schemas.microsoft.com/office/drawing/2014/main" id="{DCD018B9-F87B-31C4-9B88-330461C924B8}"/>
                </a:ext>
              </a:extLst>
            </p:cNvPr>
            <p:cNvSpPr/>
            <p:nvPr/>
          </p:nvSpPr>
          <p:spPr>
            <a:xfrm>
              <a:off x="8340111" y="5483352"/>
              <a:ext cx="63189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rgbClr val="FF0000"/>
                  </a:solidFill>
                  <a:latin typeface="BIZ UDPゴシック" panose="020B0400000000000000" pitchFamily="50" charset="-128"/>
                  <a:ea typeface="BIZ UDPゴシック" panose="020B0400000000000000" pitchFamily="50" charset="-128"/>
                </a:rPr>
                <a:t>り</a:t>
              </a:r>
              <a:endParaRPr kumimoji="1" lang="ja-JP" altLang="en-US" sz="1400" dirty="0">
                <a:solidFill>
                  <a:srgbClr val="FF0000"/>
                </a:solidFill>
              </a:endParaRPr>
            </a:p>
          </p:txBody>
        </p:sp>
        <p:sp>
          <p:nvSpPr>
            <p:cNvPr id="70" name="正方形/長方形 69">
              <a:extLst>
                <a:ext uri="{FF2B5EF4-FFF2-40B4-BE49-F238E27FC236}">
                  <a16:creationId xmlns:a16="http://schemas.microsoft.com/office/drawing/2014/main" id="{55376663-02A0-9673-85AE-88BAB8CADD4A}"/>
                </a:ext>
              </a:extLst>
            </p:cNvPr>
            <p:cNvSpPr/>
            <p:nvPr/>
          </p:nvSpPr>
          <p:spPr>
            <a:xfrm>
              <a:off x="8338739" y="4704123"/>
              <a:ext cx="63189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dirty="0">
                  <a:solidFill>
                    <a:srgbClr val="FF0000"/>
                  </a:solidFill>
                </a:rPr>
                <a:t>り</a:t>
              </a:r>
            </a:p>
          </p:txBody>
        </p:sp>
      </p:grpSp>
      <p:pic>
        <p:nvPicPr>
          <p:cNvPr id="60" name="図 59">
            <a:extLst>
              <a:ext uri="{FF2B5EF4-FFF2-40B4-BE49-F238E27FC236}">
                <a16:creationId xmlns:a16="http://schemas.microsoft.com/office/drawing/2014/main" id="{FCC68CB3-4535-0B0F-CCE1-FF743D7B1136}"/>
              </a:ext>
            </a:extLst>
          </p:cNvPr>
          <p:cNvPicPr>
            <a:picLocks noChangeAspect="1"/>
          </p:cNvPicPr>
          <p:nvPr/>
        </p:nvPicPr>
        <p:blipFill>
          <a:blip r:embed="rId5"/>
          <a:srcRect/>
          <a:stretch/>
        </p:blipFill>
        <p:spPr>
          <a:xfrm>
            <a:off x="330439" y="2143540"/>
            <a:ext cx="2412773" cy="1517446"/>
          </a:xfrm>
          <a:prstGeom prst="rect">
            <a:avLst/>
          </a:prstGeom>
        </p:spPr>
      </p:pic>
    </p:spTree>
    <p:extLst>
      <p:ext uri="{BB962C8B-B14F-4D97-AF65-F5344CB8AC3E}">
        <p14:creationId xmlns:p14="http://schemas.microsoft.com/office/powerpoint/2010/main" val="203425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500"/>
                                        <p:tgtEl>
                                          <p:spTgt spid="7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2"/>
                                        </p:tgtEl>
                                        <p:attrNameLst>
                                          <p:attrName>style.visibility</p:attrName>
                                        </p:attrNameLst>
                                      </p:cBhvr>
                                      <p:to>
                                        <p:strVal val="visible"/>
                                      </p:to>
                                    </p:set>
                                    <p:animEffect transition="in" filter="fade">
                                      <p:cBhvr>
                                        <p:cTn id="12" dur="500"/>
                                        <p:tgtEl>
                                          <p:spTgt spid="7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3"/>
                                        </p:tgtEl>
                                        <p:attrNameLst>
                                          <p:attrName>style.visibility</p:attrName>
                                        </p:attrNameLst>
                                      </p:cBhvr>
                                      <p:to>
                                        <p:strVal val="visible"/>
                                      </p:to>
                                    </p:set>
                                    <p:animEffect transition="in" filter="fade">
                                      <p:cBhvr>
                                        <p:cTn id="1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0" y="0"/>
            <a:ext cx="9144000" cy="716948"/>
          </a:xfrm>
          <a:prstGeom prst="rect">
            <a:avLst/>
          </a:prstGeom>
          <a:solidFill>
            <a:schemeClr val="tx2">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bwMode="white">
          <a:xfrm>
            <a:off x="461965" y="30760"/>
            <a:ext cx="8258702"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リスクに直面した高校生の事例</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cxnSp>
        <p:nvCxnSpPr>
          <p:cNvPr id="12" name="直線矢印コネクタ 11"/>
          <p:cNvCxnSpPr/>
          <p:nvPr/>
        </p:nvCxnSpPr>
        <p:spPr>
          <a:xfrm>
            <a:off x="4603405" y="4286277"/>
            <a:ext cx="599183" cy="0"/>
          </a:xfrm>
          <a:prstGeom prst="straightConnector1">
            <a:avLst/>
          </a:prstGeom>
          <a:ln w="127000" cmpd="sng">
            <a:solidFill>
              <a:schemeClr val="tx1">
                <a:lumMod val="75000"/>
                <a:lumOff val="25000"/>
              </a:schemeClr>
            </a:solidFill>
            <a:tailEnd type="triangle"/>
          </a:ln>
          <a:effectLst/>
        </p:spPr>
        <p:style>
          <a:lnRef idx="2">
            <a:schemeClr val="accent1"/>
          </a:lnRef>
          <a:fillRef idx="0">
            <a:schemeClr val="accent1"/>
          </a:fillRef>
          <a:effectRef idx="1">
            <a:schemeClr val="accent1"/>
          </a:effectRef>
          <a:fontRef idx="minor">
            <a:schemeClr val="tx1"/>
          </a:fontRef>
        </p:style>
      </p:cxnSp>
      <p:grpSp>
        <p:nvGrpSpPr>
          <p:cNvPr id="19" name="グループ化 18"/>
          <p:cNvGrpSpPr/>
          <p:nvPr/>
        </p:nvGrpSpPr>
        <p:grpSpPr>
          <a:xfrm>
            <a:off x="182880" y="855571"/>
            <a:ext cx="8778240" cy="2803166"/>
            <a:chOff x="514973" y="868131"/>
            <a:chExt cx="7960722" cy="2446520"/>
          </a:xfrm>
        </p:grpSpPr>
        <p:sp>
          <p:nvSpPr>
            <p:cNvPr id="11" name="正方形/長方形 10"/>
            <p:cNvSpPr/>
            <p:nvPr/>
          </p:nvSpPr>
          <p:spPr>
            <a:xfrm>
              <a:off x="557206" y="927936"/>
              <a:ext cx="7802069" cy="2386715"/>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4200"/>
                </a:lnSpc>
                <a:spcAft>
                  <a:spcPts val="600"/>
                </a:spcAft>
              </a:pPr>
              <a:r>
                <a:rPr lang="ja-JP" altLang="en-US" sz="3000" dirty="0">
                  <a:solidFill>
                    <a:srgbClr val="17375E"/>
                  </a:solidFill>
                  <a:latin typeface="Meiryo UI" panose="020B0604030504040204" pitchFamily="50" charset="-128"/>
                  <a:ea typeface="Meiryo UI" panose="020B0604030504040204" pitchFamily="50" charset="-128"/>
                  <a:cs typeface="ヒラギノ丸ゴ Pro W4"/>
                </a:rPr>
                <a:t>男子高校生が昼間、交通ルールを守らずに自転車で車道を斜めに横断していたところ、対向車線を自転車で走っていた男性会社員と衝突してしまい、男性会社員に重大な障害（言語機能の喪失等）を負わせてしまった。</a:t>
              </a:r>
            </a:p>
            <a:p>
              <a:pPr algn="r"/>
              <a:r>
                <a:rPr lang="ja-JP" altLang="en-US" sz="1200" dirty="0">
                  <a:solidFill>
                    <a:srgbClr val="17375E"/>
                  </a:solidFill>
                  <a:latin typeface="Meiryo UI" panose="020B0604030504040204" pitchFamily="50" charset="-128"/>
                  <a:ea typeface="Meiryo UI" panose="020B0604030504040204" pitchFamily="50" charset="-128"/>
                  <a:cs typeface="ヒラギノ丸ゴ Pro W4"/>
                </a:rPr>
                <a:t>（東京地方裁判所、</a:t>
              </a:r>
              <a:r>
                <a:rPr lang="en-US" altLang="ja-JP" sz="1200" dirty="0">
                  <a:solidFill>
                    <a:srgbClr val="17375E"/>
                  </a:solidFill>
                  <a:latin typeface="Meiryo UI" panose="020B0604030504040204" pitchFamily="50" charset="-128"/>
                  <a:ea typeface="Meiryo UI" panose="020B0604030504040204" pitchFamily="50" charset="-128"/>
                  <a:cs typeface="ヒラギノ丸ゴ Pro W4"/>
                </a:rPr>
                <a:t>2008</a:t>
              </a:r>
              <a:r>
                <a:rPr lang="ja-JP" altLang="en-US" sz="1200" dirty="0">
                  <a:solidFill>
                    <a:srgbClr val="17375E"/>
                  </a:solidFill>
                  <a:latin typeface="Meiryo UI" panose="020B0604030504040204" pitchFamily="50" charset="-128"/>
                  <a:ea typeface="Meiryo UI" panose="020B0604030504040204" pitchFamily="50" charset="-128"/>
                  <a:cs typeface="ヒラギノ丸ゴ Pro W4"/>
                </a:rPr>
                <a:t>年</a:t>
              </a:r>
              <a:r>
                <a:rPr lang="en-US" altLang="ja-JP" sz="1200" dirty="0">
                  <a:solidFill>
                    <a:srgbClr val="17375E"/>
                  </a:solidFill>
                  <a:latin typeface="Meiryo UI" panose="020B0604030504040204" pitchFamily="50" charset="-128"/>
                  <a:ea typeface="Meiryo UI" panose="020B0604030504040204" pitchFamily="50" charset="-128"/>
                  <a:cs typeface="ヒラギノ丸ゴ Pro W4"/>
                </a:rPr>
                <a:t>6</a:t>
              </a:r>
              <a:r>
                <a:rPr lang="ja-JP" altLang="en-US" sz="1200" dirty="0">
                  <a:solidFill>
                    <a:srgbClr val="17375E"/>
                  </a:solidFill>
                  <a:latin typeface="Meiryo UI" panose="020B0604030504040204" pitchFamily="50" charset="-128"/>
                  <a:ea typeface="Meiryo UI" panose="020B0604030504040204" pitchFamily="50" charset="-128"/>
                  <a:cs typeface="ヒラギノ丸ゴ Pro W4"/>
                </a:rPr>
                <a:t>月</a:t>
              </a:r>
              <a:r>
                <a:rPr lang="en-US" altLang="ja-JP" sz="1200" dirty="0">
                  <a:solidFill>
                    <a:srgbClr val="17375E"/>
                  </a:solidFill>
                  <a:latin typeface="Meiryo UI" panose="020B0604030504040204" pitchFamily="50" charset="-128"/>
                  <a:ea typeface="Meiryo UI" panose="020B0604030504040204" pitchFamily="50" charset="-128"/>
                  <a:cs typeface="ヒラギノ丸ゴ Pro W4"/>
                </a:rPr>
                <a:t>5</a:t>
              </a:r>
              <a:r>
                <a:rPr lang="ja-JP" altLang="en-US" sz="1200" dirty="0">
                  <a:solidFill>
                    <a:srgbClr val="17375E"/>
                  </a:solidFill>
                  <a:latin typeface="Meiryo UI" panose="020B0604030504040204" pitchFamily="50" charset="-128"/>
                  <a:ea typeface="Meiryo UI" panose="020B0604030504040204" pitchFamily="50" charset="-128"/>
                  <a:cs typeface="ヒラギノ丸ゴ Pro W4"/>
                </a:rPr>
                <a:t>日判決）</a:t>
              </a:r>
              <a:endParaRPr lang="en-US" altLang="ja-JP" sz="1200" dirty="0">
                <a:solidFill>
                  <a:srgbClr val="17375E"/>
                </a:solidFill>
                <a:latin typeface="Meiryo UI" panose="020B0604030504040204" pitchFamily="50" charset="-128"/>
                <a:ea typeface="Meiryo UI" panose="020B0604030504040204" pitchFamily="50" charset="-128"/>
                <a:cs typeface="ヒラギノ丸ゴ Pro W4"/>
              </a:endParaRPr>
            </a:p>
            <a:p>
              <a:pPr algn="r"/>
              <a:r>
                <a:rPr lang="ja-JP" altLang="en-US" sz="1200" dirty="0">
                  <a:solidFill>
                    <a:srgbClr val="17375E"/>
                  </a:solidFill>
                  <a:latin typeface="Meiryo UI" panose="020B0604030504040204" pitchFamily="50" charset="-128"/>
                  <a:ea typeface="Meiryo UI" panose="020B0604030504040204" pitchFamily="50" charset="-128"/>
                  <a:cs typeface="ヒラギノ丸ゴ Pro W4"/>
                </a:rPr>
                <a:t>＊一般社団法人日本損害保険協会「ファクトブック</a:t>
              </a:r>
              <a:r>
                <a:rPr lang="en-US" altLang="ja-JP" sz="1200" dirty="0">
                  <a:solidFill>
                    <a:srgbClr val="17375E"/>
                  </a:solidFill>
                  <a:latin typeface="Meiryo UI" panose="020B0604030504040204" pitchFamily="50" charset="-128"/>
                  <a:ea typeface="Meiryo UI" panose="020B0604030504040204" pitchFamily="50" charset="-128"/>
                  <a:cs typeface="ヒラギノ丸ゴ Pro W4"/>
                </a:rPr>
                <a:t>2024</a:t>
              </a:r>
              <a:r>
                <a:rPr lang="ja-JP" altLang="en-US" sz="1200" dirty="0">
                  <a:solidFill>
                    <a:srgbClr val="17375E"/>
                  </a:solidFill>
                  <a:latin typeface="Meiryo UI" panose="020B0604030504040204" pitchFamily="50" charset="-128"/>
                  <a:ea typeface="Meiryo UI" panose="020B0604030504040204" pitchFamily="50" charset="-128"/>
                  <a:cs typeface="ヒラギノ丸ゴ Pro W4"/>
                </a:rPr>
                <a:t>」をもとに生命保険文化センターが作成</a:t>
              </a:r>
              <a:endParaRPr lang="en-US" altLang="ja-JP" sz="1200" dirty="0">
                <a:solidFill>
                  <a:srgbClr val="17375E"/>
                </a:solidFill>
                <a:latin typeface="Meiryo UI" panose="020B0604030504040204" pitchFamily="50" charset="-128"/>
                <a:ea typeface="Meiryo UI" panose="020B0604030504040204" pitchFamily="50" charset="-128"/>
                <a:cs typeface="ヒラギノ丸ゴ Pro W4"/>
              </a:endParaRPr>
            </a:p>
          </p:txBody>
        </p:sp>
        <p:sp>
          <p:nvSpPr>
            <p:cNvPr id="5" name="角丸四角形 4"/>
            <p:cNvSpPr/>
            <p:nvPr/>
          </p:nvSpPr>
          <p:spPr>
            <a:xfrm>
              <a:off x="514973" y="868131"/>
              <a:ext cx="7960722" cy="2422243"/>
            </a:xfrm>
            <a:prstGeom prst="roundRect">
              <a:avLst>
                <a:gd name="adj" fmla="val 6590"/>
              </a:avLst>
            </a:prstGeom>
            <a:noFill/>
            <a:ln w="31750">
              <a:solidFill>
                <a:schemeClr val="accent1">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
        <p:nvSpPr>
          <p:cNvPr id="3" name="スライド番号プレースホルダー 2"/>
          <p:cNvSpPr>
            <a:spLocks noGrp="1"/>
          </p:cNvSpPr>
          <p:nvPr>
            <p:ph type="sldNum" sz="quarter" idx="12"/>
          </p:nvPr>
        </p:nvSpPr>
        <p:spPr/>
        <p:txBody>
          <a:bodyPr/>
          <a:lstStyle/>
          <a:p>
            <a:fld id="{7B76553B-32E2-D644-9CD0-56FDA882EB90}" type="slidenum">
              <a:rPr kumimoji="1" lang="ja-JP" altLang="en-US" smtClean="0"/>
              <a:t>13</a:t>
            </a:fld>
            <a:endParaRPr kumimoji="1" lang="ja-JP" altLang="en-US"/>
          </a:p>
        </p:txBody>
      </p:sp>
      <p:sp>
        <p:nvSpPr>
          <p:cNvPr id="9" name="正方形/長方形 8">
            <a:extLst>
              <a:ext uri="{FF2B5EF4-FFF2-40B4-BE49-F238E27FC236}">
                <a16:creationId xmlns:a16="http://schemas.microsoft.com/office/drawing/2014/main" id="{D306ABAC-CF49-F137-C1D6-04B199CED76A}"/>
              </a:ext>
            </a:extLst>
          </p:cNvPr>
          <p:cNvSpPr/>
          <p:nvPr/>
        </p:nvSpPr>
        <p:spPr>
          <a:xfrm>
            <a:off x="1862494" y="-55489"/>
            <a:ext cx="87118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100" dirty="0">
                <a:solidFill>
                  <a:schemeClr val="bg1"/>
                </a:solidFill>
                <a:latin typeface="BIZ UDPゴシック" panose="020B0400000000000000" pitchFamily="50" charset="-128"/>
                <a:ea typeface="BIZ UDPゴシック" panose="020B0400000000000000" pitchFamily="50" charset="-128"/>
              </a:rPr>
              <a:t>ちょくめん</a:t>
            </a:r>
            <a:endParaRPr kumimoji="1" lang="ja-JP" altLang="en-US" sz="1400" dirty="0">
              <a:solidFill>
                <a:schemeClr val="bg1"/>
              </a:solidFill>
            </a:endParaRPr>
          </a:p>
        </p:txBody>
      </p:sp>
      <p:grpSp>
        <p:nvGrpSpPr>
          <p:cNvPr id="21" name="グループ化 20">
            <a:extLst>
              <a:ext uri="{FF2B5EF4-FFF2-40B4-BE49-F238E27FC236}">
                <a16:creationId xmlns:a16="http://schemas.microsoft.com/office/drawing/2014/main" id="{879A08D4-7914-E268-7E3A-1D97800247F0}"/>
              </a:ext>
            </a:extLst>
          </p:cNvPr>
          <p:cNvGrpSpPr/>
          <p:nvPr/>
        </p:nvGrpSpPr>
        <p:grpSpPr>
          <a:xfrm>
            <a:off x="341743" y="3593865"/>
            <a:ext cx="4261662" cy="1235818"/>
            <a:chOff x="341743" y="3256983"/>
            <a:chExt cx="4261662" cy="1235818"/>
          </a:xfrm>
        </p:grpSpPr>
        <p:grpSp>
          <p:nvGrpSpPr>
            <p:cNvPr id="16" name="グループ化 15">
              <a:extLst>
                <a:ext uri="{FF2B5EF4-FFF2-40B4-BE49-F238E27FC236}">
                  <a16:creationId xmlns:a16="http://schemas.microsoft.com/office/drawing/2014/main" id="{DD1678AA-9B4A-17B7-6BCC-70A691F27F01}"/>
                </a:ext>
              </a:extLst>
            </p:cNvPr>
            <p:cNvGrpSpPr/>
            <p:nvPr/>
          </p:nvGrpSpPr>
          <p:grpSpPr>
            <a:xfrm>
              <a:off x="341743" y="3394770"/>
              <a:ext cx="4261662" cy="1098031"/>
              <a:chOff x="341743" y="3394770"/>
              <a:chExt cx="4261662" cy="1098031"/>
            </a:xfrm>
          </p:grpSpPr>
          <p:grpSp>
            <p:nvGrpSpPr>
              <p:cNvPr id="2" name="図形グループ 1"/>
              <p:cNvGrpSpPr/>
              <p:nvPr/>
            </p:nvGrpSpPr>
            <p:grpSpPr>
              <a:xfrm>
                <a:off x="341743" y="3394770"/>
                <a:ext cx="4261662" cy="1098031"/>
                <a:chOff x="573070" y="3201422"/>
                <a:chExt cx="3866895" cy="1098031"/>
              </a:xfrm>
            </p:grpSpPr>
            <p:sp>
              <p:nvSpPr>
                <p:cNvPr id="6" name="正方形/長方形 5"/>
                <p:cNvSpPr/>
                <p:nvPr/>
              </p:nvSpPr>
              <p:spPr>
                <a:xfrm>
                  <a:off x="573070" y="3344345"/>
                  <a:ext cx="1824035" cy="914401"/>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pPr>
                  <a:r>
                    <a:rPr lang="ja-JP" altLang="en-US" sz="4400" b="1" dirty="0">
                      <a:solidFill>
                        <a:schemeClr val="tx1">
                          <a:lumMod val="75000"/>
                          <a:lumOff val="25000"/>
                        </a:schemeClr>
                      </a:solidFill>
                      <a:latin typeface="Meiryo UI" panose="020B0604030504040204" pitchFamily="50" charset="-128"/>
                      <a:ea typeface="Meiryo UI" panose="020B0604030504040204" pitchFamily="50" charset="-128"/>
                      <a:cs typeface="ヒラギノ角ゴ Pro W6"/>
                    </a:rPr>
                    <a:t>賠償額</a:t>
                  </a:r>
                  <a:endParaRPr lang="en-US" altLang="ja-JP" sz="4400" b="1" dirty="0">
                    <a:solidFill>
                      <a:schemeClr val="tx1">
                        <a:lumMod val="75000"/>
                        <a:lumOff val="25000"/>
                      </a:schemeClr>
                    </a:solidFill>
                    <a:latin typeface="Meiryo UI" panose="020B0604030504040204" pitchFamily="50" charset="-128"/>
                    <a:ea typeface="Meiryo UI" panose="020B0604030504040204" pitchFamily="50" charset="-128"/>
                    <a:cs typeface="ヒラギノ角ゴ Pro W6"/>
                  </a:endParaRPr>
                </a:p>
              </p:txBody>
            </p:sp>
            <p:sp>
              <p:nvSpPr>
                <p:cNvPr id="7" name="正方形/長方形 6"/>
                <p:cNvSpPr/>
                <p:nvPr/>
              </p:nvSpPr>
              <p:spPr>
                <a:xfrm>
                  <a:off x="2181751" y="3201422"/>
                  <a:ext cx="2258214" cy="1098031"/>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800"/>
                    </a:lnSpc>
                  </a:pPr>
                  <a:r>
                    <a:rPr lang="ja-JP" altLang="en-US" b="1" dirty="0">
                      <a:solidFill>
                        <a:schemeClr val="tx1">
                          <a:lumMod val="75000"/>
                          <a:lumOff val="25000"/>
                        </a:schemeClr>
                      </a:solidFill>
                      <a:latin typeface="Meiryo UI" panose="020B0604030504040204" pitchFamily="50" charset="-128"/>
                      <a:ea typeface="Meiryo UI" panose="020B0604030504040204" pitchFamily="50" charset="-128"/>
                      <a:cs typeface="ヒラギノ丸ゴ Pro W4"/>
                    </a:rPr>
                    <a:t>被害者の損害に対して、加害者が支払わなければならない金額</a:t>
                  </a:r>
                  <a:endParaRPr lang="en-US" altLang="ja-JP" b="1" dirty="0">
                    <a:solidFill>
                      <a:schemeClr val="tx1">
                        <a:lumMod val="75000"/>
                        <a:lumOff val="25000"/>
                      </a:schemeClr>
                    </a:solidFill>
                    <a:latin typeface="Meiryo UI" panose="020B0604030504040204" pitchFamily="50" charset="-128"/>
                    <a:ea typeface="Meiryo UI" panose="020B0604030504040204" pitchFamily="50" charset="-128"/>
                    <a:cs typeface="ヒラギノ丸ゴ Pro W4"/>
                  </a:endParaRPr>
                </a:p>
              </p:txBody>
            </p:sp>
          </p:grpSp>
          <p:sp>
            <p:nvSpPr>
              <p:cNvPr id="14" name="正方形/長方形 13">
                <a:extLst>
                  <a:ext uri="{FF2B5EF4-FFF2-40B4-BE49-F238E27FC236}">
                    <a16:creationId xmlns:a16="http://schemas.microsoft.com/office/drawing/2014/main" id="{896966A0-E646-C0CC-18D2-5660DC710A98}"/>
                  </a:ext>
                </a:extLst>
              </p:cNvPr>
              <p:cNvSpPr/>
              <p:nvPr/>
            </p:nvSpPr>
            <p:spPr>
              <a:xfrm>
                <a:off x="544353" y="3400425"/>
                <a:ext cx="142875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ばいしょうがく</a:t>
                </a:r>
                <a:endParaRPr kumimoji="1" lang="ja-JP" altLang="en-US" sz="1400" dirty="0">
                  <a:solidFill>
                    <a:schemeClr val="tx1"/>
                  </a:solidFill>
                </a:endParaRPr>
              </a:p>
            </p:txBody>
          </p:sp>
        </p:grpSp>
        <p:sp>
          <p:nvSpPr>
            <p:cNvPr id="17" name="正方形/長方形 16">
              <a:extLst>
                <a:ext uri="{FF2B5EF4-FFF2-40B4-BE49-F238E27FC236}">
                  <a16:creationId xmlns:a16="http://schemas.microsoft.com/office/drawing/2014/main" id="{AC250953-4D4D-8931-E91A-6684DD34DE3F}"/>
                </a:ext>
              </a:extLst>
            </p:cNvPr>
            <p:cNvSpPr/>
            <p:nvPr/>
          </p:nvSpPr>
          <p:spPr>
            <a:xfrm>
              <a:off x="2175713" y="3256983"/>
              <a:ext cx="227246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800" dirty="0">
                  <a:solidFill>
                    <a:schemeClr val="tx1"/>
                  </a:solidFill>
                  <a:latin typeface="BIZ UDPゴシック" panose="020B0400000000000000" pitchFamily="50" charset="-128"/>
                  <a:ea typeface="BIZ UDPゴシック" panose="020B0400000000000000" pitchFamily="50" charset="-128"/>
                </a:rPr>
                <a:t>　ひがいしゃ　　　　　そんがい　　　たい</a:t>
              </a:r>
              <a:endParaRPr kumimoji="1" lang="ja-JP" altLang="en-US" sz="1000" dirty="0">
                <a:solidFill>
                  <a:schemeClr val="tx1"/>
                </a:solidFill>
              </a:endParaRPr>
            </a:p>
          </p:txBody>
        </p:sp>
        <p:sp>
          <p:nvSpPr>
            <p:cNvPr id="18" name="正方形/長方形 17">
              <a:extLst>
                <a:ext uri="{FF2B5EF4-FFF2-40B4-BE49-F238E27FC236}">
                  <a16:creationId xmlns:a16="http://schemas.microsoft.com/office/drawing/2014/main" id="{3ADCF4AD-7ACD-E75C-05D2-EC0E556226F1}"/>
                </a:ext>
              </a:extLst>
            </p:cNvPr>
            <p:cNvSpPr/>
            <p:nvPr/>
          </p:nvSpPr>
          <p:spPr>
            <a:xfrm>
              <a:off x="2179944" y="3618081"/>
              <a:ext cx="227246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800" dirty="0">
                  <a:solidFill>
                    <a:schemeClr val="tx1"/>
                  </a:solidFill>
                  <a:latin typeface="BIZ UDPゴシック" panose="020B0400000000000000" pitchFamily="50" charset="-128"/>
                  <a:ea typeface="BIZ UDPゴシック" panose="020B0400000000000000" pitchFamily="50" charset="-128"/>
                </a:rPr>
                <a:t>　かがいしゃ　　　　　しはら</a:t>
              </a:r>
              <a:endParaRPr kumimoji="1" lang="ja-JP" altLang="en-US" sz="1000" dirty="0">
                <a:solidFill>
                  <a:schemeClr val="tx1"/>
                </a:solidFill>
              </a:endParaRPr>
            </a:p>
          </p:txBody>
        </p:sp>
        <p:sp>
          <p:nvSpPr>
            <p:cNvPr id="20" name="正方形/長方形 19">
              <a:extLst>
                <a:ext uri="{FF2B5EF4-FFF2-40B4-BE49-F238E27FC236}">
                  <a16:creationId xmlns:a16="http://schemas.microsoft.com/office/drawing/2014/main" id="{678D59D3-6605-E3BF-0C5D-001ACF0A2523}"/>
                </a:ext>
              </a:extLst>
            </p:cNvPr>
            <p:cNvSpPr/>
            <p:nvPr/>
          </p:nvSpPr>
          <p:spPr>
            <a:xfrm>
              <a:off x="2177006" y="3971792"/>
              <a:ext cx="227246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800" dirty="0">
                  <a:solidFill>
                    <a:schemeClr val="tx1"/>
                  </a:solidFill>
                  <a:latin typeface="BIZ UDPゴシック" panose="020B0400000000000000" pitchFamily="50" charset="-128"/>
                  <a:ea typeface="BIZ UDPゴシック" panose="020B0400000000000000" pitchFamily="50" charset="-128"/>
                </a:rPr>
                <a:t>　　　　　　　　　　　　　　きんがく</a:t>
              </a:r>
              <a:endParaRPr kumimoji="1" lang="ja-JP" altLang="en-US" sz="1000" dirty="0">
                <a:solidFill>
                  <a:schemeClr val="tx1"/>
                </a:solidFill>
              </a:endParaRPr>
            </a:p>
          </p:txBody>
        </p:sp>
      </p:grpSp>
      <p:sp>
        <p:nvSpPr>
          <p:cNvPr id="22" name="正方形/長方形 21">
            <a:extLst>
              <a:ext uri="{FF2B5EF4-FFF2-40B4-BE49-F238E27FC236}">
                <a16:creationId xmlns:a16="http://schemas.microsoft.com/office/drawing/2014/main" id="{D7620CF9-74CF-AC47-9A5A-4F2C17EE4A02}"/>
              </a:ext>
            </a:extLst>
          </p:cNvPr>
          <p:cNvSpPr/>
          <p:nvPr/>
        </p:nvSpPr>
        <p:spPr>
          <a:xfrm>
            <a:off x="3424593" y="-57578"/>
            <a:ext cx="103310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100" dirty="0">
                <a:solidFill>
                  <a:schemeClr val="bg1"/>
                </a:solidFill>
                <a:latin typeface="BIZ UDPゴシック" panose="020B0400000000000000" pitchFamily="50" charset="-128"/>
                <a:ea typeface="BIZ UDPゴシック" panose="020B0400000000000000" pitchFamily="50" charset="-128"/>
              </a:rPr>
              <a:t>こうこうせい</a:t>
            </a:r>
            <a:endParaRPr kumimoji="1" lang="ja-JP" altLang="en-US" sz="1400" dirty="0">
              <a:solidFill>
                <a:schemeClr val="bg1"/>
              </a:solidFill>
            </a:endParaRPr>
          </a:p>
        </p:txBody>
      </p:sp>
      <p:sp>
        <p:nvSpPr>
          <p:cNvPr id="23" name="正方形/長方形 22">
            <a:extLst>
              <a:ext uri="{FF2B5EF4-FFF2-40B4-BE49-F238E27FC236}">
                <a16:creationId xmlns:a16="http://schemas.microsoft.com/office/drawing/2014/main" id="{17926BF0-035F-8B43-10F9-1A81C1913761}"/>
              </a:ext>
            </a:extLst>
          </p:cNvPr>
          <p:cNvSpPr/>
          <p:nvPr/>
        </p:nvSpPr>
        <p:spPr>
          <a:xfrm>
            <a:off x="4977168" y="-61127"/>
            <a:ext cx="103310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100" dirty="0">
                <a:solidFill>
                  <a:schemeClr val="bg1"/>
                </a:solidFill>
                <a:latin typeface="BIZ UDPゴシック" panose="020B0400000000000000" pitchFamily="50" charset="-128"/>
                <a:ea typeface="BIZ UDPゴシック" panose="020B0400000000000000" pitchFamily="50" charset="-128"/>
              </a:rPr>
              <a:t>じれい</a:t>
            </a:r>
            <a:endParaRPr kumimoji="1" lang="ja-JP" altLang="en-US" sz="1400" dirty="0">
              <a:solidFill>
                <a:schemeClr val="bg1"/>
              </a:solidFill>
            </a:endParaRPr>
          </a:p>
        </p:txBody>
      </p:sp>
      <p:sp>
        <p:nvSpPr>
          <p:cNvPr id="13" name="正方形/長方形 12">
            <a:extLst>
              <a:ext uri="{FF2B5EF4-FFF2-40B4-BE49-F238E27FC236}">
                <a16:creationId xmlns:a16="http://schemas.microsoft.com/office/drawing/2014/main" id="{1AD4108E-725E-6CB8-C34E-D98E85D307ED}"/>
              </a:ext>
            </a:extLst>
          </p:cNvPr>
          <p:cNvSpPr/>
          <p:nvPr/>
        </p:nvSpPr>
        <p:spPr>
          <a:xfrm>
            <a:off x="433744" y="785471"/>
            <a:ext cx="182017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だんしこうこうせい　</a:t>
            </a:r>
            <a:endParaRPr kumimoji="1" lang="ja-JP" altLang="en-US" sz="1400" dirty="0">
              <a:solidFill>
                <a:schemeClr val="tx1"/>
              </a:solidFill>
            </a:endParaRPr>
          </a:p>
        </p:txBody>
      </p:sp>
      <p:sp>
        <p:nvSpPr>
          <p:cNvPr id="24" name="正方形/長方形 23">
            <a:extLst>
              <a:ext uri="{FF2B5EF4-FFF2-40B4-BE49-F238E27FC236}">
                <a16:creationId xmlns:a16="http://schemas.microsoft.com/office/drawing/2014/main" id="{0EFCA6D6-42C6-7F4B-838B-2D3C1341DE17}"/>
              </a:ext>
            </a:extLst>
          </p:cNvPr>
          <p:cNvSpPr/>
          <p:nvPr/>
        </p:nvSpPr>
        <p:spPr>
          <a:xfrm>
            <a:off x="2400204" y="780519"/>
            <a:ext cx="108583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ひるま　</a:t>
            </a:r>
            <a:endParaRPr kumimoji="1" lang="ja-JP" altLang="en-US" sz="1400" dirty="0">
              <a:solidFill>
                <a:schemeClr val="tx1"/>
              </a:solidFill>
            </a:endParaRPr>
          </a:p>
        </p:txBody>
      </p:sp>
      <p:sp>
        <p:nvSpPr>
          <p:cNvPr id="25" name="正方形/長方形 24">
            <a:extLst>
              <a:ext uri="{FF2B5EF4-FFF2-40B4-BE49-F238E27FC236}">
                <a16:creationId xmlns:a16="http://schemas.microsoft.com/office/drawing/2014/main" id="{2F64927B-DF91-4B73-3E83-3A94E34F539E}"/>
              </a:ext>
            </a:extLst>
          </p:cNvPr>
          <p:cNvSpPr/>
          <p:nvPr/>
        </p:nvSpPr>
        <p:spPr>
          <a:xfrm>
            <a:off x="3438190" y="779657"/>
            <a:ext cx="93646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こうつう</a:t>
            </a:r>
            <a:endParaRPr kumimoji="1" lang="ja-JP" altLang="en-US" sz="1400" dirty="0">
              <a:solidFill>
                <a:schemeClr val="tx1"/>
              </a:solidFill>
            </a:endParaRPr>
          </a:p>
        </p:txBody>
      </p:sp>
      <p:sp>
        <p:nvSpPr>
          <p:cNvPr id="26" name="正方形/長方形 25">
            <a:extLst>
              <a:ext uri="{FF2B5EF4-FFF2-40B4-BE49-F238E27FC236}">
                <a16:creationId xmlns:a16="http://schemas.microsoft.com/office/drawing/2014/main" id="{9B8F6BCA-ED3D-D539-6D97-508C4DD34E3B}"/>
              </a:ext>
            </a:extLst>
          </p:cNvPr>
          <p:cNvSpPr/>
          <p:nvPr/>
        </p:nvSpPr>
        <p:spPr>
          <a:xfrm>
            <a:off x="6905198" y="779027"/>
            <a:ext cx="108583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じてんしゃ</a:t>
            </a:r>
            <a:endParaRPr kumimoji="1" lang="ja-JP" altLang="en-US" sz="1400" dirty="0">
              <a:solidFill>
                <a:schemeClr val="tx1"/>
              </a:solidFill>
            </a:endParaRPr>
          </a:p>
        </p:txBody>
      </p:sp>
      <p:sp>
        <p:nvSpPr>
          <p:cNvPr id="27" name="正方形/長方形 26">
            <a:extLst>
              <a:ext uri="{FF2B5EF4-FFF2-40B4-BE49-F238E27FC236}">
                <a16:creationId xmlns:a16="http://schemas.microsoft.com/office/drawing/2014/main" id="{C88E8E8D-403A-4499-D2F1-D93B8A00B32B}"/>
              </a:ext>
            </a:extLst>
          </p:cNvPr>
          <p:cNvSpPr/>
          <p:nvPr/>
        </p:nvSpPr>
        <p:spPr>
          <a:xfrm>
            <a:off x="8141370" y="779034"/>
            <a:ext cx="53117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しゃ　</a:t>
            </a:r>
            <a:endParaRPr kumimoji="1" lang="ja-JP" altLang="en-US" sz="1400" dirty="0">
              <a:solidFill>
                <a:schemeClr val="tx1"/>
              </a:solidFill>
            </a:endParaRPr>
          </a:p>
        </p:txBody>
      </p:sp>
      <p:sp>
        <p:nvSpPr>
          <p:cNvPr id="28" name="正方形/長方形 27">
            <a:extLst>
              <a:ext uri="{FF2B5EF4-FFF2-40B4-BE49-F238E27FC236}">
                <a16:creationId xmlns:a16="http://schemas.microsoft.com/office/drawing/2014/main" id="{5053CFAA-6F01-895B-B2C1-15EB88704F7C}"/>
              </a:ext>
            </a:extLst>
          </p:cNvPr>
          <p:cNvSpPr/>
          <p:nvPr/>
        </p:nvSpPr>
        <p:spPr>
          <a:xfrm>
            <a:off x="229449" y="1322846"/>
            <a:ext cx="82933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どう　</a:t>
            </a:r>
            <a:endParaRPr kumimoji="1" lang="ja-JP" altLang="en-US" sz="1400" dirty="0">
              <a:solidFill>
                <a:schemeClr val="tx1"/>
              </a:solidFill>
            </a:endParaRPr>
          </a:p>
        </p:txBody>
      </p:sp>
      <p:sp>
        <p:nvSpPr>
          <p:cNvPr id="30" name="正方形/長方形 29">
            <a:extLst>
              <a:ext uri="{FF2B5EF4-FFF2-40B4-BE49-F238E27FC236}">
                <a16:creationId xmlns:a16="http://schemas.microsoft.com/office/drawing/2014/main" id="{1F96CFDC-5B3F-80B6-A2DA-866C5EC30254}"/>
              </a:ext>
            </a:extLst>
          </p:cNvPr>
          <p:cNvSpPr/>
          <p:nvPr/>
        </p:nvSpPr>
        <p:spPr>
          <a:xfrm>
            <a:off x="911170" y="1326447"/>
            <a:ext cx="59650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なな　</a:t>
            </a:r>
            <a:endParaRPr kumimoji="1" lang="ja-JP" altLang="en-US" sz="1400" dirty="0">
              <a:solidFill>
                <a:schemeClr val="tx1"/>
              </a:solidFill>
            </a:endParaRPr>
          </a:p>
        </p:txBody>
      </p:sp>
      <p:sp>
        <p:nvSpPr>
          <p:cNvPr id="31" name="正方形/長方形 30">
            <a:extLst>
              <a:ext uri="{FF2B5EF4-FFF2-40B4-BE49-F238E27FC236}">
                <a16:creationId xmlns:a16="http://schemas.microsoft.com/office/drawing/2014/main" id="{21D88ED7-4D93-8E1A-998D-952CEF696F78}"/>
              </a:ext>
            </a:extLst>
          </p:cNvPr>
          <p:cNvSpPr/>
          <p:nvPr/>
        </p:nvSpPr>
        <p:spPr>
          <a:xfrm>
            <a:off x="1977962" y="1325053"/>
            <a:ext cx="82933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おうだん　</a:t>
            </a:r>
            <a:endParaRPr kumimoji="1" lang="ja-JP" altLang="en-US" sz="1400" dirty="0">
              <a:solidFill>
                <a:schemeClr val="tx1"/>
              </a:solidFill>
            </a:endParaRPr>
          </a:p>
        </p:txBody>
      </p:sp>
      <p:sp>
        <p:nvSpPr>
          <p:cNvPr id="32" name="正方形/長方形 31">
            <a:extLst>
              <a:ext uri="{FF2B5EF4-FFF2-40B4-BE49-F238E27FC236}">
                <a16:creationId xmlns:a16="http://schemas.microsoft.com/office/drawing/2014/main" id="{99FFFC59-B9D3-4531-7408-ADAF51713DD4}"/>
              </a:ext>
            </a:extLst>
          </p:cNvPr>
          <p:cNvSpPr/>
          <p:nvPr/>
        </p:nvSpPr>
        <p:spPr>
          <a:xfrm>
            <a:off x="4697379" y="1320633"/>
            <a:ext cx="158310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たいこうしゃせん　</a:t>
            </a:r>
            <a:endParaRPr kumimoji="1" lang="ja-JP" altLang="en-US" sz="1400" dirty="0">
              <a:solidFill>
                <a:schemeClr val="tx1"/>
              </a:solidFill>
            </a:endParaRPr>
          </a:p>
        </p:txBody>
      </p:sp>
      <p:sp>
        <p:nvSpPr>
          <p:cNvPr id="33" name="正方形/長方形 32">
            <a:extLst>
              <a:ext uri="{FF2B5EF4-FFF2-40B4-BE49-F238E27FC236}">
                <a16:creationId xmlns:a16="http://schemas.microsoft.com/office/drawing/2014/main" id="{01A83FBE-3EDE-A14B-33C5-C661D6A8FCD2}"/>
              </a:ext>
            </a:extLst>
          </p:cNvPr>
          <p:cNvSpPr/>
          <p:nvPr/>
        </p:nvSpPr>
        <p:spPr>
          <a:xfrm>
            <a:off x="6817114" y="1324945"/>
            <a:ext cx="114949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じてんしゃ　</a:t>
            </a:r>
            <a:endParaRPr kumimoji="1" lang="ja-JP" altLang="en-US" sz="1400" dirty="0">
              <a:solidFill>
                <a:schemeClr val="tx1"/>
              </a:solidFill>
            </a:endParaRPr>
          </a:p>
        </p:txBody>
      </p:sp>
      <p:sp>
        <p:nvSpPr>
          <p:cNvPr id="35" name="正方形/長方形 34">
            <a:extLst>
              <a:ext uri="{FF2B5EF4-FFF2-40B4-BE49-F238E27FC236}">
                <a16:creationId xmlns:a16="http://schemas.microsoft.com/office/drawing/2014/main" id="{A0B5CAF9-B244-13F5-8FFC-4E3C390CAE91}"/>
              </a:ext>
            </a:extLst>
          </p:cNvPr>
          <p:cNvSpPr/>
          <p:nvPr/>
        </p:nvSpPr>
        <p:spPr>
          <a:xfrm>
            <a:off x="214032" y="1842260"/>
            <a:ext cx="59650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はし　</a:t>
            </a:r>
            <a:endParaRPr kumimoji="1" lang="ja-JP" altLang="en-US" sz="1400" dirty="0">
              <a:solidFill>
                <a:schemeClr val="tx1"/>
              </a:solidFill>
            </a:endParaRPr>
          </a:p>
        </p:txBody>
      </p:sp>
      <p:sp>
        <p:nvSpPr>
          <p:cNvPr id="36" name="正方形/長方形 35">
            <a:extLst>
              <a:ext uri="{FF2B5EF4-FFF2-40B4-BE49-F238E27FC236}">
                <a16:creationId xmlns:a16="http://schemas.microsoft.com/office/drawing/2014/main" id="{EFA5CE22-B698-C7BF-B447-B8C0B62CE49A}"/>
              </a:ext>
            </a:extLst>
          </p:cNvPr>
          <p:cNvSpPr/>
          <p:nvPr/>
        </p:nvSpPr>
        <p:spPr>
          <a:xfrm>
            <a:off x="2012539" y="1843336"/>
            <a:ext cx="182017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だんせいかいしゃいん　</a:t>
            </a:r>
            <a:endParaRPr kumimoji="1" lang="ja-JP" altLang="en-US" sz="1400" dirty="0">
              <a:solidFill>
                <a:schemeClr val="tx1"/>
              </a:solidFill>
            </a:endParaRPr>
          </a:p>
        </p:txBody>
      </p:sp>
      <p:sp>
        <p:nvSpPr>
          <p:cNvPr id="38" name="正方形/長方形 37">
            <a:extLst>
              <a:ext uri="{FF2B5EF4-FFF2-40B4-BE49-F238E27FC236}">
                <a16:creationId xmlns:a16="http://schemas.microsoft.com/office/drawing/2014/main" id="{2CE3D617-5817-0581-EB79-0EAE8E51E90F}"/>
              </a:ext>
            </a:extLst>
          </p:cNvPr>
          <p:cNvSpPr/>
          <p:nvPr/>
        </p:nvSpPr>
        <p:spPr>
          <a:xfrm>
            <a:off x="3831389" y="1845625"/>
            <a:ext cx="114949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しょうとつ</a:t>
            </a:r>
            <a:endParaRPr kumimoji="1" lang="ja-JP" altLang="en-US" sz="1400" dirty="0">
              <a:solidFill>
                <a:schemeClr val="tx1"/>
              </a:solidFill>
            </a:endParaRPr>
          </a:p>
        </p:txBody>
      </p:sp>
      <p:sp>
        <p:nvSpPr>
          <p:cNvPr id="39" name="正方形/長方形 38">
            <a:extLst>
              <a:ext uri="{FF2B5EF4-FFF2-40B4-BE49-F238E27FC236}">
                <a16:creationId xmlns:a16="http://schemas.microsoft.com/office/drawing/2014/main" id="{8C815DEB-B70E-8A11-28B6-D3C5506B362D}"/>
              </a:ext>
            </a:extLst>
          </p:cNvPr>
          <p:cNvSpPr/>
          <p:nvPr/>
        </p:nvSpPr>
        <p:spPr>
          <a:xfrm>
            <a:off x="6785052" y="1840733"/>
            <a:ext cx="182017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だんせいかいしゃいん　</a:t>
            </a:r>
            <a:endParaRPr kumimoji="1" lang="ja-JP" altLang="en-US" sz="1400" dirty="0">
              <a:solidFill>
                <a:schemeClr val="tx1"/>
              </a:solidFill>
            </a:endParaRPr>
          </a:p>
        </p:txBody>
      </p:sp>
      <p:sp>
        <p:nvSpPr>
          <p:cNvPr id="40" name="正方形/長方形 39">
            <a:extLst>
              <a:ext uri="{FF2B5EF4-FFF2-40B4-BE49-F238E27FC236}">
                <a16:creationId xmlns:a16="http://schemas.microsoft.com/office/drawing/2014/main" id="{04902F77-EA4E-64CF-D91A-50933B23F773}"/>
              </a:ext>
            </a:extLst>
          </p:cNvPr>
          <p:cNvSpPr/>
          <p:nvPr/>
        </p:nvSpPr>
        <p:spPr>
          <a:xfrm>
            <a:off x="2425763" y="2384897"/>
            <a:ext cx="182017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げんごきのう</a:t>
            </a:r>
            <a:endParaRPr kumimoji="1" lang="ja-JP" altLang="en-US" sz="1400" dirty="0">
              <a:solidFill>
                <a:schemeClr val="tx1"/>
              </a:solidFill>
            </a:endParaRPr>
          </a:p>
        </p:txBody>
      </p:sp>
      <p:sp>
        <p:nvSpPr>
          <p:cNvPr id="41" name="正方形/長方形 40">
            <a:extLst>
              <a:ext uri="{FF2B5EF4-FFF2-40B4-BE49-F238E27FC236}">
                <a16:creationId xmlns:a16="http://schemas.microsoft.com/office/drawing/2014/main" id="{BE59AD45-30E2-5EE1-F523-11ACA8F78C05}"/>
              </a:ext>
            </a:extLst>
          </p:cNvPr>
          <p:cNvSpPr/>
          <p:nvPr/>
        </p:nvSpPr>
        <p:spPr>
          <a:xfrm>
            <a:off x="4046009" y="2384016"/>
            <a:ext cx="182017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そうしつなど</a:t>
            </a:r>
            <a:endParaRPr kumimoji="1" lang="ja-JP" altLang="en-US" sz="1400" dirty="0">
              <a:solidFill>
                <a:schemeClr val="tx1"/>
              </a:solidFill>
            </a:endParaRPr>
          </a:p>
        </p:txBody>
      </p:sp>
      <p:sp>
        <p:nvSpPr>
          <p:cNvPr id="42" name="正方形/長方形 41">
            <a:extLst>
              <a:ext uri="{FF2B5EF4-FFF2-40B4-BE49-F238E27FC236}">
                <a16:creationId xmlns:a16="http://schemas.microsoft.com/office/drawing/2014/main" id="{B31E1DBF-4579-2E88-F9EA-57E51C9293C3}"/>
              </a:ext>
            </a:extLst>
          </p:cNvPr>
          <p:cNvSpPr/>
          <p:nvPr/>
        </p:nvSpPr>
        <p:spPr>
          <a:xfrm>
            <a:off x="6069865" y="2377353"/>
            <a:ext cx="59650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お　</a:t>
            </a:r>
            <a:endParaRPr kumimoji="1" lang="ja-JP" altLang="en-US" sz="1400" dirty="0">
              <a:solidFill>
                <a:schemeClr val="tx1"/>
              </a:solidFill>
            </a:endParaRPr>
          </a:p>
        </p:txBody>
      </p:sp>
      <p:sp>
        <p:nvSpPr>
          <p:cNvPr id="43" name="正方形/長方形 42">
            <a:extLst>
              <a:ext uri="{FF2B5EF4-FFF2-40B4-BE49-F238E27FC236}">
                <a16:creationId xmlns:a16="http://schemas.microsoft.com/office/drawing/2014/main" id="{D7FF1013-F365-D795-5E61-FB666B794D1A}"/>
              </a:ext>
            </a:extLst>
          </p:cNvPr>
          <p:cNvSpPr/>
          <p:nvPr/>
        </p:nvSpPr>
        <p:spPr>
          <a:xfrm>
            <a:off x="1235144" y="2383829"/>
            <a:ext cx="114949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しょうがい</a:t>
            </a:r>
            <a:endParaRPr kumimoji="1" lang="ja-JP" altLang="en-US" sz="1400" dirty="0">
              <a:solidFill>
                <a:schemeClr val="tx1"/>
              </a:solidFill>
            </a:endParaRPr>
          </a:p>
        </p:txBody>
      </p:sp>
      <p:sp>
        <p:nvSpPr>
          <p:cNvPr id="44" name="正方形/長方形 43">
            <a:extLst>
              <a:ext uri="{FF2B5EF4-FFF2-40B4-BE49-F238E27FC236}">
                <a16:creationId xmlns:a16="http://schemas.microsoft.com/office/drawing/2014/main" id="{71D8F60C-858A-766C-9E7A-DABBAD2E8C9E}"/>
              </a:ext>
            </a:extLst>
          </p:cNvPr>
          <p:cNvSpPr/>
          <p:nvPr/>
        </p:nvSpPr>
        <p:spPr>
          <a:xfrm>
            <a:off x="156831" y="2383828"/>
            <a:ext cx="114949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b="1" dirty="0">
                <a:solidFill>
                  <a:schemeClr val="tx1"/>
                </a:solidFill>
                <a:latin typeface="BIZ UDPゴシック" panose="020B0400000000000000" pitchFamily="50" charset="-128"/>
                <a:ea typeface="BIZ UDPゴシック" panose="020B0400000000000000" pitchFamily="50" charset="-128"/>
              </a:rPr>
              <a:t>じゅうだい　</a:t>
            </a:r>
            <a:endParaRPr kumimoji="1" lang="ja-JP" altLang="en-US" sz="1400" b="1" dirty="0">
              <a:solidFill>
                <a:schemeClr val="tx1"/>
              </a:solidFill>
            </a:endParaRPr>
          </a:p>
        </p:txBody>
      </p:sp>
      <p:grpSp>
        <p:nvGrpSpPr>
          <p:cNvPr id="46" name="グループ化 45">
            <a:extLst>
              <a:ext uri="{FF2B5EF4-FFF2-40B4-BE49-F238E27FC236}">
                <a16:creationId xmlns:a16="http://schemas.microsoft.com/office/drawing/2014/main" id="{FA5441E0-EA60-8175-8D15-158EED130BCC}"/>
              </a:ext>
            </a:extLst>
          </p:cNvPr>
          <p:cNvGrpSpPr/>
          <p:nvPr/>
        </p:nvGrpSpPr>
        <p:grpSpPr>
          <a:xfrm>
            <a:off x="5331526" y="3699444"/>
            <a:ext cx="3284639" cy="1107080"/>
            <a:chOff x="5331526" y="3699444"/>
            <a:chExt cx="3284639" cy="1107080"/>
          </a:xfrm>
        </p:grpSpPr>
        <p:sp>
          <p:nvSpPr>
            <p:cNvPr id="8" name="正方形/長方形 7"/>
            <p:cNvSpPr/>
            <p:nvPr/>
          </p:nvSpPr>
          <p:spPr>
            <a:xfrm>
              <a:off x="5331526" y="3798980"/>
              <a:ext cx="3155701" cy="1007544"/>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pPr>
              <a:r>
                <a:rPr lang="en-US" altLang="ja-JP" sz="4800" b="1" spc="-170" dirty="0">
                  <a:solidFill>
                    <a:schemeClr val="tx1">
                      <a:lumMod val="75000"/>
                      <a:lumOff val="25000"/>
                    </a:schemeClr>
                  </a:solidFill>
                  <a:latin typeface="Meiryo UI" panose="020B0604030504040204" pitchFamily="50" charset="-128"/>
                  <a:ea typeface="Meiryo UI" panose="020B0604030504040204" pitchFamily="50" charset="-128"/>
                  <a:cs typeface="ヒラギノ角ゴ Std W8"/>
                </a:rPr>
                <a:t>9,266</a:t>
              </a:r>
              <a:r>
                <a:rPr lang="ja-JP" altLang="en-US" sz="4800" b="1" spc="-170" dirty="0">
                  <a:solidFill>
                    <a:schemeClr val="tx1">
                      <a:lumMod val="75000"/>
                      <a:lumOff val="25000"/>
                    </a:schemeClr>
                  </a:solidFill>
                  <a:latin typeface="Meiryo UI" panose="020B0604030504040204" pitchFamily="50" charset="-128"/>
                  <a:ea typeface="Meiryo UI" panose="020B0604030504040204" pitchFamily="50" charset="-128"/>
                  <a:cs typeface="ヒラギノ角ゴ Std W8"/>
                </a:rPr>
                <a:t>万円</a:t>
              </a:r>
              <a:endParaRPr lang="en-US" altLang="ja-JP" sz="4800" b="1" spc="-170" dirty="0">
                <a:solidFill>
                  <a:schemeClr val="tx1">
                    <a:lumMod val="75000"/>
                    <a:lumOff val="25000"/>
                  </a:schemeClr>
                </a:solidFill>
                <a:latin typeface="Meiryo UI" panose="020B0604030504040204" pitchFamily="50" charset="-128"/>
                <a:ea typeface="Meiryo UI" panose="020B0604030504040204" pitchFamily="50" charset="-128"/>
                <a:cs typeface="ヒラギノ角ゴ Std W8"/>
              </a:endParaRPr>
            </a:p>
          </p:txBody>
        </p:sp>
        <p:sp>
          <p:nvSpPr>
            <p:cNvPr id="45" name="正方形/長方形 44">
              <a:extLst>
                <a:ext uri="{FF2B5EF4-FFF2-40B4-BE49-F238E27FC236}">
                  <a16:creationId xmlns:a16="http://schemas.microsoft.com/office/drawing/2014/main" id="{4FC0015A-D654-8835-80F1-7A9C9DD61F79}"/>
                </a:ext>
              </a:extLst>
            </p:cNvPr>
            <p:cNvSpPr/>
            <p:nvPr/>
          </p:nvSpPr>
          <p:spPr>
            <a:xfrm>
              <a:off x="6795993" y="3699444"/>
              <a:ext cx="182017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400" dirty="0">
                <a:solidFill>
                  <a:schemeClr val="tx1"/>
                </a:solidFill>
              </a:endParaRPr>
            </a:p>
          </p:txBody>
        </p:sp>
      </p:grpSp>
      <p:pic>
        <p:nvPicPr>
          <p:cNvPr id="47" name="図 46">
            <a:extLst>
              <a:ext uri="{FF2B5EF4-FFF2-40B4-BE49-F238E27FC236}">
                <a16:creationId xmlns:a16="http://schemas.microsoft.com/office/drawing/2014/main" id="{4DEE1A9A-3AB3-7EE4-A2CB-4279F1EE2228}"/>
              </a:ext>
            </a:extLst>
          </p:cNvPr>
          <p:cNvPicPr>
            <a:picLocks noChangeAspect="1"/>
          </p:cNvPicPr>
          <p:nvPr/>
        </p:nvPicPr>
        <p:blipFill>
          <a:blip r:embed="rId3"/>
          <a:srcRect/>
          <a:stretch/>
        </p:blipFill>
        <p:spPr>
          <a:xfrm>
            <a:off x="2351992" y="4901331"/>
            <a:ext cx="4444001" cy="1760910"/>
          </a:xfrm>
          <a:prstGeom prst="rect">
            <a:avLst/>
          </a:prstGeom>
        </p:spPr>
      </p:pic>
      <p:sp>
        <p:nvSpPr>
          <p:cNvPr id="4" name="正方形/長方形 3">
            <a:extLst>
              <a:ext uri="{FF2B5EF4-FFF2-40B4-BE49-F238E27FC236}">
                <a16:creationId xmlns:a16="http://schemas.microsoft.com/office/drawing/2014/main" id="{C6C67BEC-BF31-803A-BEEB-1B2C10AE6970}"/>
              </a:ext>
            </a:extLst>
          </p:cNvPr>
          <p:cNvSpPr/>
          <p:nvPr/>
        </p:nvSpPr>
        <p:spPr>
          <a:xfrm>
            <a:off x="5226747" y="779657"/>
            <a:ext cx="93646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まも</a:t>
            </a:r>
            <a:endParaRPr kumimoji="1" lang="ja-JP" altLang="en-US" sz="1400" dirty="0">
              <a:solidFill>
                <a:schemeClr val="tx1"/>
              </a:solidFill>
            </a:endParaRPr>
          </a:p>
        </p:txBody>
      </p:sp>
    </p:spTree>
    <p:extLst>
      <p:ext uri="{BB962C8B-B14F-4D97-AF65-F5344CB8AC3E}">
        <p14:creationId xmlns:p14="http://schemas.microsoft.com/office/powerpoint/2010/main" val="1277713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fade">
                                      <p:cBhvr>
                                        <p:cTn id="12" dur="500"/>
                                        <p:tgtEl>
                                          <p:spTgt spid="46"/>
                                        </p:tgtEl>
                                      </p:cBhvr>
                                    </p:animEffect>
                                  </p:childTnLst>
                                </p:cTn>
                              </p:par>
                              <p:par>
                                <p:cTn id="13" presetID="10"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正方形/長方形 38"/>
          <p:cNvSpPr/>
          <p:nvPr/>
        </p:nvSpPr>
        <p:spPr>
          <a:xfrm>
            <a:off x="0" y="0"/>
            <a:ext cx="9144000" cy="716948"/>
          </a:xfrm>
          <a:prstGeom prst="rect">
            <a:avLst/>
          </a:prstGeom>
          <a:solidFill>
            <a:schemeClr val="tx2">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bwMode="white">
          <a:xfrm>
            <a:off x="461965" y="30760"/>
            <a:ext cx="631136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リスクに備える</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3</a:t>
            </a: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つの保障</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11" name="正方形/長方形 10"/>
          <p:cNvSpPr/>
          <p:nvPr/>
        </p:nvSpPr>
        <p:spPr>
          <a:xfrm>
            <a:off x="461964" y="782326"/>
            <a:ext cx="8258703"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b="1" dirty="0">
                <a:solidFill>
                  <a:srgbClr val="17375E"/>
                </a:solidFill>
                <a:latin typeface="Meiryo UI" panose="020B0604030504040204" pitchFamily="50" charset="-128"/>
                <a:ea typeface="Meiryo UI" panose="020B0604030504040204" pitchFamily="50" charset="-128"/>
                <a:cs typeface="ヒラギノ丸ゴ Pro W4"/>
              </a:rPr>
              <a:t>保障：もしものときに生活を守るもの</a:t>
            </a:r>
            <a:endParaRPr lang="en-US" altLang="ja-JP" sz="3600" b="1" dirty="0">
              <a:solidFill>
                <a:srgbClr val="17375E"/>
              </a:solidFill>
              <a:latin typeface="Meiryo UI" panose="020B0604030504040204" pitchFamily="50" charset="-128"/>
              <a:ea typeface="Meiryo UI" panose="020B0604030504040204" pitchFamily="50" charset="-128"/>
              <a:cs typeface="ヒラギノ丸ゴ Pro W4"/>
            </a:endParaRPr>
          </a:p>
        </p:txBody>
      </p:sp>
      <p:cxnSp>
        <p:nvCxnSpPr>
          <p:cNvPr id="13" name="直線コネクタ 12"/>
          <p:cNvCxnSpPr/>
          <p:nvPr/>
        </p:nvCxnSpPr>
        <p:spPr>
          <a:xfrm>
            <a:off x="4305935" y="2659454"/>
            <a:ext cx="439214"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a:off x="4303554" y="3906661"/>
            <a:ext cx="41258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4301819" y="5292615"/>
            <a:ext cx="219607"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4507786" y="5768176"/>
            <a:ext cx="210729"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4507786" y="4901284"/>
            <a:ext cx="210729"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4525542" y="4882912"/>
            <a:ext cx="2219" cy="900138"/>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bwMode="ltGray">
          <a:xfrm>
            <a:off x="4754682" y="2126092"/>
            <a:ext cx="3179650" cy="954107"/>
          </a:xfrm>
          <a:prstGeom prst="rect">
            <a:avLst/>
          </a:prstGeom>
          <a:solidFill>
            <a:schemeClr val="bg1">
              <a:lumMod val="95000"/>
            </a:schemeClr>
          </a:solidFill>
          <a:ln w="57150">
            <a:solidFill>
              <a:schemeClr val="accent6">
                <a:lumMod val="75000"/>
              </a:schemeClr>
            </a:solidFill>
            <a:miter lim="800000"/>
          </a:ln>
        </p:spPr>
        <p:txBody>
          <a:bodyPr wrap="square" rtlCol="0">
            <a:spAutoFit/>
          </a:bodyPr>
          <a:lstStyle/>
          <a:p>
            <a:pPr algn="ctr"/>
            <a:r>
              <a:rPr kumimoji="1"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rPr>
              <a:t>社会保障制度</a:t>
            </a:r>
            <a:endParaRPr kumimoji="1" lang="en-US" altLang="ja-JP"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endParaRPr>
          </a:p>
          <a:p>
            <a:pPr algn="ctr"/>
            <a:r>
              <a:rPr lang="en-US" altLang="ja-JP"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rPr>
              <a:t>(</a:t>
            </a:r>
            <a:r>
              <a:rPr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rPr>
              <a:t>社会保険等</a:t>
            </a:r>
            <a:r>
              <a:rPr lang="en-US" altLang="ja-JP"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rPr>
              <a:t>)</a:t>
            </a:r>
            <a:endParaRPr kumimoji="1"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endParaRPr>
          </a:p>
        </p:txBody>
      </p:sp>
      <p:sp>
        <p:nvSpPr>
          <p:cNvPr id="20" name="テキスト ボックス 19"/>
          <p:cNvSpPr txBox="1"/>
          <p:nvPr/>
        </p:nvSpPr>
        <p:spPr bwMode="ltGray">
          <a:xfrm>
            <a:off x="4754681" y="3617324"/>
            <a:ext cx="3179650" cy="523220"/>
          </a:xfrm>
          <a:prstGeom prst="rect">
            <a:avLst/>
          </a:prstGeom>
          <a:solidFill>
            <a:schemeClr val="bg1">
              <a:lumMod val="95000"/>
            </a:schemeClr>
          </a:solidFill>
          <a:ln w="57150">
            <a:solidFill>
              <a:schemeClr val="accent3">
                <a:lumMod val="75000"/>
              </a:schemeClr>
            </a:solidFill>
            <a:miter lim="800000"/>
          </a:ln>
        </p:spPr>
        <p:txBody>
          <a:bodyPr wrap="square" rtlCol="0">
            <a:spAutoFit/>
          </a:bodyPr>
          <a:lstStyle/>
          <a:p>
            <a:pPr algn="ctr"/>
            <a:r>
              <a:rPr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rPr>
              <a:t>死亡退職金等</a:t>
            </a:r>
            <a:endParaRPr kumimoji="1"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endParaRPr>
          </a:p>
        </p:txBody>
      </p:sp>
      <p:sp>
        <p:nvSpPr>
          <p:cNvPr id="21" name="テキスト ボックス 20"/>
          <p:cNvSpPr txBox="1"/>
          <p:nvPr/>
        </p:nvSpPr>
        <p:spPr bwMode="ltGray">
          <a:xfrm>
            <a:off x="4745150" y="4707840"/>
            <a:ext cx="3179650" cy="523220"/>
          </a:xfrm>
          <a:prstGeom prst="rect">
            <a:avLst/>
          </a:prstGeom>
          <a:solidFill>
            <a:schemeClr val="bg1">
              <a:lumMod val="95000"/>
            </a:schemeClr>
          </a:solidFill>
          <a:ln w="57150">
            <a:solidFill>
              <a:schemeClr val="accent4">
                <a:lumMod val="75000"/>
              </a:schemeClr>
            </a:solidFill>
            <a:miter lim="800000"/>
          </a:ln>
        </p:spPr>
        <p:txBody>
          <a:bodyPr wrap="square" rtlCol="0">
            <a:spAutoFit/>
          </a:bodyPr>
          <a:lstStyle/>
          <a:p>
            <a:pPr algn="ctr"/>
            <a:r>
              <a:rPr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rPr>
              <a:t>預貯金</a:t>
            </a:r>
            <a:endParaRPr kumimoji="1"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endParaRPr>
          </a:p>
        </p:txBody>
      </p:sp>
      <p:sp>
        <p:nvSpPr>
          <p:cNvPr id="22" name="テキスト ボックス 21"/>
          <p:cNvSpPr txBox="1"/>
          <p:nvPr/>
        </p:nvSpPr>
        <p:spPr bwMode="ltGray">
          <a:xfrm>
            <a:off x="4754678" y="5432312"/>
            <a:ext cx="3179650" cy="523220"/>
          </a:xfrm>
          <a:prstGeom prst="rect">
            <a:avLst/>
          </a:prstGeom>
          <a:solidFill>
            <a:schemeClr val="bg1">
              <a:lumMod val="95000"/>
            </a:schemeClr>
          </a:solidFill>
          <a:ln w="57150">
            <a:solidFill>
              <a:schemeClr val="accent4">
                <a:lumMod val="75000"/>
              </a:schemeClr>
            </a:solidFill>
            <a:miter lim="800000"/>
          </a:ln>
        </p:spPr>
        <p:txBody>
          <a:bodyPr wrap="square" rtlCol="0">
            <a:spAutoFit/>
          </a:bodyPr>
          <a:lstStyle/>
          <a:p>
            <a:pPr algn="ctr"/>
            <a:r>
              <a:rPr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rPr>
              <a:t>民間保険</a:t>
            </a:r>
            <a:endParaRPr kumimoji="1"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endParaRPr>
          </a:p>
        </p:txBody>
      </p:sp>
      <p:sp>
        <p:nvSpPr>
          <p:cNvPr id="4" name="角丸四角形 3"/>
          <p:cNvSpPr/>
          <p:nvPr/>
        </p:nvSpPr>
        <p:spPr>
          <a:xfrm>
            <a:off x="458112" y="1820923"/>
            <a:ext cx="895647" cy="4382427"/>
          </a:xfrm>
          <a:prstGeom prst="roundRect">
            <a:avLst>
              <a:gd name="adj" fmla="val 50000"/>
            </a:avLst>
          </a:prstGeom>
          <a:solidFill>
            <a:srgbClr val="799AB4"/>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solidFill>
                <a:schemeClr val="bg1"/>
              </a:solidFill>
              <a:latin typeface="Meiryo UI" panose="020B0604030504040204" pitchFamily="50" charset="-128"/>
              <a:ea typeface="Meiryo UI" panose="020B0604030504040204" pitchFamily="50" charset="-128"/>
            </a:endParaRPr>
          </a:p>
        </p:txBody>
      </p:sp>
      <p:sp>
        <p:nvSpPr>
          <p:cNvPr id="23" name="円/楕円 22"/>
          <p:cNvSpPr/>
          <p:nvPr/>
        </p:nvSpPr>
        <p:spPr>
          <a:xfrm>
            <a:off x="-10761" y="2049740"/>
            <a:ext cx="1827496" cy="382088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800" b="1" dirty="0">
                <a:solidFill>
                  <a:srgbClr val="FFFFFF"/>
                </a:solidFill>
                <a:latin typeface="Meiryo UI" panose="020B0604030504040204" pitchFamily="50" charset="-128"/>
                <a:ea typeface="Meiryo UI" panose="020B0604030504040204" pitchFamily="50" charset="-128"/>
                <a:cs typeface="ヒラギノ角ゴ Pro W6"/>
              </a:rPr>
              <a:t>リ</a:t>
            </a:r>
            <a:endParaRPr kumimoji="1" lang="en-US" altLang="ja-JP" sz="4800" b="1" dirty="0">
              <a:solidFill>
                <a:srgbClr val="FFFFFF"/>
              </a:solidFill>
              <a:latin typeface="Meiryo UI" panose="020B0604030504040204" pitchFamily="50" charset="-128"/>
              <a:ea typeface="Meiryo UI" panose="020B0604030504040204" pitchFamily="50" charset="-128"/>
              <a:cs typeface="ヒラギノ角ゴ Pro W6"/>
            </a:endParaRPr>
          </a:p>
          <a:p>
            <a:pPr algn="ctr"/>
            <a:r>
              <a:rPr kumimoji="1" lang="ja-JP" altLang="en-US" sz="4800" b="1" dirty="0">
                <a:solidFill>
                  <a:srgbClr val="FFFFFF"/>
                </a:solidFill>
                <a:latin typeface="Meiryo UI" panose="020B0604030504040204" pitchFamily="50" charset="-128"/>
                <a:ea typeface="Meiryo UI" panose="020B0604030504040204" pitchFamily="50" charset="-128"/>
                <a:cs typeface="ヒラギノ角ゴ Pro W6"/>
              </a:rPr>
              <a:t>ス</a:t>
            </a:r>
            <a:endParaRPr kumimoji="1" lang="en-US" altLang="ja-JP" sz="4800" b="1" dirty="0">
              <a:solidFill>
                <a:srgbClr val="FFFFFF"/>
              </a:solidFill>
              <a:latin typeface="Meiryo UI" panose="020B0604030504040204" pitchFamily="50" charset="-128"/>
              <a:ea typeface="Meiryo UI" panose="020B0604030504040204" pitchFamily="50" charset="-128"/>
              <a:cs typeface="ヒラギノ角ゴ Pro W6"/>
            </a:endParaRPr>
          </a:p>
          <a:p>
            <a:pPr algn="ctr"/>
            <a:r>
              <a:rPr kumimoji="1" lang="ja-JP" altLang="en-US" sz="4800" b="1" dirty="0">
                <a:solidFill>
                  <a:srgbClr val="FFFFFF"/>
                </a:solidFill>
                <a:latin typeface="Meiryo UI" panose="020B0604030504040204" pitchFamily="50" charset="-128"/>
                <a:ea typeface="Meiryo UI" panose="020B0604030504040204" pitchFamily="50" charset="-128"/>
                <a:cs typeface="ヒラギノ角ゴ Pro W6"/>
              </a:rPr>
              <a:t>ク</a:t>
            </a:r>
          </a:p>
        </p:txBody>
      </p:sp>
      <p:sp>
        <p:nvSpPr>
          <p:cNvPr id="5" name="ホームベース 4"/>
          <p:cNvSpPr/>
          <p:nvPr/>
        </p:nvSpPr>
        <p:spPr>
          <a:xfrm rot="10800000">
            <a:off x="1449443" y="2190493"/>
            <a:ext cx="2956744" cy="924567"/>
          </a:xfrm>
          <a:prstGeom prst="homePlate">
            <a:avLst/>
          </a:prstGeom>
          <a:solidFill>
            <a:schemeClr val="accent6">
              <a:lumMod val="60000"/>
              <a:lumOff val="40000"/>
            </a:schemeClr>
          </a:solidFill>
          <a:ln w="762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31" name="ホームベース 30"/>
          <p:cNvSpPr/>
          <p:nvPr/>
        </p:nvSpPr>
        <p:spPr>
          <a:xfrm rot="10800000">
            <a:off x="1467200" y="3478244"/>
            <a:ext cx="2956744" cy="924567"/>
          </a:xfrm>
          <a:prstGeom prst="homePlate">
            <a:avLst/>
          </a:prstGeom>
          <a:solidFill>
            <a:srgbClr val="D2E7B8"/>
          </a:solidFill>
          <a:ln w="571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32" name="ホームベース 31"/>
          <p:cNvSpPr/>
          <p:nvPr/>
        </p:nvSpPr>
        <p:spPr>
          <a:xfrm rot="10800000">
            <a:off x="1449444" y="4797381"/>
            <a:ext cx="2956744" cy="924567"/>
          </a:xfrm>
          <a:prstGeom prst="homePlate">
            <a:avLst/>
          </a:prstGeom>
          <a:solidFill>
            <a:srgbClr val="CBCADB"/>
          </a:solidFill>
          <a:ln w="571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33" name="テキスト ボックス 32"/>
          <p:cNvSpPr txBox="1"/>
          <p:nvPr/>
        </p:nvSpPr>
        <p:spPr>
          <a:xfrm>
            <a:off x="1997577" y="2350924"/>
            <a:ext cx="2031325" cy="646331"/>
          </a:xfrm>
          <a:prstGeom prst="rect">
            <a:avLst/>
          </a:prstGeom>
          <a:noFill/>
        </p:spPr>
        <p:txBody>
          <a:bodyPr wrap="none" rtlCol="0">
            <a:spAutoFit/>
          </a:bodyPr>
          <a:lstStyle/>
          <a:p>
            <a:r>
              <a:rPr lang="ja-JP" altLang="en-US" sz="36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公的保障</a:t>
            </a:r>
          </a:p>
        </p:txBody>
      </p:sp>
      <p:sp>
        <p:nvSpPr>
          <p:cNvPr id="34" name="テキスト ボックス 33"/>
          <p:cNvSpPr txBox="1"/>
          <p:nvPr/>
        </p:nvSpPr>
        <p:spPr>
          <a:xfrm>
            <a:off x="1997577" y="3639186"/>
            <a:ext cx="2031325" cy="646331"/>
          </a:xfrm>
          <a:prstGeom prst="rect">
            <a:avLst/>
          </a:prstGeom>
          <a:noFill/>
        </p:spPr>
        <p:txBody>
          <a:bodyPr wrap="none" rtlCol="0">
            <a:spAutoFit/>
          </a:bodyPr>
          <a:lstStyle/>
          <a:p>
            <a:r>
              <a:rPr lang="ja-JP" altLang="en-US" sz="36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企業保障</a:t>
            </a:r>
          </a:p>
        </p:txBody>
      </p:sp>
      <p:sp>
        <p:nvSpPr>
          <p:cNvPr id="35" name="テキスト ボックス 34"/>
          <p:cNvSpPr txBox="1"/>
          <p:nvPr/>
        </p:nvSpPr>
        <p:spPr>
          <a:xfrm>
            <a:off x="1997577" y="4953239"/>
            <a:ext cx="2031325" cy="646331"/>
          </a:xfrm>
          <a:prstGeom prst="rect">
            <a:avLst/>
          </a:prstGeom>
          <a:noFill/>
        </p:spPr>
        <p:txBody>
          <a:bodyPr wrap="none" rtlCol="0">
            <a:spAutoFit/>
          </a:bodyPr>
          <a:lstStyle/>
          <a:p>
            <a:r>
              <a:rPr lang="ja-JP" altLang="en-US" sz="36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私的保障</a:t>
            </a:r>
          </a:p>
        </p:txBody>
      </p:sp>
      <p:sp>
        <p:nvSpPr>
          <p:cNvPr id="30" name="ホームベース 29"/>
          <p:cNvSpPr/>
          <p:nvPr/>
        </p:nvSpPr>
        <p:spPr>
          <a:xfrm rot="10800000">
            <a:off x="1449446" y="2207429"/>
            <a:ext cx="2956744" cy="924567"/>
          </a:xfrm>
          <a:prstGeom prst="homePlate">
            <a:avLst/>
          </a:prstGeom>
          <a:noFill/>
          <a:ln w="762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7B76553B-32E2-D644-9CD0-56FDA882EB90}" type="slidenum">
              <a:rPr kumimoji="1" lang="ja-JP" altLang="en-US" smtClean="0"/>
              <a:t>14</a:t>
            </a:fld>
            <a:endParaRPr kumimoji="1" lang="ja-JP" altLang="en-US"/>
          </a:p>
        </p:txBody>
      </p:sp>
      <p:sp>
        <p:nvSpPr>
          <p:cNvPr id="3" name="正方形/長方形 2">
            <a:extLst>
              <a:ext uri="{FF2B5EF4-FFF2-40B4-BE49-F238E27FC236}">
                <a16:creationId xmlns:a16="http://schemas.microsoft.com/office/drawing/2014/main" id="{48476B5C-7677-6871-CFBB-310F561B2476}"/>
              </a:ext>
            </a:extLst>
          </p:cNvPr>
          <p:cNvSpPr/>
          <p:nvPr/>
        </p:nvSpPr>
        <p:spPr>
          <a:xfrm>
            <a:off x="1833919" y="-55489"/>
            <a:ext cx="49781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100" dirty="0">
                <a:solidFill>
                  <a:schemeClr val="bg1"/>
                </a:solidFill>
                <a:latin typeface="BIZ UDPゴシック" panose="020B0400000000000000" pitchFamily="50" charset="-128"/>
                <a:ea typeface="BIZ UDPゴシック" panose="020B0400000000000000" pitchFamily="50" charset="-128"/>
              </a:rPr>
              <a:t>そな　　　　　　　　　　　　　　　　　　　　</a:t>
            </a:r>
            <a:endParaRPr kumimoji="1" lang="ja-JP" altLang="en-US" sz="1400" dirty="0">
              <a:solidFill>
                <a:schemeClr val="bg1"/>
              </a:solidFill>
            </a:endParaRPr>
          </a:p>
        </p:txBody>
      </p:sp>
      <p:sp>
        <p:nvSpPr>
          <p:cNvPr id="7" name="正方形/長方形 6">
            <a:extLst>
              <a:ext uri="{FF2B5EF4-FFF2-40B4-BE49-F238E27FC236}">
                <a16:creationId xmlns:a16="http://schemas.microsoft.com/office/drawing/2014/main" id="{5F255EDF-C9A7-3D80-7CA4-01C6A49B1DC7}"/>
              </a:ext>
            </a:extLst>
          </p:cNvPr>
          <p:cNvSpPr/>
          <p:nvPr/>
        </p:nvSpPr>
        <p:spPr>
          <a:xfrm>
            <a:off x="902987" y="665933"/>
            <a:ext cx="142875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ほしょう</a:t>
            </a:r>
            <a:endParaRPr kumimoji="1" lang="ja-JP" altLang="en-US" sz="1400" dirty="0">
              <a:solidFill>
                <a:schemeClr val="tx1"/>
              </a:solidFill>
            </a:endParaRPr>
          </a:p>
        </p:txBody>
      </p:sp>
      <p:sp>
        <p:nvSpPr>
          <p:cNvPr id="8" name="正方形/長方形 7">
            <a:extLst>
              <a:ext uri="{FF2B5EF4-FFF2-40B4-BE49-F238E27FC236}">
                <a16:creationId xmlns:a16="http://schemas.microsoft.com/office/drawing/2014/main" id="{DB13FC08-DC74-D73C-2676-9E54C5C8619A}"/>
              </a:ext>
            </a:extLst>
          </p:cNvPr>
          <p:cNvSpPr/>
          <p:nvPr/>
        </p:nvSpPr>
        <p:spPr>
          <a:xfrm>
            <a:off x="4922537" y="666697"/>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せいかつ</a:t>
            </a:r>
            <a:endParaRPr kumimoji="1" lang="ja-JP" altLang="en-US" sz="1400" dirty="0">
              <a:solidFill>
                <a:schemeClr val="tx1"/>
              </a:solidFill>
            </a:endParaRPr>
          </a:p>
        </p:txBody>
      </p:sp>
      <p:grpSp>
        <p:nvGrpSpPr>
          <p:cNvPr id="47" name="グループ化 46">
            <a:extLst>
              <a:ext uri="{FF2B5EF4-FFF2-40B4-BE49-F238E27FC236}">
                <a16:creationId xmlns:a16="http://schemas.microsoft.com/office/drawing/2014/main" id="{4ACAB7D3-D7C2-4F1C-C1B4-6B6BE5D97948}"/>
              </a:ext>
            </a:extLst>
          </p:cNvPr>
          <p:cNvGrpSpPr/>
          <p:nvPr/>
        </p:nvGrpSpPr>
        <p:grpSpPr>
          <a:xfrm>
            <a:off x="2444909" y="1430301"/>
            <a:ext cx="1979035" cy="612044"/>
            <a:chOff x="2444909" y="1430301"/>
            <a:chExt cx="1979035" cy="612044"/>
          </a:xfrm>
        </p:grpSpPr>
        <p:sp>
          <p:nvSpPr>
            <p:cNvPr id="25" name="角丸四角形吹き出し 24"/>
            <p:cNvSpPr/>
            <p:nvPr/>
          </p:nvSpPr>
          <p:spPr>
            <a:xfrm>
              <a:off x="2444909" y="1507508"/>
              <a:ext cx="1979035" cy="534837"/>
            </a:xfrm>
            <a:prstGeom prst="wedgeRoundRectCallout">
              <a:avLst>
                <a:gd name="adj1" fmla="val 2196"/>
                <a:gd name="adj2" fmla="val 101664"/>
                <a:gd name="adj3" fmla="val 16667"/>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ja-JP" altLang="en-US" sz="2800" b="1" dirty="0">
                  <a:solidFill>
                    <a:srgbClr val="FFFFFF"/>
                  </a:solidFill>
                  <a:latin typeface="Meiryo UI" panose="020B0604030504040204" pitchFamily="50" charset="-128"/>
                  <a:ea typeface="Meiryo UI" panose="020B0604030504040204" pitchFamily="50" charset="-128"/>
                  <a:cs typeface="ヒラギノ角ゴ Pro W6"/>
                </a:rPr>
                <a:t>法で強制</a:t>
              </a:r>
              <a:endParaRPr kumimoji="1" lang="ja-JP" altLang="en-US" sz="2800" b="1" dirty="0">
                <a:solidFill>
                  <a:srgbClr val="FFFFFF"/>
                </a:solidFill>
                <a:latin typeface="Meiryo UI" panose="020B0604030504040204" pitchFamily="50" charset="-128"/>
                <a:ea typeface="Meiryo UI" panose="020B0604030504040204" pitchFamily="50" charset="-128"/>
                <a:cs typeface="ヒラギノ角ゴ Pro W6"/>
              </a:endParaRPr>
            </a:p>
          </p:txBody>
        </p:sp>
        <p:sp>
          <p:nvSpPr>
            <p:cNvPr id="9" name="正方形/長方形 8">
              <a:extLst>
                <a:ext uri="{FF2B5EF4-FFF2-40B4-BE49-F238E27FC236}">
                  <a16:creationId xmlns:a16="http://schemas.microsoft.com/office/drawing/2014/main" id="{C3966112-8586-56EF-0738-4D450B5931E7}"/>
                </a:ext>
              </a:extLst>
            </p:cNvPr>
            <p:cNvSpPr/>
            <p:nvPr/>
          </p:nvSpPr>
          <p:spPr>
            <a:xfrm>
              <a:off x="2567344" y="1430301"/>
              <a:ext cx="173859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ほう　　　　きょうせい</a:t>
              </a:r>
              <a:endParaRPr kumimoji="1" lang="ja-JP" altLang="en-US" sz="1400" dirty="0">
                <a:solidFill>
                  <a:schemeClr val="bg1"/>
                </a:solidFill>
              </a:endParaRPr>
            </a:p>
          </p:txBody>
        </p:sp>
      </p:grpSp>
      <p:grpSp>
        <p:nvGrpSpPr>
          <p:cNvPr id="51" name="グループ化 50">
            <a:extLst>
              <a:ext uri="{FF2B5EF4-FFF2-40B4-BE49-F238E27FC236}">
                <a16:creationId xmlns:a16="http://schemas.microsoft.com/office/drawing/2014/main" id="{D3F408A1-DD9C-F08F-BE7E-C8AE1087EBF8}"/>
              </a:ext>
            </a:extLst>
          </p:cNvPr>
          <p:cNvGrpSpPr/>
          <p:nvPr/>
        </p:nvGrpSpPr>
        <p:grpSpPr>
          <a:xfrm>
            <a:off x="1671782" y="5830302"/>
            <a:ext cx="2235588" cy="740244"/>
            <a:chOff x="1671782" y="5830302"/>
            <a:chExt cx="2235588" cy="740244"/>
          </a:xfrm>
        </p:grpSpPr>
        <p:sp>
          <p:nvSpPr>
            <p:cNvPr id="26" name="角丸四角形吹き出し 25"/>
            <p:cNvSpPr/>
            <p:nvPr/>
          </p:nvSpPr>
          <p:spPr>
            <a:xfrm>
              <a:off x="1671782" y="5871239"/>
              <a:ext cx="2235588" cy="699307"/>
            </a:xfrm>
            <a:prstGeom prst="wedgeRoundRectCallout">
              <a:avLst>
                <a:gd name="adj1" fmla="val -2868"/>
                <a:gd name="adj2" fmla="val -94067"/>
                <a:gd name="adj3" fmla="val 16667"/>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ja-JP" altLang="en-US" sz="2800" b="1" dirty="0">
                  <a:solidFill>
                    <a:srgbClr val="FFFFFF"/>
                  </a:solidFill>
                  <a:latin typeface="Meiryo UI" panose="020B0604030504040204" pitchFamily="50" charset="-128"/>
                  <a:ea typeface="Meiryo UI" panose="020B0604030504040204" pitchFamily="50" charset="-128"/>
                  <a:cs typeface="ヒラギノ角ゴ Pro W6"/>
                </a:rPr>
                <a:t>本人の意思</a:t>
              </a:r>
            </a:p>
          </p:txBody>
        </p:sp>
        <p:sp>
          <p:nvSpPr>
            <p:cNvPr id="12" name="正方形/長方形 11">
              <a:extLst>
                <a:ext uri="{FF2B5EF4-FFF2-40B4-BE49-F238E27FC236}">
                  <a16:creationId xmlns:a16="http://schemas.microsoft.com/office/drawing/2014/main" id="{814D6F6E-500A-30D0-F113-9BE396974912}"/>
                </a:ext>
              </a:extLst>
            </p:cNvPr>
            <p:cNvSpPr/>
            <p:nvPr/>
          </p:nvSpPr>
          <p:spPr>
            <a:xfrm>
              <a:off x="1785794" y="5830302"/>
              <a:ext cx="188505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ほんにん　　　　　　いし</a:t>
              </a:r>
              <a:endParaRPr kumimoji="1" lang="ja-JP" altLang="en-US" sz="1400" dirty="0">
                <a:solidFill>
                  <a:schemeClr val="bg1"/>
                </a:solidFill>
              </a:endParaRPr>
            </a:p>
          </p:txBody>
        </p:sp>
      </p:grpSp>
      <p:grpSp>
        <p:nvGrpSpPr>
          <p:cNvPr id="48" name="グループ化 47">
            <a:extLst>
              <a:ext uri="{FF2B5EF4-FFF2-40B4-BE49-F238E27FC236}">
                <a16:creationId xmlns:a16="http://schemas.microsoft.com/office/drawing/2014/main" id="{A6B45778-8CAA-9083-9978-648C17DA4757}"/>
              </a:ext>
            </a:extLst>
          </p:cNvPr>
          <p:cNvGrpSpPr/>
          <p:nvPr/>
        </p:nvGrpSpPr>
        <p:grpSpPr>
          <a:xfrm>
            <a:off x="7738849" y="1972948"/>
            <a:ext cx="1165006" cy="1204815"/>
            <a:chOff x="7738849" y="1972948"/>
            <a:chExt cx="1165006" cy="1204815"/>
          </a:xfrm>
        </p:grpSpPr>
        <p:sp>
          <p:nvSpPr>
            <p:cNvPr id="36" name="円/楕円 35"/>
            <p:cNvSpPr/>
            <p:nvPr/>
          </p:nvSpPr>
          <p:spPr bwMode="ltGray">
            <a:xfrm>
              <a:off x="7738849" y="1989763"/>
              <a:ext cx="1165006" cy="1188000"/>
            </a:xfrm>
            <a:prstGeom prst="ellipse">
              <a:avLst/>
            </a:prstGeom>
            <a:solidFill>
              <a:schemeClr val="accent6">
                <a:lumMod val="40000"/>
                <a:lumOff val="60000"/>
              </a:schemeClr>
            </a:solidFill>
            <a:ln w="57150" cmpd="sng">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2800" b="1" dirty="0">
                  <a:solidFill>
                    <a:srgbClr val="FF0000"/>
                  </a:solidFill>
                  <a:latin typeface="Meiryo UI" panose="020B0604030504040204" pitchFamily="50" charset="-128"/>
                  <a:ea typeface="Meiryo UI" panose="020B0604030504040204" pitchFamily="50" charset="-128"/>
                  <a:cs typeface="ヒラギノ丸ゴ Pro W4"/>
                </a:rPr>
                <a:t>国など</a:t>
              </a:r>
              <a:endParaRPr lang="en-US" altLang="ja-JP" sz="2800" b="1" dirty="0">
                <a:solidFill>
                  <a:srgbClr val="FF0000"/>
                </a:solidFill>
                <a:latin typeface="Meiryo UI" panose="020B0604030504040204" pitchFamily="50" charset="-128"/>
                <a:ea typeface="Meiryo UI" panose="020B0604030504040204" pitchFamily="50" charset="-128"/>
                <a:cs typeface="ヒラギノ丸ゴ Pro W4"/>
              </a:endParaRPr>
            </a:p>
          </p:txBody>
        </p:sp>
        <p:sp>
          <p:nvSpPr>
            <p:cNvPr id="24" name="正方形/長方形 23">
              <a:extLst>
                <a:ext uri="{FF2B5EF4-FFF2-40B4-BE49-F238E27FC236}">
                  <a16:creationId xmlns:a16="http://schemas.microsoft.com/office/drawing/2014/main" id="{E5981A96-42B3-EE7B-2CB6-A7D12644A6A7}"/>
                </a:ext>
              </a:extLst>
            </p:cNvPr>
            <p:cNvSpPr/>
            <p:nvPr/>
          </p:nvSpPr>
          <p:spPr>
            <a:xfrm>
              <a:off x="7949997" y="1972948"/>
              <a:ext cx="73589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rgbClr val="FF0000"/>
                  </a:solidFill>
                  <a:latin typeface="BIZ UDPゴシック" panose="020B0400000000000000" pitchFamily="50" charset="-128"/>
                  <a:ea typeface="BIZ UDPゴシック" panose="020B0400000000000000" pitchFamily="50" charset="-128"/>
                </a:rPr>
                <a:t>くに</a:t>
              </a:r>
              <a:endParaRPr kumimoji="1" lang="ja-JP" altLang="en-US" sz="1400" dirty="0">
                <a:solidFill>
                  <a:schemeClr val="bg1"/>
                </a:solidFill>
              </a:endParaRPr>
            </a:p>
          </p:txBody>
        </p:sp>
      </p:grpSp>
      <p:grpSp>
        <p:nvGrpSpPr>
          <p:cNvPr id="49" name="グループ化 48">
            <a:extLst>
              <a:ext uri="{FF2B5EF4-FFF2-40B4-BE49-F238E27FC236}">
                <a16:creationId xmlns:a16="http://schemas.microsoft.com/office/drawing/2014/main" id="{06E70819-A9D5-9E13-45D1-21DA55527873}"/>
              </a:ext>
            </a:extLst>
          </p:cNvPr>
          <p:cNvGrpSpPr/>
          <p:nvPr/>
        </p:nvGrpSpPr>
        <p:grpSpPr>
          <a:xfrm>
            <a:off x="7738849" y="3314092"/>
            <a:ext cx="1214485" cy="1364735"/>
            <a:chOff x="7738849" y="3314092"/>
            <a:chExt cx="1214485" cy="1364735"/>
          </a:xfrm>
        </p:grpSpPr>
        <p:sp>
          <p:nvSpPr>
            <p:cNvPr id="37" name="円/楕円 36"/>
            <p:cNvSpPr/>
            <p:nvPr/>
          </p:nvSpPr>
          <p:spPr bwMode="ltGray">
            <a:xfrm>
              <a:off x="7738849" y="3314092"/>
              <a:ext cx="1165005" cy="1364735"/>
            </a:xfrm>
            <a:prstGeom prst="ellipse">
              <a:avLst/>
            </a:prstGeom>
            <a:solidFill>
              <a:schemeClr val="accent3">
                <a:lumMod val="40000"/>
                <a:lumOff val="60000"/>
              </a:schemeClr>
            </a:solidFill>
            <a:ln w="57150" cmpd="sng">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2800" b="1" dirty="0">
                  <a:solidFill>
                    <a:srgbClr val="FF0000"/>
                  </a:solidFill>
                  <a:latin typeface="Meiryo UI" panose="020B0604030504040204" pitchFamily="50" charset="-128"/>
                  <a:ea typeface="Meiryo UI" panose="020B0604030504040204" pitchFamily="50" charset="-128"/>
                  <a:cs typeface="ヒラギノ丸ゴ Pro W4"/>
                </a:rPr>
                <a:t>勤</a:t>
              </a:r>
              <a:endParaRPr lang="en-US" altLang="ja-JP" sz="2800" b="1" dirty="0">
                <a:solidFill>
                  <a:srgbClr val="FF0000"/>
                </a:solidFill>
                <a:latin typeface="Meiryo UI" panose="020B0604030504040204" pitchFamily="50" charset="-128"/>
                <a:ea typeface="Meiryo UI" panose="020B0604030504040204" pitchFamily="50" charset="-128"/>
                <a:cs typeface="ヒラギノ丸ゴ Pro W4"/>
              </a:endParaRPr>
            </a:p>
            <a:p>
              <a:pPr algn="ctr" eaLnBrk="1" hangingPunct="1">
                <a:defRPr/>
              </a:pPr>
              <a:r>
                <a:rPr lang="ja-JP" altLang="en-US" sz="2800" b="1" dirty="0">
                  <a:solidFill>
                    <a:srgbClr val="FF0000"/>
                  </a:solidFill>
                  <a:latin typeface="Meiryo UI" panose="020B0604030504040204" pitchFamily="50" charset="-128"/>
                  <a:ea typeface="Meiryo UI" panose="020B0604030504040204" pitchFamily="50" charset="-128"/>
                  <a:cs typeface="ヒラギノ丸ゴ Pro W4"/>
                </a:rPr>
                <a:t>め先</a:t>
              </a:r>
              <a:endParaRPr lang="en-US" altLang="ja-JP" sz="2800" b="1" dirty="0">
                <a:solidFill>
                  <a:srgbClr val="FF0000"/>
                </a:solidFill>
                <a:latin typeface="Meiryo UI" panose="020B0604030504040204" pitchFamily="50" charset="-128"/>
                <a:ea typeface="Meiryo UI" panose="020B0604030504040204" pitchFamily="50" charset="-128"/>
                <a:cs typeface="ヒラギノ丸ゴ Pro W4"/>
              </a:endParaRPr>
            </a:p>
          </p:txBody>
        </p:sp>
        <p:sp>
          <p:nvSpPr>
            <p:cNvPr id="27" name="正方形/長方形 26">
              <a:extLst>
                <a:ext uri="{FF2B5EF4-FFF2-40B4-BE49-F238E27FC236}">
                  <a16:creationId xmlns:a16="http://schemas.microsoft.com/office/drawing/2014/main" id="{58DF3157-B2A6-2044-2F0D-592ECAFE06E9}"/>
                </a:ext>
              </a:extLst>
            </p:cNvPr>
            <p:cNvSpPr/>
            <p:nvPr/>
          </p:nvSpPr>
          <p:spPr>
            <a:xfrm>
              <a:off x="8217443" y="3810227"/>
              <a:ext cx="73589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rgbClr val="FF0000"/>
                  </a:solidFill>
                  <a:latin typeface="BIZ UDPゴシック" panose="020B0400000000000000" pitchFamily="50" charset="-128"/>
                  <a:ea typeface="BIZ UDPゴシック" panose="020B0400000000000000" pitchFamily="50" charset="-128"/>
                </a:rPr>
                <a:t>つ</a:t>
              </a:r>
              <a:endParaRPr lang="en-US" altLang="ja-JP" sz="1100" dirty="0">
                <a:solidFill>
                  <a:srgbClr val="FF0000"/>
                </a:solidFill>
                <a:latin typeface="BIZ UDPゴシック" panose="020B0400000000000000" pitchFamily="50" charset="-128"/>
                <a:ea typeface="BIZ UDPゴシック" panose="020B0400000000000000" pitchFamily="50" charset="-128"/>
              </a:endParaRPr>
            </a:p>
            <a:p>
              <a:pPr algn="ctr"/>
              <a:r>
                <a:rPr lang="ja-JP" altLang="en-US" sz="1100" dirty="0">
                  <a:solidFill>
                    <a:srgbClr val="FF0000"/>
                  </a:solidFill>
                  <a:latin typeface="BIZ UDPゴシック" panose="020B0400000000000000" pitchFamily="50" charset="-128"/>
                  <a:ea typeface="BIZ UDPゴシック" panose="020B0400000000000000" pitchFamily="50" charset="-128"/>
                </a:rPr>
                <a:t>と</a:t>
              </a:r>
              <a:endParaRPr lang="en-US" altLang="ja-JP" sz="1100" dirty="0">
                <a:solidFill>
                  <a:srgbClr val="FF0000"/>
                </a:solidFill>
                <a:latin typeface="BIZ UDPゴシック" panose="020B0400000000000000" pitchFamily="50" charset="-128"/>
                <a:ea typeface="BIZ UDPゴシック" panose="020B0400000000000000" pitchFamily="50" charset="-128"/>
              </a:endParaRPr>
            </a:p>
            <a:p>
              <a:pPr algn="ctr"/>
              <a:endParaRPr lang="en-US" altLang="ja-JP" sz="1100" dirty="0">
                <a:solidFill>
                  <a:srgbClr val="FF0000"/>
                </a:solidFill>
                <a:latin typeface="BIZ UDPゴシック" panose="020B0400000000000000" pitchFamily="50" charset="-128"/>
                <a:ea typeface="BIZ UDPゴシック" panose="020B0400000000000000" pitchFamily="50" charset="-128"/>
              </a:endParaRPr>
            </a:p>
            <a:p>
              <a:pPr algn="ctr"/>
              <a:endParaRPr lang="en-US" altLang="ja-JP" sz="1100" dirty="0">
                <a:solidFill>
                  <a:srgbClr val="FF0000"/>
                </a:solidFill>
                <a:latin typeface="BIZ UDPゴシック" panose="020B0400000000000000" pitchFamily="50" charset="-128"/>
                <a:ea typeface="BIZ UDPゴシック" panose="020B0400000000000000" pitchFamily="50" charset="-128"/>
              </a:endParaRPr>
            </a:p>
            <a:p>
              <a:pPr algn="ctr"/>
              <a:endParaRPr kumimoji="1" lang="en-US" altLang="ja-JP" sz="1100" dirty="0">
                <a:solidFill>
                  <a:srgbClr val="FF0000"/>
                </a:solidFill>
                <a:latin typeface="BIZ UDPゴシック" panose="020B0400000000000000" pitchFamily="50" charset="-128"/>
                <a:ea typeface="BIZ UDPゴシック" panose="020B0400000000000000" pitchFamily="50" charset="-128"/>
              </a:endParaRPr>
            </a:p>
            <a:p>
              <a:pPr algn="ctr"/>
              <a:r>
                <a:rPr lang="ja-JP" altLang="en-US" sz="1100" dirty="0">
                  <a:solidFill>
                    <a:srgbClr val="FF0000"/>
                  </a:solidFill>
                  <a:latin typeface="BIZ UDPゴシック" panose="020B0400000000000000" pitchFamily="50" charset="-128"/>
                  <a:ea typeface="BIZ UDPゴシック" panose="020B0400000000000000" pitchFamily="50" charset="-128"/>
                </a:rPr>
                <a:t>さ</a:t>
              </a:r>
              <a:endParaRPr lang="en-US" altLang="ja-JP" sz="1100" dirty="0">
                <a:solidFill>
                  <a:srgbClr val="FF0000"/>
                </a:solidFill>
                <a:latin typeface="BIZ UDPゴシック" panose="020B0400000000000000" pitchFamily="50" charset="-128"/>
                <a:ea typeface="BIZ UDPゴシック" panose="020B0400000000000000" pitchFamily="50" charset="-128"/>
              </a:endParaRPr>
            </a:p>
            <a:p>
              <a:pPr algn="ctr"/>
              <a:r>
                <a:rPr kumimoji="1" lang="ja-JP" altLang="en-US" sz="1100" dirty="0">
                  <a:solidFill>
                    <a:srgbClr val="FF0000"/>
                  </a:solidFill>
                  <a:latin typeface="BIZ UDPゴシック" panose="020B0400000000000000" pitchFamily="50" charset="-128"/>
                  <a:ea typeface="BIZ UDPゴシック" panose="020B0400000000000000" pitchFamily="50" charset="-128"/>
                </a:rPr>
                <a:t>き</a:t>
              </a:r>
              <a:endParaRPr kumimoji="1" lang="ja-JP" altLang="en-US" sz="1400" dirty="0">
                <a:solidFill>
                  <a:schemeClr val="bg1"/>
                </a:solidFill>
              </a:endParaRPr>
            </a:p>
          </p:txBody>
        </p:sp>
      </p:grpSp>
      <p:grpSp>
        <p:nvGrpSpPr>
          <p:cNvPr id="50" name="グループ化 49">
            <a:extLst>
              <a:ext uri="{FF2B5EF4-FFF2-40B4-BE49-F238E27FC236}">
                <a16:creationId xmlns:a16="http://schemas.microsoft.com/office/drawing/2014/main" id="{2925A51D-746A-0D7B-9C06-7BE5E45CA5B1}"/>
              </a:ext>
            </a:extLst>
          </p:cNvPr>
          <p:cNvGrpSpPr/>
          <p:nvPr/>
        </p:nvGrpSpPr>
        <p:grpSpPr>
          <a:xfrm>
            <a:off x="7807107" y="4838312"/>
            <a:ext cx="1155751" cy="1188000"/>
            <a:chOff x="7807107" y="4838312"/>
            <a:chExt cx="1155751" cy="1188000"/>
          </a:xfrm>
        </p:grpSpPr>
        <p:sp>
          <p:nvSpPr>
            <p:cNvPr id="38" name="円/楕円 37"/>
            <p:cNvSpPr/>
            <p:nvPr/>
          </p:nvSpPr>
          <p:spPr bwMode="ltGray">
            <a:xfrm>
              <a:off x="7807107" y="4838312"/>
              <a:ext cx="1096748" cy="1188000"/>
            </a:xfrm>
            <a:prstGeom prst="ellipse">
              <a:avLst/>
            </a:prstGeom>
            <a:solidFill>
              <a:schemeClr val="accent4">
                <a:lumMod val="20000"/>
                <a:lumOff val="80000"/>
              </a:schemeClr>
            </a:solidFill>
            <a:ln w="57150" cmpd="sng">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2800" b="1" dirty="0">
                  <a:solidFill>
                    <a:srgbClr val="FF0000"/>
                  </a:solidFill>
                  <a:latin typeface="Meiryo UI" panose="020B0604030504040204" pitchFamily="50" charset="-128"/>
                  <a:ea typeface="Meiryo UI" panose="020B0604030504040204" pitchFamily="50" charset="-128"/>
                  <a:cs typeface="ヒラギノ丸ゴ Pro W4"/>
                </a:rPr>
                <a:t>自分</a:t>
              </a:r>
              <a:endParaRPr lang="en-US" altLang="ja-JP" sz="2800" b="1" dirty="0">
                <a:solidFill>
                  <a:srgbClr val="FF0000"/>
                </a:solidFill>
                <a:latin typeface="Meiryo UI" panose="020B0604030504040204" pitchFamily="50" charset="-128"/>
                <a:ea typeface="Meiryo UI" panose="020B0604030504040204" pitchFamily="50" charset="-128"/>
                <a:cs typeface="ヒラギノ丸ゴ Pro W4"/>
              </a:endParaRPr>
            </a:p>
          </p:txBody>
        </p:sp>
        <p:sp>
          <p:nvSpPr>
            <p:cNvPr id="28" name="正方形/長方形 27">
              <a:extLst>
                <a:ext uri="{FF2B5EF4-FFF2-40B4-BE49-F238E27FC236}">
                  <a16:creationId xmlns:a16="http://schemas.microsoft.com/office/drawing/2014/main" id="{8F70FC41-E088-A63A-1309-F25CF1BE7E30}"/>
                </a:ext>
              </a:extLst>
            </p:cNvPr>
            <p:cNvSpPr/>
            <p:nvPr/>
          </p:nvSpPr>
          <p:spPr>
            <a:xfrm>
              <a:off x="8226967" y="5250140"/>
              <a:ext cx="73589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rgbClr val="FF0000"/>
                  </a:solidFill>
                  <a:latin typeface="BIZ UDPゴシック" panose="020B0400000000000000" pitchFamily="50" charset="-128"/>
                  <a:ea typeface="BIZ UDPゴシック" panose="020B0400000000000000" pitchFamily="50" charset="-128"/>
                </a:rPr>
                <a:t>じ</a:t>
              </a:r>
              <a:endParaRPr lang="en-US" altLang="ja-JP" sz="1100" dirty="0">
                <a:solidFill>
                  <a:srgbClr val="FF0000"/>
                </a:solidFill>
                <a:latin typeface="BIZ UDPゴシック" panose="020B0400000000000000" pitchFamily="50" charset="-128"/>
                <a:ea typeface="BIZ UDPゴシック" panose="020B0400000000000000" pitchFamily="50" charset="-128"/>
              </a:endParaRPr>
            </a:p>
            <a:p>
              <a:pPr algn="ctr"/>
              <a:r>
                <a:rPr lang="ja-JP" altLang="en-US" sz="1100" dirty="0">
                  <a:solidFill>
                    <a:srgbClr val="FF0000"/>
                  </a:solidFill>
                  <a:latin typeface="BIZ UDPゴシック" panose="020B0400000000000000" pitchFamily="50" charset="-128"/>
                  <a:ea typeface="BIZ UDPゴシック" panose="020B0400000000000000" pitchFamily="50" charset="-128"/>
                </a:rPr>
                <a:t>ぶ</a:t>
              </a:r>
              <a:endParaRPr lang="en-US" altLang="ja-JP" sz="1100" dirty="0">
                <a:solidFill>
                  <a:srgbClr val="FF0000"/>
                </a:solidFill>
                <a:latin typeface="BIZ UDPゴシック" panose="020B0400000000000000" pitchFamily="50" charset="-128"/>
                <a:ea typeface="BIZ UDPゴシック" panose="020B0400000000000000" pitchFamily="50" charset="-128"/>
              </a:endParaRPr>
            </a:p>
            <a:p>
              <a:pPr algn="ctr"/>
              <a:r>
                <a:rPr lang="ja-JP" altLang="en-US" sz="1100" dirty="0">
                  <a:solidFill>
                    <a:srgbClr val="FF0000"/>
                  </a:solidFill>
                  <a:latin typeface="BIZ UDPゴシック" panose="020B0400000000000000" pitchFamily="50" charset="-128"/>
                  <a:ea typeface="BIZ UDPゴシック" panose="020B0400000000000000" pitchFamily="50" charset="-128"/>
                </a:rPr>
                <a:t>ん</a:t>
              </a:r>
              <a:endParaRPr lang="en-US" altLang="ja-JP" sz="1100" dirty="0">
                <a:solidFill>
                  <a:srgbClr val="FF0000"/>
                </a:solidFill>
                <a:latin typeface="BIZ UDPゴシック" panose="020B0400000000000000" pitchFamily="50" charset="-128"/>
                <a:ea typeface="BIZ UDPゴシック" panose="020B0400000000000000" pitchFamily="50" charset="-128"/>
              </a:endParaRPr>
            </a:p>
          </p:txBody>
        </p:sp>
      </p:grpSp>
      <p:sp>
        <p:nvSpPr>
          <p:cNvPr id="29" name="正方形/長方形 28">
            <a:extLst>
              <a:ext uri="{FF2B5EF4-FFF2-40B4-BE49-F238E27FC236}">
                <a16:creationId xmlns:a16="http://schemas.microsoft.com/office/drawing/2014/main" id="{816F8F12-3E44-2058-988C-B11DE13AB2BB}"/>
              </a:ext>
            </a:extLst>
          </p:cNvPr>
          <p:cNvSpPr/>
          <p:nvPr/>
        </p:nvSpPr>
        <p:spPr>
          <a:xfrm>
            <a:off x="1807210" y="2199405"/>
            <a:ext cx="240284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こうてきほしょう</a:t>
            </a:r>
            <a:endParaRPr kumimoji="1" lang="ja-JP" altLang="en-US" sz="1400" dirty="0">
              <a:solidFill>
                <a:schemeClr val="tx1"/>
              </a:solidFill>
            </a:endParaRPr>
          </a:p>
        </p:txBody>
      </p:sp>
      <p:sp>
        <p:nvSpPr>
          <p:cNvPr id="40" name="正方形/長方形 39">
            <a:extLst>
              <a:ext uri="{FF2B5EF4-FFF2-40B4-BE49-F238E27FC236}">
                <a16:creationId xmlns:a16="http://schemas.microsoft.com/office/drawing/2014/main" id="{17A20D26-C862-85FE-DC1D-A2C9FFD23EEB}"/>
              </a:ext>
            </a:extLst>
          </p:cNvPr>
          <p:cNvSpPr/>
          <p:nvPr/>
        </p:nvSpPr>
        <p:spPr>
          <a:xfrm>
            <a:off x="1807210" y="3474534"/>
            <a:ext cx="240284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きぎょうほしょう</a:t>
            </a:r>
            <a:endParaRPr kumimoji="1" lang="ja-JP" altLang="en-US" sz="1400" dirty="0">
              <a:solidFill>
                <a:schemeClr val="tx1"/>
              </a:solidFill>
            </a:endParaRPr>
          </a:p>
        </p:txBody>
      </p:sp>
      <p:sp>
        <p:nvSpPr>
          <p:cNvPr id="41" name="正方形/長方形 40">
            <a:extLst>
              <a:ext uri="{FF2B5EF4-FFF2-40B4-BE49-F238E27FC236}">
                <a16:creationId xmlns:a16="http://schemas.microsoft.com/office/drawing/2014/main" id="{6CB9BCB0-EEDA-664B-ED81-355444CCB272}"/>
              </a:ext>
            </a:extLst>
          </p:cNvPr>
          <p:cNvSpPr/>
          <p:nvPr/>
        </p:nvSpPr>
        <p:spPr>
          <a:xfrm>
            <a:off x="1805359" y="4796896"/>
            <a:ext cx="240284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してきほしょう</a:t>
            </a:r>
            <a:endParaRPr kumimoji="1" lang="ja-JP" altLang="en-US" sz="1400" dirty="0">
              <a:solidFill>
                <a:schemeClr val="tx1"/>
              </a:solidFill>
            </a:endParaRPr>
          </a:p>
        </p:txBody>
      </p:sp>
      <p:sp>
        <p:nvSpPr>
          <p:cNvPr id="42" name="正方形/長方形 41">
            <a:extLst>
              <a:ext uri="{FF2B5EF4-FFF2-40B4-BE49-F238E27FC236}">
                <a16:creationId xmlns:a16="http://schemas.microsoft.com/office/drawing/2014/main" id="{3BCE1A44-82F4-AAF3-B6E4-05C923AA6F6F}"/>
              </a:ext>
            </a:extLst>
          </p:cNvPr>
          <p:cNvSpPr/>
          <p:nvPr/>
        </p:nvSpPr>
        <p:spPr>
          <a:xfrm>
            <a:off x="5120052" y="1988449"/>
            <a:ext cx="240284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しゃかいほしょうせいど</a:t>
            </a:r>
            <a:endParaRPr kumimoji="1" lang="ja-JP" altLang="en-US" sz="1400" dirty="0">
              <a:solidFill>
                <a:schemeClr val="tx1"/>
              </a:solidFill>
            </a:endParaRPr>
          </a:p>
        </p:txBody>
      </p:sp>
      <p:sp>
        <p:nvSpPr>
          <p:cNvPr id="43" name="正方形/長方形 42">
            <a:extLst>
              <a:ext uri="{FF2B5EF4-FFF2-40B4-BE49-F238E27FC236}">
                <a16:creationId xmlns:a16="http://schemas.microsoft.com/office/drawing/2014/main" id="{CEBD3FAA-40B2-5C0D-C3FB-10A6358FD838}"/>
              </a:ext>
            </a:extLst>
          </p:cNvPr>
          <p:cNvSpPr/>
          <p:nvPr/>
        </p:nvSpPr>
        <p:spPr>
          <a:xfrm>
            <a:off x="5085981" y="2437894"/>
            <a:ext cx="240284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　　しゃかいほけんなど</a:t>
            </a:r>
            <a:endParaRPr kumimoji="1" lang="ja-JP" altLang="en-US" sz="1400" dirty="0">
              <a:solidFill>
                <a:schemeClr val="tx1"/>
              </a:solidFill>
            </a:endParaRPr>
          </a:p>
        </p:txBody>
      </p:sp>
      <p:sp>
        <p:nvSpPr>
          <p:cNvPr id="44" name="正方形/長方形 43">
            <a:extLst>
              <a:ext uri="{FF2B5EF4-FFF2-40B4-BE49-F238E27FC236}">
                <a16:creationId xmlns:a16="http://schemas.microsoft.com/office/drawing/2014/main" id="{1F6EFABA-0AB0-5625-2358-CA1D63BA1F02}"/>
              </a:ext>
            </a:extLst>
          </p:cNvPr>
          <p:cNvSpPr/>
          <p:nvPr/>
        </p:nvSpPr>
        <p:spPr>
          <a:xfrm>
            <a:off x="5085981" y="3493316"/>
            <a:ext cx="240284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　　しぼうたいしょくきんなど</a:t>
            </a:r>
            <a:endParaRPr kumimoji="1" lang="ja-JP" altLang="en-US" sz="1400" dirty="0">
              <a:solidFill>
                <a:schemeClr val="tx1"/>
              </a:solidFill>
            </a:endParaRPr>
          </a:p>
        </p:txBody>
      </p:sp>
      <p:sp>
        <p:nvSpPr>
          <p:cNvPr id="45" name="正方形/長方形 44">
            <a:extLst>
              <a:ext uri="{FF2B5EF4-FFF2-40B4-BE49-F238E27FC236}">
                <a16:creationId xmlns:a16="http://schemas.microsoft.com/office/drawing/2014/main" id="{DC5D1501-4921-DD99-E592-9914256C0C30}"/>
              </a:ext>
            </a:extLst>
          </p:cNvPr>
          <p:cNvSpPr/>
          <p:nvPr/>
        </p:nvSpPr>
        <p:spPr>
          <a:xfrm>
            <a:off x="5109089" y="4606563"/>
            <a:ext cx="240284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よちょきん</a:t>
            </a:r>
            <a:endParaRPr kumimoji="1" lang="ja-JP" altLang="en-US" sz="1400" dirty="0">
              <a:solidFill>
                <a:schemeClr val="tx1"/>
              </a:solidFill>
            </a:endParaRPr>
          </a:p>
        </p:txBody>
      </p:sp>
      <p:sp>
        <p:nvSpPr>
          <p:cNvPr id="46" name="正方形/長方形 45">
            <a:extLst>
              <a:ext uri="{FF2B5EF4-FFF2-40B4-BE49-F238E27FC236}">
                <a16:creationId xmlns:a16="http://schemas.microsoft.com/office/drawing/2014/main" id="{9D8E56C2-B9F4-ABFB-1A31-7D1F83C13AB4}"/>
              </a:ext>
            </a:extLst>
          </p:cNvPr>
          <p:cNvSpPr/>
          <p:nvPr/>
        </p:nvSpPr>
        <p:spPr>
          <a:xfrm>
            <a:off x="5096081" y="5316721"/>
            <a:ext cx="240284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みんかんほけん</a:t>
            </a:r>
            <a:endParaRPr kumimoji="1" lang="ja-JP" altLang="en-US" sz="1400" dirty="0">
              <a:solidFill>
                <a:schemeClr val="tx1"/>
              </a:solidFill>
            </a:endParaRPr>
          </a:p>
        </p:txBody>
      </p:sp>
      <p:sp>
        <p:nvSpPr>
          <p:cNvPr id="52" name="正方形/長方形 51">
            <a:extLst>
              <a:ext uri="{FF2B5EF4-FFF2-40B4-BE49-F238E27FC236}">
                <a16:creationId xmlns:a16="http://schemas.microsoft.com/office/drawing/2014/main" id="{C203D207-F74F-4FF3-99D0-406C65AC5F12}"/>
              </a:ext>
            </a:extLst>
          </p:cNvPr>
          <p:cNvSpPr/>
          <p:nvPr/>
        </p:nvSpPr>
        <p:spPr>
          <a:xfrm>
            <a:off x="3937794" y="-57702"/>
            <a:ext cx="8549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100" dirty="0">
                <a:solidFill>
                  <a:schemeClr val="bg1"/>
                </a:solidFill>
                <a:latin typeface="BIZ UDPゴシック" panose="020B0400000000000000" pitchFamily="50" charset="-128"/>
                <a:ea typeface="BIZ UDPゴシック" panose="020B0400000000000000" pitchFamily="50" charset="-128"/>
              </a:rPr>
              <a:t>ほしょう　　　　　　　　　　　　　　　　　　　　</a:t>
            </a:r>
            <a:endParaRPr kumimoji="1" lang="ja-JP" altLang="en-US" sz="1400" dirty="0">
              <a:solidFill>
                <a:schemeClr val="bg1"/>
              </a:solidFill>
            </a:endParaRPr>
          </a:p>
        </p:txBody>
      </p:sp>
      <p:sp>
        <p:nvSpPr>
          <p:cNvPr id="53" name="正方形/長方形 52">
            <a:extLst>
              <a:ext uri="{FF2B5EF4-FFF2-40B4-BE49-F238E27FC236}">
                <a16:creationId xmlns:a16="http://schemas.microsoft.com/office/drawing/2014/main" id="{21AEE9FD-C565-FCE0-991D-6A4E8CEC9080}"/>
              </a:ext>
            </a:extLst>
          </p:cNvPr>
          <p:cNvSpPr/>
          <p:nvPr/>
        </p:nvSpPr>
        <p:spPr>
          <a:xfrm>
            <a:off x="5998862" y="666697"/>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まも</a:t>
            </a:r>
            <a:endParaRPr kumimoji="1" lang="ja-JP" altLang="en-US" sz="1400" dirty="0">
              <a:solidFill>
                <a:schemeClr val="tx1"/>
              </a:solidFill>
            </a:endParaRPr>
          </a:p>
        </p:txBody>
      </p:sp>
    </p:spTree>
    <p:extLst>
      <p:ext uri="{BB962C8B-B14F-4D97-AF65-F5344CB8AC3E}">
        <p14:creationId xmlns:p14="http://schemas.microsoft.com/office/powerpoint/2010/main" val="2708709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par>
                                <p:cTn id="8" presetID="10" presetClass="entr" presetSubtype="0" fill="hold"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fade">
                                      <p:cBhvr>
                                        <p:cTn id="10" dur="500"/>
                                        <p:tgtEl>
                                          <p:spTgt spid="4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9"/>
                                        </p:tgtEl>
                                        <p:attrNameLst>
                                          <p:attrName>style.visibility</p:attrName>
                                        </p:attrNameLst>
                                      </p:cBhvr>
                                      <p:to>
                                        <p:strVal val="visible"/>
                                      </p:to>
                                    </p:set>
                                    <p:animEffect transition="in" filter="fade">
                                      <p:cBhvr>
                                        <p:cTn id="15" dur="500"/>
                                        <p:tgtEl>
                                          <p:spTgt spid="4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0"/>
                                        </p:tgtEl>
                                        <p:attrNameLst>
                                          <p:attrName>style.visibility</p:attrName>
                                        </p:attrNameLst>
                                      </p:cBhvr>
                                      <p:to>
                                        <p:strVal val="visible"/>
                                      </p:to>
                                    </p:set>
                                    <p:animEffect transition="in" filter="fade">
                                      <p:cBhvr>
                                        <p:cTn id="20" dur="500"/>
                                        <p:tgtEl>
                                          <p:spTgt spid="50"/>
                                        </p:tgtEl>
                                      </p:cBhvr>
                                    </p:animEffect>
                                  </p:childTnLst>
                                </p:cTn>
                              </p:par>
                              <p:par>
                                <p:cTn id="21" presetID="10" presetClass="entr" presetSubtype="0" fill="hold" nodeType="with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2004" y="0"/>
            <a:ext cx="9144000" cy="716948"/>
          </a:xfrm>
          <a:prstGeom prst="rect">
            <a:avLst/>
          </a:prstGeom>
          <a:solidFill>
            <a:schemeClr val="tx2">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bwMode="white">
          <a:xfrm>
            <a:off x="461965" y="30760"/>
            <a:ext cx="392287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まとめ</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②</a:t>
            </a:r>
          </a:p>
        </p:txBody>
      </p:sp>
      <p:sp>
        <p:nvSpPr>
          <p:cNvPr id="2" name="スライド番号プレースホルダー 1"/>
          <p:cNvSpPr>
            <a:spLocks noGrp="1"/>
          </p:cNvSpPr>
          <p:nvPr>
            <p:ph type="sldNum" sz="quarter" idx="12"/>
          </p:nvPr>
        </p:nvSpPr>
        <p:spPr/>
        <p:txBody>
          <a:bodyPr/>
          <a:lstStyle/>
          <a:p>
            <a:fld id="{7B76553B-32E2-D644-9CD0-56FDA882EB90}" type="slidenum">
              <a:rPr kumimoji="1" lang="ja-JP" altLang="en-US" smtClean="0"/>
              <a:t>15</a:t>
            </a:fld>
            <a:endParaRPr kumimoji="1" lang="ja-JP" altLang="en-US"/>
          </a:p>
        </p:txBody>
      </p:sp>
      <p:grpSp>
        <p:nvGrpSpPr>
          <p:cNvPr id="16" name="グループ化 15"/>
          <p:cNvGrpSpPr/>
          <p:nvPr/>
        </p:nvGrpSpPr>
        <p:grpSpPr>
          <a:xfrm>
            <a:off x="128048" y="925501"/>
            <a:ext cx="8953904" cy="870051"/>
            <a:chOff x="190095" y="976721"/>
            <a:chExt cx="8953904" cy="870051"/>
          </a:xfrm>
        </p:grpSpPr>
        <p:sp>
          <p:nvSpPr>
            <p:cNvPr id="17" name="正方形/長方形 16"/>
            <p:cNvSpPr/>
            <p:nvPr/>
          </p:nvSpPr>
          <p:spPr>
            <a:xfrm>
              <a:off x="610248" y="1121590"/>
              <a:ext cx="8533751"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b="1" dirty="0">
                  <a:solidFill>
                    <a:schemeClr val="bg1">
                      <a:lumMod val="75000"/>
                    </a:schemeClr>
                  </a:solidFill>
                  <a:latin typeface="Meiryo UI" panose="020B0604030504040204" pitchFamily="50" charset="-128"/>
                  <a:ea typeface="Meiryo UI" panose="020B0604030504040204" pitchFamily="50" charset="-128"/>
                  <a:cs typeface="ヒラギノ丸ゴ Pro W4"/>
                </a:rPr>
                <a:t>生活設計と資金計画は、セットで考える必要がある。</a:t>
              </a:r>
              <a:endParaRPr lang="en-US" altLang="ja-JP" sz="3600" b="1" dirty="0">
                <a:solidFill>
                  <a:schemeClr val="bg1">
                    <a:lumMod val="75000"/>
                  </a:schemeClr>
                </a:solidFill>
                <a:latin typeface="Meiryo UI" panose="020B0604030504040204" pitchFamily="50" charset="-128"/>
                <a:ea typeface="Meiryo UI" panose="020B0604030504040204" pitchFamily="50" charset="-128"/>
                <a:cs typeface="ヒラギノ丸ゴ Pro W4"/>
              </a:endParaRPr>
            </a:p>
          </p:txBody>
        </p:sp>
        <p:sp>
          <p:nvSpPr>
            <p:cNvPr id="18" name="正方形/長方形 17"/>
            <p:cNvSpPr/>
            <p:nvPr/>
          </p:nvSpPr>
          <p:spPr>
            <a:xfrm>
              <a:off x="190095" y="976721"/>
              <a:ext cx="543739" cy="523220"/>
            </a:xfrm>
            <a:prstGeom prst="rect">
              <a:avLst/>
            </a:prstGeom>
          </p:spPr>
          <p:txBody>
            <a:bodyPr wrap="none">
              <a:spAutoFit/>
            </a:bodyPr>
            <a:lstStyle/>
            <a:p>
              <a:r>
                <a:rPr lang="ja-JP" altLang="en-US" sz="2800" dirty="0">
                  <a:solidFill>
                    <a:schemeClr val="bg1">
                      <a:lumMod val="75000"/>
                    </a:schemeClr>
                  </a:solidFill>
                  <a:latin typeface="Meiryo UI" panose="020B0604030504040204" pitchFamily="50" charset="-128"/>
                  <a:ea typeface="Meiryo UI" panose="020B0604030504040204" pitchFamily="50" charset="-128"/>
                  <a:cs typeface="ヒラギノ丸ゴ Pro W4"/>
                </a:rPr>
                <a:t>①</a:t>
              </a:r>
              <a:endParaRPr lang="ja-JP" altLang="en-US" sz="2800" dirty="0">
                <a:solidFill>
                  <a:schemeClr val="bg1">
                    <a:lumMod val="75000"/>
                  </a:schemeClr>
                </a:solidFill>
              </a:endParaRPr>
            </a:p>
          </p:txBody>
        </p:sp>
      </p:grpSp>
      <p:grpSp>
        <p:nvGrpSpPr>
          <p:cNvPr id="19" name="グループ化 18"/>
          <p:cNvGrpSpPr/>
          <p:nvPr/>
        </p:nvGrpSpPr>
        <p:grpSpPr>
          <a:xfrm>
            <a:off x="113825" y="2229929"/>
            <a:ext cx="8865774" cy="1007227"/>
            <a:chOff x="186322" y="2177113"/>
            <a:chExt cx="8865774" cy="1007227"/>
          </a:xfrm>
        </p:grpSpPr>
        <p:sp>
          <p:nvSpPr>
            <p:cNvPr id="20" name="正方形/長方形 19"/>
            <p:cNvSpPr/>
            <p:nvPr/>
          </p:nvSpPr>
          <p:spPr>
            <a:xfrm>
              <a:off x="645345" y="2230980"/>
              <a:ext cx="8406751" cy="953360"/>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b="1" dirty="0">
                  <a:solidFill>
                    <a:schemeClr val="tx2">
                      <a:lumMod val="75000"/>
                    </a:schemeClr>
                  </a:solidFill>
                  <a:latin typeface="Meiryo UI" panose="020B0604030504040204" pitchFamily="50" charset="-128"/>
                  <a:ea typeface="Meiryo UI" panose="020B0604030504040204" pitchFamily="50" charset="-128"/>
                  <a:cs typeface="ヒラギノ丸ゴ Pro W4"/>
                </a:rPr>
                <a:t>リスクに対して</a:t>
              </a:r>
              <a:r>
                <a:rPr lang="en-US" altLang="ja-JP" sz="3600" b="1" dirty="0">
                  <a:solidFill>
                    <a:schemeClr val="tx2">
                      <a:lumMod val="75000"/>
                    </a:schemeClr>
                  </a:solidFill>
                  <a:latin typeface="Meiryo UI" panose="020B0604030504040204" pitchFamily="50" charset="-128"/>
                  <a:ea typeface="Meiryo UI" panose="020B0604030504040204" pitchFamily="50" charset="-128"/>
                  <a:cs typeface="ヒラギノ丸ゴ Pro W4"/>
                </a:rPr>
                <a:t>3</a:t>
              </a:r>
              <a:r>
                <a:rPr lang="ja-JP" altLang="en-US" sz="3600" b="1" dirty="0">
                  <a:solidFill>
                    <a:schemeClr val="tx2">
                      <a:lumMod val="75000"/>
                    </a:schemeClr>
                  </a:solidFill>
                  <a:latin typeface="Meiryo UI" panose="020B0604030504040204" pitchFamily="50" charset="-128"/>
                  <a:ea typeface="Meiryo UI" panose="020B0604030504040204" pitchFamily="50" charset="-128"/>
                  <a:cs typeface="ヒラギノ丸ゴ Pro W4"/>
                </a:rPr>
                <a:t>つの保障手段で備えることができる。</a:t>
              </a:r>
              <a:endParaRPr lang="en-US" altLang="ja-JP" sz="3600" b="1" dirty="0">
                <a:solidFill>
                  <a:schemeClr val="tx2">
                    <a:lumMod val="75000"/>
                  </a:schemeClr>
                </a:solidFill>
                <a:latin typeface="Meiryo UI" panose="020B0604030504040204" pitchFamily="50" charset="-128"/>
                <a:ea typeface="Meiryo UI" panose="020B0604030504040204" pitchFamily="50" charset="-128"/>
                <a:cs typeface="ヒラギノ丸ゴ Pro W4"/>
              </a:endParaRPr>
            </a:p>
          </p:txBody>
        </p:sp>
        <p:sp>
          <p:nvSpPr>
            <p:cNvPr id="21" name="正方形/長方形 20"/>
            <p:cNvSpPr/>
            <p:nvPr/>
          </p:nvSpPr>
          <p:spPr>
            <a:xfrm>
              <a:off x="186322" y="2177113"/>
              <a:ext cx="543739" cy="523220"/>
            </a:xfrm>
            <a:prstGeom prst="rect">
              <a:avLst/>
            </a:prstGeom>
          </p:spPr>
          <p:txBody>
            <a:bodyPr wrap="none">
              <a:spAutoFit/>
            </a:bodyPr>
            <a:lstStyle/>
            <a:p>
              <a:r>
                <a:rPr lang="ja-JP" altLang="en-US" sz="2800" dirty="0">
                  <a:solidFill>
                    <a:schemeClr val="tx2">
                      <a:lumMod val="75000"/>
                    </a:schemeClr>
                  </a:solidFill>
                  <a:latin typeface="Meiryo UI" panose="020B0604030504040204" pitchFamily="50" charset="-128"/>
                  <a:ea typeface="Meiryo UI" panose="020B0604030504040204" pitchFamily="50" charset="-128"/>
                  <a:cs typeface="ヒラギノ丸ゴ Pro W4"/>
                </a:rPr>
                <a:t>②</a:t>
              </a:r>
              <a:endParaRPr lang="ja-JP" altLang="en-US" sz="2800" dirty="0">
                <a:solidFill>
                  <a:schemeClr val="tx2">
                    <a:lumMod val="75000"/>
                  </a:schemeClr>
                </a:solidFill>
              </a:endParaRPr>
            </a:p>
          </p:txBody>
        </p:sp>
      </p:grpSp>
      <p:grpSp>
        <p:nvGrpSpPr>
          <p:cNvPr id="22" name="グループ化 21"/>
          <p:cNvGrpSpPr/>
          <p:nvPr/>
        </p:nvGrpSpPr>
        <p:grpSpPr>
          <a:xfrm>
            <a:off x="113825" y="3754757"/>
            <a:ext cx="9032179" cy="1083980"/>
            <a:chOff x="240626" y="3414553"/>
            <a:chExt cx="9032179" cy="1083980"/>
          </a:xfrm>
        </p:grpSpPr>
        <p:sp>
          <p:nvSpPr>
            <p:cNvPr id="23" name="正方形/長方形 22"/>
            <p:cNvSpPr/>
            <p:nvPr/>
          </p:nvSpPr>
          <p:spPr>
            <a:xfrm>
              <a:off x="643804" y="3438374"/>
              <a:ext cx="8629001" cy="1060159"/>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b="1" dirty="0">
                  <a:solidFill>
                    <a:srgbClr val="FF0000"/>
                  </a:solidFill>
                  <a:latin typeface="Meiryo UI" panose="020B0604030504040204" pitchFamily="50" charset="-128"/>
                  <a:ea typeface="Meiryo UI" panose="020B0604030504040204" pitchFamily="50" charset="-128"/>
                  <a:cs typeface="ヒラギノ丸ゴ Pro W4"/>
                </a:rPr>
                <a:t>公的保障</a:t>
              </a:r>
              <a:r>
                <a:rPr lang="ja-JP" altLang="en-US" sz="3600" b="1" dirty="0">
                  <a:solidFill>
                    <a:schemeClr val="tx2">
                      <a:lumMod val="75000"/>
                    </a:schemeClr>
                  </a:solidFill>
                  <a:latin typeface="Meiryo UI" panose="020B0604030504040204" pitchFamily="50" charset="-128"/>
                  <a:ea typeface="Meiryo UI" panose="020B0604030504040204" pitchFamily="50" charset="-128"/>
                  <a:cs typeface="ヒラギノ丸ゴ Pro W4"/>
                </a:rPr>
                <a:t>と企業保障で不足する部分を</a:t>
              </a:r>
              <a:r>
                <a:rPr lang="ja-JP" altLang="en-US" sz="3600" b="1" dirty="0">
                  <a:solidFill>
                    <a:srgbClr val="FF0000"/>
                  </a:solidFill>
                  <a:latin typeface="Meiryo UI" panose="020B0604030504040204" pitchFamily="50" charset="-128"/>
                  <a:ea typeface="Meiryo UI" panose="020B0604030504040204" pitchFamily="50" charset="-128"/>
                  <a:cs typeface="ヒラギノ丸ゴ Pro W4"/>
                </a:rPr>
                <a:t>私的保障</a:t>
              </a:r>
              <a:r>
                <a:rPr lang="ja-JP" altLang="en-US" sz="3600" b="1" dirty="0">
                  <a:solidFill>
                    <a:schemeClr val="tx2">
                      <a:lumMod val="75000"/>
                    </a:schemeClr>
                  </a:solidFill>
                  <a:latin typeface="Meiryo UI" panose="020B0604030504040204" pitchFamily="50" charset="-128"/>
                  <a:ea typeface="Meiryo UI" panose="020B0604030504040204" pitchFamily="50" charset="-128"/>
                  <a:cs typeface="ヒラギノ丸ゴ Pro W4"/>
                </a:rPr>
                <a:t>で補う。</a:t>
              </a:r>
              <a:endParaRPr lang="en-US" altLang="ja-JP" sz="3600" b="1" dirty="0">
                <a:solidFill>
                  <a:schemeClr val="tx2">
                    <a:lumMod val="75000"/>
                  </a:schemeClr>
                </a:solidFill>
                <a:latin typeface="Meiryo UI" panose="020B0604030504040204" pitchFamily="50" charset="-128"/>
                <a:ea typeface="Meiryo UI" panose="020B0604030504040204" pitchFamily="50" charset="-128"/>
                <a:cs typeface="ヒラギノ丸ゴ Pro W4"/>
              </a:endParaRPr>
            </a:p>
          </p:txBody>
        </p:sp>
        <p:sp>
          <p:nvSpPr>
            <p:cNvPr id="24" name="正方形/長方形 23"/>
            <p:cNvSpPr/>
            <p:nvPr/>
          </p:nvSpPr>
          <p:spPr>
            <a:xfrm>
              <a:off x="240626" y="3414553"/>
              <a:ext cx="543739" cy="523220"/>
            </a:xfrm>
            <a:prstGeom prst="rect">
              <a:avLst/>
            </a:prstGeom>
          </p:spPr>
          <p:txBody>
            <a:bodyPr wrap="square">
              <a:spAutoFit/>
            </a:bodyPr>
            <a:lstStyle/>
            <a:p>
              <a:r>
                <a:rPr lang="ja-JP" altLang="en-US" sz="2800" dirty="0">
                  <a:solidFill>
                    <a:schemeClr val="tx2">
                      <a:lumMod val="75000"/>
                    </a:schemeClr>
                  </a:solidFill>
                  <a:latin typeface="Meiryo UI" panose="020B0604030504040204" pitchFamily="50" charset="-128"/>
                  <a:ea typeface="Meiryo UI" panose="020B0604030504040204" pitchFamily="50" charset="-128"/>
                </a:rPr>
                <a:t>③</a:t>
              </a:r>
            </a:p>
          </p:txBody>
        </p:sp>
      </p:grpSp>
      <p:sp>
        <p:nvSpPr>
          <p:cNvPr id="4" name="テキスト ボックス 3">
            <a:extLst>
              <a:ext uri="{FF2B5EF4-FFF2-40B4-BE49-F238E27FC236}">
                <a16:creationId xmlns:a16="http://schemas.microsoft.com/office/drawing/2014/main" id="{D526FAB3-6084-0E80-EF4E-CFABD1EA3040}"/>
              </a:ext>
            </a:extLst>
          </p:cNvPr>
          <p:cNvSpPr txBox="1"/>
          <p:nvPr/>
        </p:nvSpPr>
        <p:spPr>
          <a:xfrm>
            <a:off x="1934141" y="1971480"/>
            <a:ext cx="6533584" cy="276999"/>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　 たい　　　　　　　　　　　　　　　　　　　　　　ほしょうしゅだん　　　　　　　　 そな</a:t>
            </a:r>
          </a:p>
        </p:txBody>
      </p:sp>
      <p:sp>
        <p:nvSpPr>
          <p:cNvPr id="5" name="テキスト ボックス 4">
            <a:extLst>
              <a:ext uri="{FF2B5EF4-FFF2-40B4-BE49-F238E27FC236}">
                <a16:creationId xmlns:a16="http://schemas.microsoft.com/office/drawing/2014/main" id="{19E39936-1E6D-9FE8-3A1F-08CF3072BB38}"/>
              </a:ext>
            </a:extLst>
          </p:cNvPr>
          <p:cNvSpPr txBox="1"/>
          <p:nvPr/>
        </p:nvSpPr>
        <p:spPr>
          <a:xfrm>
            <a:off x="476816" y="3516305"/>
            <a:ext cx="8669188" cy="276999"/>
          </a:xfrm>
          <a:prstGeom prst="rect">
            <a:avLst/>
          </a:prstGeom>
          <a:noFill/>
        </p:spPr>
        <p:txBody>
          <a:bodyPr wrap="square" rtlCol="0">
            <a:spAutoFit/>
          </a:bodyPr>
          <a:lstStyle/>
          <a:p>
            <a:r>
              <a:rPr lang="ja-JP" altLang="en-US" sz="1200" dirty="0">
                <a:latin typeface="BIZ UDPゴシック" panose="020B0400000000000000" pitchFamily="50" charset="-128"/>
                <a:ea typeface="BIZ UDPゴシック" panose="020B0400000000000000" pitchFamily="50" charset="-128"/>
              </a:rPr>
              <a:t>　</a:t>
            </a:r>
            <a:r>
              <a:rPr lang="ja-JP" altLang="en-US" sz="1200" dirty="0">
                <a:solidFill>
                  <a:srgbClr val="FF0000"/>
                </a:solidFill>
                <a:latin typeface="BIZ UDPゴシック" panose="020B0400000000000000" pitchFamily="50" charset="-128"/>
                <a:ea typeface="BIZ UDPゴシック" panose="020B0400000000000000" pitchFamily="50" charset="-128"/>
              </a:rPr>
              <a:t>　　　こうてきほしょう　　　　　　　　　　</a:t>
            </a:r>
            <a:r>
              <a:rPr lang="ja-JP" altLang="en-US" sz="1200" dirty="0">
                <a:latin typeface="BIZ UDPゴシック" panose="020B0400000000000000" pitchFamily="50" charset="-128"/>
                <a:ea typeface="BIZ UDPゴシック" panose="020B0400000000000000" pitchFamily="50" charset="-128"/>
              </a:rPr>
              <a:t>きぎょうほしょう　　　　　　　　　　ふそく　　　　　　　　　　　 ぶぶん　　　　　　　　　</a:t>
            </a:r>
            <a:r>
              <a:rPr lang="ja-JP" altLang="en-US" sz="1200" dirty="0">
                <a:solidFill>
                  <a:srgbClr val="FF0000"/>
                </a:solidFill>
                <a:latin typeface="BIZ UDPゴシック" panose="020B0400000000000000" pitchFamily="50" charset="-128"/>
                <a:ea typeface="BIZ UDPゴシック" panose="020B0400000000000000" pitchFamily="50" charset="-128"/>
              </a:rPr>
              <a:t>してき</a:t>
            </a:r>
            <a:endParaRPr kumimoji="1" lang="ja-JP" altLang="en-US" sz="1200" dirty="0">
              <a:solidFill>
                <a:srgbClr val="FF0000"/>
              </a:solidFill>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941C0ADF-DF47-9B85-3DD1-4731DBAD4984}"/>
              </a:ext>
            </a:extLst>
          </p:cNvPr>
          <p:cNvSpPr txBox="1"/>
          <p:nvPr/>
        </p:nvSpPr>
        <p:spPr>
          <a:xfrm>
            <a:off x="169491" y="4170157"/>
            <a:ext cx="8669188" cy="276999"/>
          </a:xfrm>
          <a:prstGeom prst="rect">
            <a:avLst/>
          </a:prstGeom>
          <a:noFill/>
        </p:spPr>
        <p:txBody>
          <a:bodyPr wrap="square" rtlCol="0">
            <a:spAutoFit/>
          </a:bodyPr>
          <a:lstStyle/>
          <a:p>
            <a:r>
              <a:rPr lang="ja-JP" altLang="en-US" sz="1200" dirty="0">
                <a:latin typeface="BIZ UDPゴシック" panose="020B0400000000000000" pitchFamily="50" charset="-128"/>
                <a:ea typeface="BIZ UDPゴシック" panose="020B0400000000000000" pitchFamily="50" charset="-128"/>
              </a:rPr>
              <a:t>　</a:t>
            </a:r>
            <a:r>
              <a:rPr lang="ja-JP" altLang="en-US" sz="1200" dirty="0">
                <a:solidFill>
                  <a:srgbClr val="FF0000"/>
                </a:solidFill>
                <a:latin typeface="BIZ UDPゴシック" panose="020B0400000000000000" pitchFamily="50" charset="-128"/>
                <a:ea typeface="BIZ UDPゴシック" panose="020B0400000000000000" pitchFamily="50" charset="-128"/>
              </a:rPr>
              <a:t>　　　　 ほしょう</a:t>
            </a:r>
            <a:r>
              <a:rPr lang="ja-JP" altLang="en-US" sz="1200" dirty="0">
                <a:latin typeface="BIZ UDPゴシック" panose="020B0400000000000000" pitchFamily="50" charset="-128"/>
                <a:ea typeface="BIZ UDPゴシック" panose="020B0400000000000000" pitchFamily="50" charset="-128"/>
              </a:rPr>
              <a:t>　　　　　　おぎな</a:t>
            </a:r>
            <a:endParaRPr kumimoji="1" lang="ja-JP" altLang="en-US" sz="1200" dirty="0">
              <a:solidFill>
                <a:srgbClr val="FF0000"/>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8286028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フレーム 7"/>
          <p:cNvSpPr/>
          <p:nvPr/>
        </p:nvSpPr>
        <p:spPr>
          <a:xfrm>
            <a:off x="0" y="1"/>
            <a:ext cx="9144000" cy="6874074"/>
          </a:xfrm>
          <a:prstGeom prst="frame">
            <a:avLst>
              <a:gd name="adj1" fmla="val 13704"/>
            </a:avLst>
          </a:prstGeom>
          <a:solidFill>
            <a:srgbClr val="3399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5" name="角丸四角形 4"/>
          <p:cNvSpPr/>
          <p:nvPr/>
        </p:nvSpPr>
        <p:spPr bwMode="white">
          <a:xfrm>
            <a:off x="474133" y="457199"/>
            <a:ext cx="8212667" cy="6011333"/>
          </a:xfrm>
          <a:prstGeom prst="roundRect">
            <a:avLst>
              <a:gd name="adj" fmla="val 2265"/>
            </a:avLst>
          </a:prstGeom>
          <a:solidFill>
            <a:schemeClr val="bg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latin typeface="ヒラギノ丸ゴ Pro W4"/>
              <a:ea typeface="ヒラギノ丸ゴ Pro W4"/>
              <a:cs typeface="ヒラギノ丸ゴ Pro W4"/>
            </a:endParaRPr>
          </a:p>
        </p:txBody>
      </p:sp>
      <p:sp>
        <p:nvSpPr>
          <p:cNvPr id="6" name="テキスト ボックス 5"/>
          <p:cNvSpPr txBox="1"/>
          <p:nvPr/>
        </p:nvSpPr>
        <p:spPr>
          <a:xfrm>
            <a:off x="279400" y="2409547"/>
            <a:ext cx="8562759" cy="1378839"/>
          </a:xfrm>
          <a:prstGeom prst="rect">
            <a:avLst/>
          </a:prstGeom>
          <a:noFill/>
        </p:spPr>
        <p:txBody>
          <a:bodyPr wrap="square" rtlCol="0">
            <a:spAutoFit/>
          </a:bodyPr>
          <a:lstStyle/>
          <a:p>
            <a:pPr algn="ctr">
              <a:lnSpc>
                <a:spcPct val="80000"/>
              </a:lnSpc>
            </a:pPr>
            <a:r>
              <a:rPr lang="ja-JP" altLang="en-US" sz="6000" b="1" dirty="0">
                <a:solidFill>
                  <a:srgbClr val="298054"/>
                </a:solidFill>
                <a:latin typeface="Meiryo UI" panose="020B0604030504040204" pitchFamily="50" charset="-128"/>
                <a:ea typeface="Meiryo UI" panose="020B0604030504040204" pitchFamily="50" charset="-128"/>
                <a:cs typeface="ヒラギノ角ゴ Pro W6"/>
              </a:rPr>
              <a:t>３</a:t>
            </a:r>
            <a:r>
              <a:rPr lang="en-US" altLang="ja-JP" sz="6000" b="1" dirty="0">
                <a:solidFill>
                  <a:srgbClr val="298054"/>
                </a:solidFill>
                <a:latin typeface="Meiryo UI" panose="020B0604030504040204" pitchFamily="50" charset="-128"/>
                <a:ea typeface="Meiryo UI" panose="020B0604030504040204" pitchFamily="50" charset="-128"/>
                <a:cs typeface="ヒラギノ角ゴ Pro W6"/>
              </a:rPr>
              <a:t>. </a:t>
            </a:r>
            <a:r>
              <a:rPr lang="ja-JP" altLang="en-US" sz="6000" b="1" dirty="0">
                <a:solidFill>
                  <a:srgbClr val="298054"/>
                </a:solidFill>
                <a:latin typeface="Meiryo UI" panose="020B0604030504040204" pitchFamily="50" charset="-128"/>
                <a:ea typeface="Meiryo UI" panose="020B0604030504040204" pitchFamily="50" charset="-128"/>
                <a:cs typeface="ヒラギノ角ゴ Pro W6"/>
              </a:rPr>
              <a:t>公的保障と私的保障</a:t>
            </a:r>
            <a:endParaRPr lang="en-US" altLang="ja-JP" sz="6000" b="1" dirty="0">
              <a:solidFill>
                <a:srgbClr val="298054"/>
              </a:solidFill>
              <a:latin typeface="Meiryo UI" panose="020B0604030504040204" pitchFamily="50" charset="-128"/>
              <a:ea typeface="Meiryo UI" panose="020B0604030504040204" pitchFamily="50" charset="-128"/>
              <a:cs typeface="ヒラギノ角ゴ Pro W6"/>
            </a:endParaRPr>
          </a:p>
          <a:p>
            <a:pPr algn="ctr">
              <a:lnSpc>
                <a:spcPct val="80000"/>
              </a:lnSpc>
              <a:spcBef>
                <a:spcPts val="1200"/>
              </a:spcBef>
            </a:pPr>
            <a:r>
              <a:rPr lang="ja-JP" altLang="en-US" sz="3200" b="1" dirty="0">
                <a:solidFill>
                  <a:srgbClr val="298054"/>
                </a:solidFill>
                <a:latin typeface="Meiryo UI" panose="020B0604030504040204" pitchFamily="50" charset="-128"/>
                <a:ea typeface="Meiryo UI" panose="020B0604030504040204" pitchFamily="50" charset="-128"/>
                <a:cs typeface="ヒラギノ角ゴ Pro W6"/>
              </a:rPr>
              <a:t>～国からのサポートと自分たちで準備するもの～</a:t>
            </a:r>
            <a:endParaRPr kumimoji="1" lang="ja-JP" altLang="en-US" sz="3200" b="1" dirty="0">
              <a:solidFill>
                <a:srgbClr val="298054"/>
              </a:solidFill>
              <a:latin typeface="Meiryo UI" panose="020B0604030504040204" pitchFamily="50" charset="-128"/>
              <a:ea typeface="Meiryo UI" panose="020B0604030504040204" pitchFamily="50" charset="-128"/>
              <a:cs typeface="ヒラギノ角ゴ Pro W6"/>
            </a:endParaRPr>
          </a:p>
        </p:txBody>
      </p:sp>
      <p:sp>
        <p:nvSpPr>
          <p:cNvPr id="2" name="スライド番号プレースホルダー 1"/>
          <p:cNvSpPr>
            <a:spLocks noGrp="1"/>
          </p:cNvSpPr>
          <p:nvPr>
            <p:ph type="sldNum" sz="quarter" idx="12"/>
          </p:nvPr>
        </p:nvSpPr>
        <p:spPr/>
        <p:txBody>
          <a:bodyPr/>
          <a:lstStyle/>
          <a:p>
            <a:fld id="{7B76553B-32E2-D644-9CD0-56FDA882EB90}" type="slidenum">
              <a:rPr kumimoji="1" lang="ja-JP" altLang="en-US" smtClean="0"/>
              <a:t>16</a:t>
            </a:fld>
            <a:endParaRPr kumimoji="1" lang="ja-JP" altLang="en-US"/>
          </a:p>
        </p:txBody>
      </p:sp>
      <p:sp>
        <p:nvSpPr>
          <p:cNvPr id="3" name="テキスト ボックス 2">
            <a:extLst>
              <a:ext uri="{FF2B5EF4-FFF2-40B4-BE49-F238E27FC236}">
                <a16:creationId xmlns:a16="http://schemas.microsoft.com/office/drawing/2014/main" id="{8CF1CBEA-7D21-DCC5-E1C4-F295D1B6B31C}"/>
              </a:ext>
            </a:extLst>
          </p:cNvPr>
          <p:cNvSpPr txBox="1"/>
          <p:nvPr/>
        </p:nvSpPr>
        <p:spPr>
          <a:xfrm>
            <a:off x="2505641" y="1996281"/>
            <a:ext cx="5876359" cy="380449"/>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　</a:t>
            </a:r>
            <a:r>
              <a:rPr kumimoji="1" lang="ja-JP" altLang="en-US" dirty="0">
                <a:latin typeface="BIZ UDPゴシック" panose="020B0400000000000000" pitchFamily="50" charset="-128"/>
                <a:ea typeface="BIZ UDPゴシック" panose="020B0400000000000000" pitchFamily="50" charset="-128"/>
              </a:rPr>
              <a:t>こうてきほしょう　　　　　　　　　　　　　してきほしょう</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8BBC689F-94E2-32A2-52EC-E69ED1B6AB1A}"/>
              </a:ext>
            </a:extLst>
          </p:cNvPr>
          <p:cNvSpPr txBox="1"/>
          <p:nvPr/>
        </p:nvSpPr>
        <p:spPr>
          <a:xfrm>
            <a:off x="753041" y="3044031"/>
            <a:ext cx="7916826" cy="276999"/>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　　くに　　　　　　　　　　　　　　　　　　　　　　　　　　　　　じぶん　　　　　　　　　　　　　じゅんび</a:t>
            </a:r>
          </a:p>
        </p:txBody>
      </p:sp>
    </p:spTree>
    <p:extLst>
      <p:ext uri="{BB962C8B-B14F-4D97-AF65-F5344CB8AC3E}">
        <p14:creationId xmlns:p14="http://schemas.microsoft.com/office/powerpoint/2010/main" val="28286028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正方形/長方形 46"/>
          <p:cNvSpPr/>
          <p:nvPr/>
        </p:nvSpPr>
        <p:spPr>
          <a:xfrm>
            <a:off x="0" y="0"/>
            <a:ext cx="9144000" cy="716948"/>
          </a:xfrm>
          <a:prstGeom prst="rect">
            <a:avLst/>
          </a:prstGeom>
          <a:solidFill>
            <a:srgbClr val="33996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bwMode="white">
          <a:xfrm>
            <a:off x="461965" y="30760"/>
            <a:ext cx="392287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社会保障制度の概要</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13" name="テキスト ボックス 31"/>
          <p:cNvSpPr txBox="1">
            <a:spLocks noChangeArrowheads="1"/>
          </p:cNvSpPr>
          <p:nvPr/>
        </p:nvSpPr>
        <p:spPr bwMode="gray">
          <a:xfrm>
            <a:off x="2279534" y="817872"/>
            <a:ext cx="2380143" cy="489493"/>
          </a:xfrm>
          <a:prstGeom prst="rect">
            <a:avLst/>
          </a:prstGeom>
          <a:solidFill>
            <a:srgbClr val="50AF86"/>
          </a:solidFill>
          <a:ln w="19050" cmpd="sng">
            <a:solidFill>
              <a:srgbClr val="50AF86"/>
            </a:solidFill>
            <a:miter lim="800000"/>
            <a:headEnd/>
            <a:tailEnd/>
          </a:ln>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algn="ctr" eaLnBrk="1" hangingPunct="1">
              <a:lnSpc>
                <a:spcPts val="3600"/>
              </a:lnSpc>
              <a:spcBef>
                <a:spcPct val="0"/>
              </a:spcBef>
              <a:buFontTx/>
              <a:buNone/>
            </a:pPr>
            <a:r>
              <a:rPr lang="ja-JP" altLang="en-US" sz="2000" b="1" dirty="0">
                <a:solidFill>
                  <a:schemeClr val="bg1"/>
                </a:solidFill>
                <a:latin typeface="Meiryo UI" panose="020B0604030504040204" pitchFamily="50" charset="-128"/>
                <a:ea typeface="Meiryo UI" panose="020B0604030504040204" pitchFamily="50" charset="-128"/>
                <a:cs typeface="ヒラギノ角ゴ Pro W6"/>
              </a:rPr>
              <a:t>制度</a:t>
            </a:r>
            <a:endParaRPr lang="en-US" altLang="ja-JP" sz="2000" b="1" dirty="0">
              <a:solidFill>
                <a:schemeClr val="bg1"/>
              </a:solidFill>
              <a:latin typeface="Meiryo UI" panose="020B0604030504040204" pitchFamily="50" charset="-128"/>
              <a:ea typeface="Meiryo UI" panose="020B0604030504040204" pitchFamily="50" charset="-128"/>
              <a:cs typeface="ヒラギノ角ゴ Pro W6"/>
            </a:endParaRPr>
          </a:p>
        </p:txBody>
      </p:sp>
      <p:sp>
        <p:nvSpPr>
          <p:cNvPr id="14" name="テキスト ボックス 22"/>
          <p:cNvSpPr txBox="1">
            <a:spLocks noChangeArrowheads="1"/>
          </p:cNvSpPr>
          <p:nvPr/>
        </p:nvSpPr>
        <p:spPr bwMode="gray">
          <a:xfrm>
            <a:off x="5290344" y="817872"/>
            <a:ext cx="3421856" cy="489493"/>
          </a:xfrm>
          <a:prstGeom prst="rect">
            <a:avLst/>
          </a:prstGeom>
          <a:solidFill>
            <a:srgbClr val="0070C0"/>
          </a:solidFill>
          <a:ln w="19050" cmpd="sng">
            <a:solidFill>
              <a:srgbClr val="0070C0"/>
            </a:solidFill>
            <a:miter lim="800000"/>
            <a:headEnd/>
            <a:tailEnd/>
          </a:ln>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algn="ctr" eaLnBrk="1" hangingPunct="1">
              <a:lnSpc>
                <a:spcPts val="3600"/>
              </a:lnSpc>
              <a:spcBef>
                <a:spcPct val="0"/>
              </a:spcBef>
              <a:buFontTx/>
              <a:buNone/>
            </a:pPr>
            <a:r>
              <a:rPr lang="ja-JP" altLang="en-US" sz="2000" b="1" dirty="0">
                <a:solidFill>
                  <a:schemeClr val="bg1"/>
                </a:solidFill>
                <a:latin typeface="Meiryo UI" panose="020B0604030504040204" pitchFamily="50" charset="-128"/>
                <a:ea typeface="Meiryo UI" panose="020B0604030504040204" pitchFamily="50" charset="-128"/>
                <a:cs typeface="ヒラギノ角ゴ Pro W6"/>
              </a:rPr>
              <a:t>主な保障の内容</a:t>
            </a:r>
          </a:p>
        </p:txBody>
      </p:sp>
      <p:sp>
        <p:nvSpPr>
          <p:cNvPr id="16" name="右矢印 15"/>
          <p:cNvSpPr/>
          <p:nvPr/>
        </p:nvSpPr>
        <p:spPr bwMode="auto">
          <a:xfrm>
            <a:off x="4787200" y="1682845"/>
            <a:ext cx="431035" cy="416824"/>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b="1">
              <a:latin typeface="Meiryo UI" panose="020B0604030504040204" pitchFamily="50" charset="-128"/>
              <a:ea typeface="Meiryo UI" panose="020B0604030504040204" pitchFamily="50" charset="-128"/>
              <a:cs typeface="ヒラギノ角ゴ Pro W6"/>
            </a:endParaRPr>
          </a:p>
        </p:txBody>
      </p:sp>
      <p:sp>
        <p:nvSpPr>
          <p:cNvPr id="18" name="右矢印 17"/>
          <p:cNvSpPr/>
          <p:nvPr/>
        </p:nvSpPr>
        <p:spPr bwMode="auto">
          <a:xfrm>
            <a:off x="4787200" y="2785769"/>
            <a:ext cx="431035" cy="416825"/>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b="1">
              <a:latin typeface="Meiryo UI" panose="020B0604030504040204" pitchFamily="50" charset="-128"/>
              <a:ea typeface="Meiryo UI" panose="020B0604030504040204" pitchFamily="50" charset="-128"/>
              <a:cs typeface="ヒラギノ角ゴ Pro W6"/>
            </a:endParaRPr>
          </a:p>
        </p:txBody>
      </p:sp>
      <p:sp>
        <p:nvSpPr>
          <p:cNvPr id="20" name="右矢印 19"/>
          <p:cNvSpPr/>
          <p:nvPr/>
        </p:nvSpPr>
        <p:spPr bwMode="auto">
          <a:xfrm>
            <a:off x="4787200" y="4893538"/>
            <a:ext cx="431035" cy="41862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b="1">
              <a:latin typeface="Meiryo UI" panose="020B0604030504040204" pitchFamily="50" charset="-128"/>
              <a:ea typeface="Meiryo UI" panose="020B0604030504040204" pitchFamily="50" charset="-128"/>
              <a:cs typeface="ヒラギノ角ゴ Pro W6"/>
            </a:endParaRPr>
          </a:p>
        </p:txBody>
      </p:sp>
      <p:sp>
        <p:nvSpPr>
          <p:cNvPr id="22" name="右矢印 21"/>
          <p:cNvSpPr/>
          <p:nvPr/>
        </p:nvSpPr>
        <p:spPr bwMode="auto">
          <a:xfrm>
            <a:off x="4787200" y="3885440"/>
            <a:ext cx="431035" cy="416825"/>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b="1">
              <a:latin typeface="Meiryo UI" panose="020B0604030504040204" pitchFamily="50" charset="-128"/>
              <a:ea typeface="Meiryo UI" panose="020B0604030504040204" pitchFamily="50" charset="-128"/>
              <a:cs typeface="ヒラギノ角ゴ Pro W6"/>
            </a:endParaRPr>
          </a:p>
        </p:txBody>
      </p:sp>
      <p:sp>
        <p:nvSpPr>
          <p:cNvPr id="24" name="右矢印 23"/>
          <p:cNvSpPr/>
          <p:nvPr/>
        </p:nvSpPr>
        <p:spPr bwMode="auto">
          <a:xfrm>
            <a:off x="4787200" y="5895605"/>
            <a:ext cx="431035" cy="41862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b="1">
              <a:latin typeface="Meiryo UI" panose="020B0604030504040204" pitchFamily="50" charset="-128"/>
              <a:ea typeface="Meiryo UI" panose="020B0604030504040204" pitchFamily="50" charset="-128"/>
              <a:cs typeface="ヒラギノ角ゴ Pro W6"/>
            </a:endParaRPr>
          </a:p>
        </p:txBody>
      </p:sp>
      <p:sp>
        <p:nvSpPr>
          <p:cNvPr id="25" name="テキスト ボックス 3"/>
          <p:cNvSpPr txBox="1">
            <a:spLocks noChangeArrowheads="1"/>
          </p:cNvSpPr>
          <p:nvPr/>
        </p:nvSpPr>
        <p:spPr bwMode="auto">
          <a:xfrm>
            <a:off x="2279532" y="2670181"/>
            <a:ext cx="2507667" cy="648000"/>
          </a:xfrm>
          <a:prstGeom prst="rect">
            <a:avLst/>
          </a:prstGeom>
          <a:noFill/>
          <a:ln w="57150" cmpd="sng">
            <a:noFill/>
            <a:miter lim="800000"/>
            <a:headEnd/>
            <a:tailEnd/>
          </a:ln>
        </p:spPr>
        <p:txBody>
          <a:bodyPr wrap="square"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en-US" altLang="ja-JP"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2.</a:t>
            </a:r>
            <a:r>
              <a:rPr lang="ja-JP" altLang="en-US"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公的年金保険</a:t>
            </a:r>
          </a:p>
        </p:txBody>
      </p:sp>
      <p:sp>
        <p:nvSpPr>
          <p:cNvPr id="27" name="テキスト ボックス 3"/>
          <p:cNvSpPr txBox="1">
            <a:spLocks noChangeArrowheads="1"/>
          </p:cNvSpPr>
          <p:nvPr/>
        </p:nvSpPr>
        <p:spPr bwMode="auto">
          <a:xfrm>
            <a:off x="2279533" y="4744948"/>
            <a:ext cx="2376000" cy="792000"/>
          </a:xfrm>
          <a:prstGeom prst="rect">
            <a:avLst/>
          </a:prstGeom>
          <a:noFill/>
          <a:ln w="38100">
            <a:noFill/>
            <a:miter lim="800000"/>
            <a:headEnd/>
            <a:tailEnd/>
          </a:ln>
        </p:spPr>
        <p:txBody>
          <a:bodyPr wrap="square"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lnSpc>
                <a:spcPts val="2200"/>
              </a:lnSpc>
              <a:spcBef>
                <a:spcPct val="0"/>
              </a:spcBef>
              <a:buFontTx/>
              <a:buNone/>
            </a:pPr>
            <a:r>
              <a:rPr lang="en-US" altLang="ja-JP"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4.</a:t>
            </a:r>
            <a:r>
              <a:rPr lang="ja-JP" altLang="en-US"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労働者</a:t>
            </a:r>
            <a:endParaRPr lang="en-US" altLang="ja-JP"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a:p>
            <a:pPr eaLnBrk="1" hangingPunct="1">
              <a:lnSpc>
                <a:spcPts val="2200"/>
              </a:lnSpc>
              <a:spcBef>
                <a:spcPct val="0"/>
              </a:spcBef>
              <a:buFontTx/>
              <a:buNone/>
            </a:pPr>
            <a:r>
              <a:rPr lang="ja-JP" altLang="en-US"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　 災害補償保険</a:t>
            </a:r>
            <a:endParaRPr lang="en-US" altLang="ja-JP"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p:txBody>
      </p:sp>
      <p:sp>
        <p:nvSpPr>
          <p:cNvPr id="28" name="テキスト ボックス 3"/>
          <p:cNvSpPr txBox="1">
            <a:spLocks noChangeArrowheads="1"/>
          </p:cNvSpPr>
          <p:nvPr/>
        </p:nvSpPr>
        <p:spPr bwMode="auto">
          <a:xfrm>
            <a:off x="2279532" y="3769852"/>
            <a:ext cx="2651773" cy="648000"/>
          </a:xfrm>
          <a:prstGeom prst="rect">
            <a:avLst/>
          </a:prstGeom>
          <a:noFill/>
          <a:ln w="38100">
            <a:noFill/>
            <a:miter lim="800000"/>
            <a:headEnd/>
            <a:tailEnd/>
          </a:ln>
        </p:spPr>
        <p:txBody>
          <a:bodyPr wrap="square"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en-US" altLang="ja-JP"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3.</a:t>
            </a:r>
            <a:r>
              <a:rPr lang="ja-JP" altLang="en-US"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公的介護保険</a:t>
            </a:r>
            <a:endParaRPr lang="en-US" altLang="ja-JP"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p:txBody>
      </p:sp>
      <p:sp>
        <p:nvSpPr>
          <p:cNvPr id="29" name="テキスト ボックス 3"/>
          <p:cNvSpPr txBox="1">
            <a:spLocks noChangeArrowheads="1"/>
          </p:cNvSpPr>
          <p:nvPr/>
        </p:nvSpPr>
        <p:spPr bwMode="auto">
          <a:xfrm>
            <a:off x="2279533" y="5780915"/>
            <a:ext cx="2376000" cy="648000"/>
          </a:xfrm>
          <a:prstGeom prst="rect">
            <a:avLst/>
          </a:prstGeom>
          <a:noFill/>
          <a:ln w="38100">
            <a:noFill/>
            <a:miter lim="800000"/>
            <a:headEnd/>
            <a:tailEnd/>
          </a:ln>
        </p:spPr>
        <p:txBody>
          <a:bodyPr wrap="square"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en-US" altLang="ja-JP"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5.</a:t>
            </a:r>
            <a:r>
              <a:rPr lang="ja-JP" altLang="en-US"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雇用保険</a:t>
            </a:r>
            <a:endParaRPr lang="en-US" altLang="ja-JP"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p:txBody>
      </p:sp>
      <p:grpSp>
        <p:nvGrpSpPr>
          <p:cNvPr id="3" name="グループ化 2"/>
          <p:cNvGrpSpPr/>
          <p:nvPr/>
        </p:nvGrpSpPr>
        <p:grpSpPr>
          <a:xfrm>
            <a:off x="1460532" y="1999274"/>
            <a:ext cx="823145" cy="0"/>
            <a:chOff x="1460532" y="2004884"/>
            <a:chExt cx="823145" cy="2798"/>
          </a:xfrm>
        </p:grpSpPr>
        <p:cxnSp>
          <p:nvCxnSpPr>
            <p:cNvPr id="30" name="直線コネクタ 29"/>
            <p:cNvCxnSpPr/>
            <p:nvPr/>
          </p:nvCxnSpPr>
          <p:spPr>
            <a:xfrm>
              <a:off x="1460532" y="2004884"/>
              <a:ext cx="499512" cy="0"/>
            </a:xfrm>
            <a:prstGeom prst="line">
              <a:avLst/>
            </a:prstGeom>
            <a:ln w="38100">
              <a:solidFill>
                <a:srgbClr val="50AF86"/>
              </a:solidFill>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a:off x="1955800" y="2007682"/>
              <a:ext cx="327877" cy="0"/>
            </a:xfrm>
            <a:prstGeom prst="line">
              <a:avLst/>
            </a:prstGeom>
            <a:ln w="38100">
              <a:solidFill>
                <a:srgbClr val="50AF86"/>
              </a:solidFill>
            </a:ln>
          </p:spPr>
          <p:style>
            <a:lnRef idx="1">
              <a:schemeClr val="accent1"/>
            </a:lnRef>
            <a:fillRef idx="0">
              <a:schemeClr val="accent1"/>
            </a:fillRef>
            <a:effectRef idx="0">
              <a:schemeClr val="accent1"/>
            </a:effectRef>
            <a:fontRef idx="minor">
              <a:schemeClr val="tx1"/>
            </a:fontRef>
          </p:style>
        </p:cxnSp>
      </p:grpSp>
      <p:cxnSp>
        <p:nvCxnSpPr>
          <p:cNvPr id="32" name="直線コネクタ 31"/>
          <p:cNvCxnSpPr/>
          <p:nvPr/>
        </p:nvCxnSpPr>
        <p:spPr>
          <a:xfrm>
            <a:off x="1955800" y="2994181"/>
            <a:ext cx="327877" cy="0"/>
          </a:xfrm>
          <a:prstGeom prst="line">
            <a:avLst/>
          </a:prstGeom>
          <a:ln w="38100">
            <a:solidFill>
              <a:srgbClr val="50AF86"/>
            </a:solidFill>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a:off x="1955800" y="4084327"/>
            <a:ext cx="327877" cy="0"/>
          </a:xfrm>
          <a:prstGeom prst="line">
            <a:avLst/>
          </a:prstGeom>
          <a:ln w="38100">
            <a:solidFill>
              <a:srgbClr val="50AF86"/>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a:off x="1955800" y="5083798"/>
            <a:ext cx="327877" cy="0"/>
          </a:xfrm>
          <a:prstGeom prst="line">
            <a:avLst/>
          </a:prstGeom>
          <a:ln w="38100">
            <a:solidFill>
              <a:srgbClr val="50AF86"/>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a:off x="1955800" y="6097569"/>
            <a:ext cx="327877" cy="0"/>
          </a:xfrm>
          <a:prstGeom prst="line">
            <a:avLst/>
          </a:prstGeom>
          <a:ln w="38100">
            <a:solidFill>
              <a:srgbClr val="50AF86"/>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a:cxnSpLocks/>
          </p:cNvCxnSpPr>
          <p:nvPr/>
        </p:nvCxnSpPr>
        <p:spPr>
          <a:xfrm>
            <a:off x="1955800" y="2011811"/>
            <a:ext cx="0" cy="4104000"/>
          </a:xfrm>
          <a:prstGeom prst="line">
            <a:avLst/>
          </a:prstGeom>
          <a:ln w="38100">
            <a:solidFill>
              <a:srgbClr val="50AF86"/>
            </a:solidFill>
          </a:ln>
        </p:spPr>
        <p:style>
          <a:lnRef idx="1">
            <a:schemeClr val="accent1"/>
          </a:lnRef>
          <a:fillRef idx="0">
            <a:schemeClr val="accent1"/>
          </a:fillRef>
          <a:effectRef idx="0">
            <a:schemeClr val="accent1"/>
          </a:effectRef>
          <a:fontRef idx="minor">
            <a:schemeClr val="tx1"/>
          </a:fontRef>
        </p:style>
      </p:cxnSp>
      <p:sp>
        <p:nvSpPr>
          <p:cNvPr id="2" name="角丸四角形 1"/>
          <p:cNvSpPr>
            <a:spLocks/>
          </p:cNvSpPr>
          <p:nvPr/>
        </p:nvSpPr>
        <p:spPr bwMode="gray">
          <a:xfrm>
            <a:off x="441588" y="1569282"/>
            <a:ext cx="1152000" cy="1080000"/>
          </a:xfrm>
          <a:prstGeom prst="roundRect">
            <a:avLst/>
          </a:prstGeom>
          <a:solidFill>
            <a:srgbClr val="50AF86"/>
          </a:solidFill>
          <a:ln w="38100">
            <a:solidFill>
              <a:srgbClr val="50AF8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6" name="正方形/長方形 5"/>
          <p:cNvSpPr/>
          <p:nvPr/>
        </p:nvSpPr>
        <p:spPr bwMode="white">
          <a:xfrm>
            <a:off x="516814" y="1654768"/>
            <a:ext cx="981818" cy="9818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kumimoji="1" lang="ja-JP" altLang="en-US" sz="2800" b="1" dirty="0">
                <a:solidFill>
                  <a:schemeClr val="bg1"/>
                </a:solidFill>
                <a:latin typeface="Meiryo UI" panose="020B0604030504040204" pitchFamily="50" charset="-128"/>
                <a:ea typeface="Meiryo UI" panose="020B0604030504040204" pitchFamily="50" charset="-128"/>
                <a:cs typeface="ヒラギノ角ゴ Pro W6"/>
              </a:rPr>
              <a:t>社会</a:t>
            </a:r>
            <a:endParaRPr kumimoji="1" lang="en-US" altLang="ja-JP" sz="2800" b="1" dirty="0">
              <a:solidFill>
                <a:schemeClr val="bg1"/>
              </a:solidFill>
              <a:latin typeface="Meiryo UI" panose="020B0604030504040204" pitchFamily="50" charset="-128"/>
              <a:ea typeface="Meiryo UI" panose="020B0604030504040204" pitchFamily="50" charset="-128"/>
              <a:cs typeface="ヒラギノ角ゴ Pro W6"/>
            </a:endParaRPr>
          </a:p>
          <a:p>
            <a:pPr algn="ctr">
              <a:lnSpc>
                <a:spcPct val="90000"/>
              </a:lnSpc>
            </a:pPr>
            <a:r>
              <a:rPr kumimoji="1" lang="ja-JP" altLang="en-US" sz="2800" b="1" dirty="0">
                <a:solidFill>
                  <a:schemeClr val="bg1"/>
                </a:solidFill>
                <a:latin typeface="Meiryo UI" panose="020B0604030504040204" pitchFamily="50" charset="-128"/>
                <a:ea typeface="Meiryo UI" panose="020B0604030504040204" pitchFamily="50" charset="-128"/>
                <a:cs typeface="ヒラギノ角ゴ Pro W6"/>
              </a:rPr>
              <a:t>保険</a:t>
            </a:r>
          </a:p>
        </p:txBody>
      </p:sp>
      <p:sp>
        <p:nvSpPr>
          <p:cNvPr id="37" name="角丸四角形 36"/>
          <p:cNvSpPr>
            <a:spLocks/>
          </p:cNvSpPr>
          <p:nvPr/>
        </p:nvSpPr>
        <p:spPr>
          <a:xfrm>
            <a:off x="454288" y="2864798"/>
            <a:ext cx="1152000" cy="1080000"/>
          </a:xfrm>
          <a:prstGeom prst="roundRect">
            <a:avLst/>
          </a:prstGeom>
          <a:solidFill>
            <a:srgbClr val="9374A4"/>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38" name="角丸四角形 37"/>
          <p:cNvSpPr>
            <a:spLocks/>
          </p:cNvSpPr>
          <p:nvPr/>
        </p:nvSpPr>
        <p:spPr>
          <a:xfrm>
            <a:off x="454288" y="4020614"/>
            <a:ext cx="1152000" cy="1080000"/>
          </a:xfrm>
          <a:prstGeom prst="roundRect">
            <a:avLst/>
          </a:prstGeom>
          <a:solidFill>
            <a:srgbClr val="9374A4"/>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39" name="角丸四角形 38"/>
          <p:cNvSpPr>
            <a:spLocks/>
          </p:cNvSpPr>
          <p:nvPr/>
        </p:nvSpPr>
        <p:spPr>
          <a:xfrm>
            <a:off x="454288" y="5176429"/>
            <a:ext cx="1152000" cy="1080000"/>
          </a:xfrm>
          <a:prstGeom prst="roundRect">
            <a:avLst/>
          </a:prstGeom>
          <a:solidFill>
            <a:srgbClr val="9374A4"/>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dirty="0">
              <a:solidFill>
                <a:srgbClr val="FFFFFF"/>
              </a:solidFill>
              <a:latin typeface="Meiryo UI" panose="020B0604030504040204" pitchFamily="50" charset="-128"/>
              <a:ea typeface="Meiryo UI" panose="020B0604030504040204" pitchFamily="50" charset="-128"/>
            </a:endParaRPr>
          </a:p>
        </p:txBody>
      </p:sp>
      <p:sp>
        <p:nvSpPr>
          <p:cNvPr id="7" name="正方形/長方形 6"/>
          <p:cNvSpPr/>
          <p:nvPr/>
        </p:nvSpPr>
        <p:spPr bwMode="white">
          <a:xfrm>
            <a:off x="529514" y="2949077"/>
            <a:ext cx="981818" cy="9818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kumimoji="1" lang="ja-JP" altLang="en-US" sz="2800" b="1" dirty="0">
                <a:solidFill>
                  <a:srgbClr val="FFFFFF"/>
                </a:solidFill>
                <a:latin typeface="Meiryo UI" panose="020B0604030504040204" pitchFamily="50" charset="-128"/>
                <a:ea typeface="Meiryo UI" panose="020B0604030504040204" pitchFamily="50" charset="-128"/>
                <a:cs typeface="ヒラギノ角ゴ Pro W6"/>
              </a:rPr>
              <a:t>社会</a:t>
            </a:r>
            <a:endParaRPr kumimoji="1" lang="en-US" altLang="ja-JP" sz="2800" b="1" dirty="0">
              <a:solidFill>
                <a:srgbClr val="FFFFFF"/>
              </a:solidFill>
              <a:latin typeface="Meiryo UI" panose="020B0604030504040204" pitchFamily="50" charset="-128"/>
              <a:ea typeface="Meiryo UI" panose="020B0604030504040204" pitchFamily="50" charset="-128"/>
              <a:cs typeface="ヒラギノ角ゴ Pro W6"/>
            </a:endParaRPr>
          </a:p>
          <a:p>
            <a:pPr algn="ctr">
              <a:lnSpc>
                <a:spcPct val="90000"/>
              </a:lnSpc>
            </a:pPr>
            <a:r>
              <a:rPr lang="ja-JP" altLang="en-US" sz="2800" b="1" dirty="0">
                <a:solidFill>
                  <a:srgbClr val="FFFFFF"/>
                </a:solidFill>
                <a:latin typeface="Meiryo UI" panose="020B0604030504040204" pitchFamily="50" charset="-128"/>
                <a:ea typeface="Meiryo UI" panose="020B0604030504040204" pitchFamily="50" charset="-128"/>
                <a:cs typeface="ヒラギノ角ゴ Pro W6"/>
              </a:rPr>
              <a:t>福祉</a:t>
            </a:r>
            <a:endParaRPr kumimoji="1" lang="ja-JP" altLang="en-US" sz="2800" b="1" dirty="0">
              <a:solidFill>
                <a:srgbClr val="FFFFFF"/>
              </a:solidFill>
              <a:latin typeface="Meiryo UI" panose="020B0604030504040204" pitchFamily="50" charset="-128"/>
              <a:ea typeface="Meiryo UI" panose="020B0604030504040204" pitchFamily="50" charset="-128"/>
              <a:cs typeface="ヒラギノ角ゴ Pro W6"/>
            </a:endParaRPr>
          </a:p>
        </p:txBody>
      </p:sp>
      <p:sp>
        <p:nvSpPr>
          <p:cNvPr id="8" name="正方形/長方形 7"/>
          <p:cNvSpPr/>
          <p:nvPr/>
        </p:nvSpPr>
        <p:spPr bwMode="white">
          <a:xfrm>
            <a:off x="529514" y="4103686"/>
            <a:ext cx="981818" cy="9818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ja-JP" altLang="en-US" sz="2800" b="1" dirty="0">
                <a:solidFill>
                  <a:srgbClr val="FFFFFF"/>
                </a:solidFill>
                <a:latin typeface="Meiryo UI" panose="020B0604030504040204" pitchFamily="50" charset="-128"/>
                <a:ea typeface="Meiryo UI" panose="020B0604030504040204" pitchFamily="50" charset="-128"/>
                <a:cs typeface="ヒラギノ角ゴ Pro W6"/>
              </a:rPr>
              <a:t>公的扶助</a:t>
            </a:r>
            <a:endParaRPr kumimoji="1" lang="en-US" altLang="ja-JP" sz="2800" b="1" dirty="0">
              <a:solidFill>
                <a:srgbClr val="FFFFFF"/>
              </a:solidFill>
              <a:latin typeface="Meiryo UI" panose="020B0604030504040204" pitchFamily="50" charset="-128"/>
              <a:ea typeface="Meiryo UI" panose="020B0604030504040204" pitchFamily="50" charset="-128"/>
              <a:cs typeface="ヒラギノ角ゴ Pro W6"/>
            </a:endParaRPr>
          </a:p>
        </p:txBody>
      </p:sp>
      <p:sp>
        <p:nvSpPr>
          <p:cNvPr id="12" name="正方形/長方形 11"/>
          <p:cNvSpPr/>
          <p:nvPr/>
        </p:nvSpPr>
        <p:spPr bwMode="white">
          <a:xfrm>
            <a:off x="330200" y="5223370"/>
            <a:ext cx="1371600" cy="9818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200" b="1" spc="-120" dirty="0">
                <a:solidFill>
                  <a:srgbClr val="FFFFFF"/>
                </a:solidFill>
                <a:latin typeface="Meiryo UI" panose="020B0604030504040204" pitchFamily="50" charset="-128"/>
                <a:ea typeface="Meiryo UI" panose="020B0604030504040204" pitchFamily="50" charset="-128"/>
                <a:cs typeface="ヒラギノ角ゴ Pro W6"/>
              </a:rPr>
              <a:t>公衆衛生</a:t>
            </a:r>
            <a:endParaRPr lang="en-US" altLang="ja-JP" sz="2200" b="1" spc="-120" dirty="0">
              <a:solidFill>
                <a:srgbClr val="FFFFFF"/>
              </a:solidFill>
              <a:latin typeface="Meiryo UI" panose="020B0604030504040204" pitchFamily="50" charset="-128"/>
              <a:ea typeface="Meiryo UI" panose="020B0604030504040204" pitchFamily="50" charset="-128"/>
              <a:cs typeface="ヒラギノ角ゴ Pro W6"/>
            </a:endParaRPr>
          </a:p>
          <a:p>
            <a:pPr algn="ctr"/>
            <a:endParaRPr lang="en-US" altLang="ja-JP" sz="800" b="1" dirty="0">
              <a:solidFill>
                <a:srgbClr val="FFFFFF"/>
              </a:solidFill>
              <a:latin typeface="Meiryo UI" panose="020B0604030504040204" pitchFamily="50" charset="-128"/>
              <a:ea typeface="Meiryo UI" panose="020B0604030504040204" pitchFamily="50" charset="-128"/>
              <a:cs typeface="ヒラギノ角ゴ Pro W6"/>
            </a:endParaRPr>
          </a:p>
          <a:p>
            <a:pPr algn="ctr"/>
            <a:r>
              <a:rPr lang="ja-JP" altLang="en-US" sz="2200" b="1" dirty="0">
                <a:solidFill>
                  <a:srgbClr val="FFFFFF"/>
                </a:solidFill>
                <a:latin typeface="Meiryo UI" panose="020B0604030504040204" pitchFamily="50" charset="-128"/>
                <a:ea typeface="Meiryo UI" panose="020B0604030504040204" pitchFamily="50" charset="-128"/>
                <a:cs typeface="ヒラギノ角ゴ Pro W6"/>
              </a:rPr>
              <a:t>医療</a:t>
            </a:r>
            <a:endParaRPr kumimoji="1" lang="en-US" altLang="ja-JP" sz="2200" b="1" dirty="0">
              <a:solidFill>
                <a:srgbClr val="FFFFFF"/>
              </a:solidFill>
              <a:latin typeface="Meiryo UI" panose="020B0604030504040204" pitchFamily="50" charset="-128"/>
              <a:ea typeface="Meiryo UI" panose="020B0604030504040204" pitchFamily="50" charset="-128"/>
              <a:cs typeface="ヒラギノ角ゴ Pro W6"/>
            </a:endParaRPr>
          </a:p>
        </p:txBody>
      </p:sp>
      <p:sp>
        <p:nvSpPr>
          <p:cNvPr id="40" name="正方形/長方形 39"/>
          <p:cNvSpPr/>
          <p:nvPr/>
        </p:nvSpPr>
        <p:spPr bwMode="white">
          <a:xfrm>
            <a:off x="742400" y="5498584"/>
            <a:ext cx="527600" cy="4094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rgbClr val="FFFFFF"/>
                </a:solidFill>
                <a:latin typeface="Meiryo UI" panose="020B0604030504040204" pitchFamily="50" charset="-128"/>
                <a:ea typeface="Meiryo UI" panose="020B0604030504040204" pitchFamily="50" charset="-128"/>
                <a:cs typeface="ヒラギノ角ゴ Pro W6"/>
              </a:rPr>
              <a:t>・</a:t>
            </a:r>
            <a:endParaRPr kumimoji="1" lang="en-US" altLang="ja-JP" sz="2000" b="1" dirty="0">
              <a:solidFill>
                <a:srgbClr val="FFFFFF"/>
              </a:solidFill>
              <a:latin typeface="Meiryo UI" panose="020B0604030504040204" pitchFamily="50" charset="-128"/>
              <a:ea typeface="Meiryo UI" panose="020B0604030504040204" pitchFamily="50" charset="-128"/>
              <a:cs typeface="ヒラギノ角ゴ Pro W6"/>
            </a:endParaRPr>
          </a:p>
        </p:txBody>
      </p:sp>
      <p:sp>
        <p:nvSpPr>
          <p:cNvPr id="41" name="角丸四角形 40"/>
          <p:cNvSpPr>
            <a:spLocks/>
          </p:cNvSpPr>
          <p:nvPr/>
        </p:nvSpPr>
        <p:spPr>
          <a:xfrm>
            <a:off x="2279533" y="1442307"/>
            <a:ext cx="2380143" cy="900000"/>
          </a:xfrm>
          <a:prstGeom prst="roundRect">
            <a:avLst/>
          </a:prstGeom>
          <a:noFill/>
          <a:ln w="38100" cmpd="sng">
            <a:solidFill>
              <a:srgbClr val="50AF8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42" name="角丸四角形 41"/>
          <p:cNvSpPr>
            <a:spLocks/>
          </p:cNvSpPr>
          <p:nvPr/>
        </p:nvSpPr>
        <p:spPr>
          <a:xfrm>
            <a:off x="2279533" y="2545231"/>
            <a:ext cx="2380143" cy="900000"/>
          </a:xfrm>
          <a:prstGeom prst="roundRect">
            <a:avLst/>
          </a:prstGeom>
          <a:noFill/>
          <a:ln w="38100" cmpd="sng">
            <a:solidFill>
              <a:srgbClr val="50AF8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43" name="角丸四角形 42"/>
          <p:cNvSpPr>
            <a:spLocks/>
          </p:cNvSpPr>
          <p:nvPr/>
        </p:nvSpPr>
        <p:spPr>
          <a:xfrm>
            <a:off x="2279533" y="3641752"/>
            <a:ext cx="2380143" cy="900000"/>
          </a:xfrm>
          <a:prstGeom prst="roundRect">
            <a:avLst/>
          </a:prstGeom>
          <a:noFill/>
          <a:ln w="38100" cmpd="sng">
            <a:solidFill>
              <a:srgbClr val="50AF8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44" name="角丸四角形 43"/>
          <p:cNvSpPr>
            <a:spLocks/>
          </p:cNvSpPr>
          <p:nvPr/>
        </p:nvSpPr>
        <p:spPr>
          <a:xfrm>
            <a:off x="2279533" y="4650748"/>
            <a:ext cx="2380143" cy="900000"/>
          </a:xfrm>
          <a:prstGeom prst="roundRect">
            <a:avLst/>
          </a:prstGeom>
          <a:noFill/>
          <a:ln w="38100" cmpd="sng">
            <a:solidFill>
              <a:srgbClr val="50AF8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45" name="角丸四角形 44"/>
          <p:cNvSpPr>
            <a:spLocks/>
          </p:cNvSpPr>
          <p:nvPr/>
        </p:nvSpPr>
        <p:spPr>
          <a:xfrm>
            <a:off x="2279533" y="5652815"/>
            <a:ext cx="2380143" cy="900000"/>
          </a:xfrm>
          <a:prstGeom prst="roundRect">
            <a:avLst/>
          </a:prstGeom>
          <a:noFill/>
          <a:ln w="38100" cmpd="sng">
            <a:solidFill>
              <a:srgbClr val="50AF8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46" name="テキスト ボックス 3"/>
          <p:cNvSpPr txBox="1">
            <a:spLocks noChangeArrowheads="1"/>
          </p:cNvSpPr>
          <p:nvPr/>
        </p:nvSpPr>
        <p:spPr bwMode="auto">
          <a:xfrm>
            <a:off x="2279533" y="1563985"/>
            <a:ext cx="2507667" cy="654545"/>
          </a:xfrm>
          <a:prstGeom prst="rect">
            <a:avLst/>
          </a:prstGeom>
          <a:noFill/>
          <a:ln w="57150" cmpd="sng">
            <a:noFill/>
            <a:miter lim="800000"/>
            <a:headEnd/>
            <a:tailEnd/>
          </a:ln>
        </p:spPr>
        <p:txBody>
          <a:bodyPr wrap="square"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en-US" altLang="ja-JP"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1.</a:t>
            </a:r>
            <a:r>
              <a:rPr lang="ja-JP" altLang="en-US"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公的医療保険</a:t>
            </a:r>
          </a:p>
        </p:txBody>
      </p:sp>
      <p:sp>
        <p:nvSpPr>
          <p:cNvPr id="9" name="スライド番号プレースホルダー 8"/>
          <p:cNvSpPr>
            <a:spLocks noGrp="1"/>
          </p:cNvSpPr>
          <p:nvPr>
            <p:ph type="sldNum" sz="quarter" idx="12"/>
          </p:nvPr>
        </p:nvSpPr>
        <p:spPr/>
        <p:txBody>
          <a:bodyPr/>
          <a:lstStyle/>
          <a:p>
            <a:fld id="{7B76553B-32E2-D644-9CD0-56FDA882EB90}" type="slidenum">
              <a:rPr kumimoji="1" lang="ja-JP" altLang="en-US" smtClean="0"/>
              <a:t>17</a:t>
            </a:fld>
            <a:endParaRPr kumimoji="1" lang="ja-JP" altLang="en-US"/>
          </a:p>
        </p:txBody>
      </p:sp>
      <p:sp>
        <p:nvSpPr>
          <p:cNvPr id="11" name="正方形/長方形 10">
            <a:extLst>
              <a:ext uri="{FF2B5EF4-FFF2-40B4-BE49-F238E27FC236}">
                <a16:creationId xmlns:a16="http://schemas.microsoft.com/office/drawing/2014/main" id="{1612E8B3-E7D0-1BA1-385B-B751D13C006A}"/>
              </a:ext>
            </a:extLst>
          </p:cNvPr>
          <p:cNvSpPr/>
          <p:nvPr/>
        </p:nvSpPr>
        <p:spPr>
          <a:xfrm>
            <a:off x="481369" y="-55489"/>
            <a:ext cx="2338164"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100" dirty="0">
                <a:solidFill>
                  <a:schemeClr val="bg1"/>
                </a:solidFill>
                <a:latin typeface="BIZ UDPゴシック" panose="020B0400000000000000" pitchFamily="50" charset="-128"/>
                <a:ea typeface="BIZ UDPゴシック" panose="020B0400000000000000" pitchFamily="50" charset="-128"/>
              </a:rPr>
              <a:t>　　　　　しゃかいほしょうせいど</a:t>
            </a:r>
            <a:endParaRPr kumimoji="1" lang="ja-JP" altLang="en-US" sz="1400" dirty="0">
              <a:solidFill>
                <a:schemeClr val="bg1"/>
              </a:solidFill>
            </a:endParaRPr>
          </a:p>
        </p:txBody>
      </p:sp>
      <p:sp>
        <p:nvSpPr>
          <p:cNvPr id="49" name="正方形/長方形 48">
            <a:extLst>
              <a:ext uri="{FF2B5EF4-FFF2-40B4-BE49-F238E27FC236}">
                <a16:creationId xmlns:a16="http://schemas.microsoft.com/office/drawing/2014/main" id="{7BCD0D14-9D69-14C8-2F7D-A8FA7934B9AD}"/>
              </a:ext>
            </a:extLst>
          </p:cNvPr>
          <p:cNvSpPr/>
          <p:nvPr/>
        </p:nvSpPr>
        <p:spPr>
          <a:xfrm>
            <a:off x="2819533" y="728593"/>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bg1"/>
                </a:solidFill>
                <a:latin typeface="BIZ UDPゴシック" panose="020B0400000000000000" pitchFamily="50" charset="-128"/>
                <a:ea typeface="BIZ UDPゴシック" panose="020B0400000000000000" pitchFamily="50" charset="-128"/>
              </a:rPr>
              <a:t>せいど</a:t>
            </a:r>
            <a:endParaRPr kumimoji="1" lang="ja-JP" altLang="en-US" sz="1400" dirty="0">
              <a:solidFill>
                <a:schemeClr val="bg1"/>
              </a:solidFill>
            </a:endParaRPr>
          </a:p>
        </p:txBody>
      </p:sp>
      <p:sp>
        <p:nvSpPr>
          <p:cNvPr id="50" name="正方形/長方形 49">
            <a:extLst>
              <a:ext uri="{FF2B5EF4-FFF2-40B4-BE49-F238E27FC236}">
                <a16:creationId xmlns:a16="http://schemas.microsoft.com/office/drawing/2014/main" id="{F56F2F70-DDD4-3A18-41FC-91731A64905B}"/>
              </a:ext>
            </a:extLst>
          </p:cNvPr>
          <p:cNvSpPr/>
          <p:nvPr/>
        </p:nvSpPr>
        <p:spPr>
          <a:xfrm>
            <a:off x="5991225" y="728593"/>
            <a:ext cx="203835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おも 　　ほしょう 　　ないよう</a:t>
            </a:r>
            <a:endParaRPr kumimoji="1" lang="ja-JP" altLang="en-US" sz="1400" dirty="0">
              <a:solidFill>
                <a:schemeClr val="bg1"/>
              </a:solidFill>
            </a:endParaRPr>
          </a:p>
        </p:txBody>
      </p:sp>
      <p:sp>
        <p:nvSpPr>
          <p:cNvPr id="51" name="正方形/長方形 50">
            <a:extLst>
              <a:ext uri="{FF2B5EF4-FFF2-40B4-BE49-F238E27FC236}">
                <a16:creationId xmlns:a16="http://schemas.microsoft.com/office/drawing/2014/main" id="{754491B6-825A-C379-FF74-4F2BB5077ED1}"/>
              </a:ext>
            </a:extLst>
          </p:cNvPr>
          <p:cNvSpPr/>
          <p:nvPr/>
        </p:nvSpPr>
        <p:spPr>
          <a:xfrm>
            <a:off x="362390" y="1499902"/>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しゃかい</a:t>
            </a:r>
            <a:endParaRPr lang="en-US" altLang="ja-JP" sz="1100" dirty="0">
              <a:solidFill>
                <a:schemeClr val="bg1"/>
              </a:solidFill>
              <a:latin typeface="BIZ UDPゴシック" panose="020B0400000000000000" pitchFamily="50" charset="-128"/>
              <a:ea typeface="BIZ UDPゴシック" panose="020B0400000000000000" pitchFamily="50" charset="-128"/>
            </a:endParaRPr>
          </a:p>
        </p:txBody>
      </p:sp>
      <p:sp>
        <p:nvSpPr>
          <p:cNvPr id="53" name="正方形/長方形 52">
            <a:extLst>
              <a:ext uri="{FF2B5EF4-FFF2-40B4-BE49-F238E27FC236}">
                <a16:creationId xmlns:a16="http://schemas.microsoft.com/office/drawing/2014/main" id="{FDAF183F-F7C0-CDE7-D449-29DA35977552}"/>
              </a:ext>
            </a:extLst>
          </p:cNvPr>
          <p:cNvSpPr/>
          <p:nvPr/>
        </p:nvSpPr>
        <p:spPr>
          <a:xfrm>
            <a:off x="368000" y="2383153"/>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ほけん</a:t>
            </a:r>
            <a:endParaRPr lang="en-US" altLang="ja-JP" sz="1100" dirty="0">
              <a:solidFill>
                <a:schemeClr val="bg1"/>
              </a:solidFill>
              <a:latin typeface="BIZ UDPゴシック" panose="020B0400000000000000" pitchFamily="50" charset="-128"/>
              <a:ea typeface="BIZ UDPゴシック" panose="020B0400000000000000" pitchFamily="50" charset="-128"/>
            </a:endParaRPr>
          </a:p>
        </p:txBody>
      </p:sp>
      <p:sp>
        <p:nvSpPr>
          <p:cNvPr id="56" name="正方形/長方形 55">
            <a:extLst>
              <a:ext uri="{FF2B5EF4-FFF2-40B4-BE49-F238E27FC236}">
                <a16:creationId xmlns:a16="http://schemas.microsoft.com/office/drawing/2014/main" id="{FA859BC5-EAA9-C2D0-4314-037B6181900A}"/>
              </a:ext>
            </a:extLst>
          </p:cNvPr>
          <p:cNvSpPr/>
          <p:nvPr/>
        </p:nvSpPr>
        <p:spPr>
          <a:xfrm>
            <a:off x="363253" y="2787072"/>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しゃかい</a:t>
            </a:r>
            <a:endParaRPr lang="en-US" altLang="ja-JP" sz="1100" dirty="0">
              <a:solidFill>
                <a:schemeClr val="bg1"/>
              </a:solidFill>
              <a:latin typeface="BIZ UDPゴシック" panose="020B0400000000000000" pitchFamily="50" charset="-128"/>
              <a:ea typeface="BIZ UDPゴシック" panose="020B0400000000000000" pitchFamily="50" charset="-128"/>
            </a:endParaRPr>
          </a:p>
        </p:txBody>
      </p:sp>
      <p:sp>
        <p:nvSpPr>
          <p:cNvPr id="57" name="正方形/長方形 56">
            <a:extLst>
              <a:ext uri="{FF2B5EF4-FFF2-40B4-BE49-F238E27FC236}">
                <a16:creationId xmlns:a16="http://schemas.microsoft.com/office/drawing/2014/main" id="{68B5CD87-3E7A-1565-B670-C9B0F1D54F10}"/>
              </a:ext>
            </a:extLst>
          </p:cNvPr>
          <p:cNvSpPr/>
          <p:nvPr/>
        </p:nvSpPr>
        <p:spPr>
          <a:xfrm>
            <a:off x="368863" y="3670323"/>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ふくし</a:t>
            </a:r>
            <a:endParaRPr lang="en-US" altLang="ja-JP" sz="1100" dirty="0">
              <a:solidFill>
                <a:schemeClr val="bg1"/>
              </a:solidFill>
              <a:latin typeface="BIZ UDPゴシック" panose="020B0400000000000000" pitchFamily="50" charset="-128"/>
              <a:ea typeface="BIZ UDPゴシック" panose="020B0400000000000000" pitchFamily="50" charset="-128"/>
            </a:endParaRPr>
          </a:p>
        </p:txBody>
      </p:sp>
      <p:sp>
        <p:nvSpPr>
          <p:cNvPr id="58" name="正方形/長方形 57">
            <a:extLst>
              <a:ext uri="{FF2B5EF4-FFF2-40B4-BE49-F238E27FC236}">
                <a16:creationId xmlns:a16="http://schemas.microsoft.com/office/drawing/2014/main" id="{A19926BB-1B5B-021A-A0DE-A33F4179D05E}"/>
              </a:ext>
            </a:extLst>
          </p:cNvPr>
          <p:cNvSpPr/>
          <p:nvPr/>
        </p:nvSpPr>
        <p:spPr>
          <a:xfrm>
            <a:off x="372778" y="3941035"/>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こうてき</a:t>
            </a:r>
            <a:endParaRPr lang="en-US" altLang="ja-JP" sz="1100" dirty="0">
              <a:solidFill>
                <a:schemeClr val="bg1"/>
              </a:solidFill>
              <a:latin typeface="BIZ UDPゴシック" panose="020B0400000000000000" pitchFamily="50" charset="-128"/>
              <a:ea typeface="BIZ UDPゴシック" panose="020B0400000000000000" pitchFamily="50" charset="-128"/>
            </a:endParaRPr>
          </a:p>
        </p:txBody>
      </p:sp>
      <p:sp>
        <p:nvSpPr>
          <p:cNvPr id="59" name="正方形/長方形 58">
            <a:extLst>
              <a:ext uri="{FF2B5EF4-FFF2-40B4-BE49-F238E27FC236}">
                <a16:creationId xmlns:a16="http://schemas.microsoft.com/office/drawing/2014/main" id="{E5B4DAC4-3A3C-6E63-F6BA-9037394D6BEC}"/>
              </a:ext>
            </a:extLst>
          </p:cNvPr>
          <p:cNvSpPr/>
          <p:nvPr/>
        </p:nvSpPr>
        <p:spPr>
          <a:xfrm>
            <a:off x="378388" y="4824286"/>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ふじょ</a:t>
            </a:r>
            <a:endParaRPr lang="en-US" altLang="ja-JP" sz="1100" dirty="0">
              <a:solidFill>
                <a:schemeClr val="bg1"/>
              </a:solidFill>
              <a:latin typeface="BIZ UDPゴシック" panose="020B0400000000000000" pitchFamily="50" charset="-128"/>
              <a:ea typeface="BIZ UDPゴシック" panose="020B0400000000000000" pitchFamily="50" charset="-128"/>
            </a:endParaRPr>
          </a:p>
        </p:txBody>
      </p:sp>
      <p:sp>
        <p:nvSpPr>
          <p:cNvPr id="60" name="正方形/長方形 59">
            <a:extLst>
              <a:ext uri="{FF2B5EF4-FFF2-40B4-BE49-F238E27FC236}">
                <a16:creationId xmlns:a16="http://schemas.microsoft.com/office/drawing/2014/main" id="{8901B7A4-660C-B5CF-4C63-F95AE474CEC0}"/>
              </a:ext>
            </a:extLst>
          </p:cNvPr>
          <p:cNvSpPr/>
          <p:nvPr/>
        </p:nvSpPr>
        <p:spPr>
          <a:xfrm>
            <a:off x="391828" y="5094967"/>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bg1"/>
                </a:solidFill>
                <a:latin typeface="BIZ UDPゴシック" panose="020B0400000000000000" pitchFamily="50" charset="-128"/>
                <a:ea typeface="BIZ UDPゴシック" panose="020B0400000000000000" pitchFamily="50" charset="-128"/>
              </a:rPr>
              <a:t>こうしゅうえいせい</a:t>
            </a:r>
            <a:endParaRPr lang="en-US" altLang="ja-JP" sz="1000" dirty="0">
              <a:solidFill>
                <a:schemeClr val="bg1"/>
              </a:solidFill>
              <a:latin typeface="BIZ UDPゴシック" panose="020B0400000000000000" pitchFamily="50" charset="-128"/>
              <a:ea typeface="BIZ UDPゴシック" panose="020B0400000000000000" pitchFamily="50" charset="-128"/>
            </a:endParaRPr>
          </a:p>
        </p:txBody>
      </p:sp>
      <p:sp>
        <p:nvSpPr>
          <p:cNvPr id="61" name="正方形/長方形 60">
            <a:extLst>
              <a:ext uri="{FF2B5EF4-FFF2-40B4-BE49-F238E27FC236}">
                <a16:creationId xmlns:a16="http://schemas.microsoft.com/office/drawing/2014/main" id="{264C8E3E-2AE3-010B-AC8A-BB69E1CA09E8}"/>
              </a:ext>
            </a:extLst>
          </p:cNvPr>
          <p:cNvSpPr/>
          <p:nvPr/>
        </p:nvSpPr>
        <p:spPr>
          <a:xfrm>
            <a:off x="368863" y="5968693"/>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いりょう</a:t>
            </a:r>
            <a:endParaRPr lang="en-US" altLang="ja-JP" sz="1100" dirty="0">
              <a:solidFill>
                <a:schemeClr val="bg1"/>
              </a:solidFill>
              <a:latin typeface="BIZ UDPゴシック" panose="020B0400000000000000" pitchFamily="50" charset="-128"/>
              <a:ea typeface="BIZ UDPゴシック" panose="020B0400000000000000" pitchFamily="50" charset="-128"/>
            </a:endParaRPr>
          </a:p>
        </p:txBody>
      </p:sp>
      <p:sp>
        <p:nvSpPr>
          <p:cNvPr id="62" name="正方形/長方形 61">
            <a:extLst>
              <a:ext uri="{FF2B5EF4-FFF2-40B4-BE49-F238E27FC236}">
                <a16:creationId xmlns:a16="http://schemas.microsoft.com/office/drawing/2014/main" id="{45F26F5A-E94F-2784-0486-502DB44605EA}"/>
              </a:ext>
            </a:extLst>
          </p:cNvPr>
          <p:cNvSpPr/>
          <p:nvPr/>
        </p:nvSpPr>
        <p:spPr>
          <a:xfrm>
            <a:off x="2701283" y="1470479"/>
            <a:ext cx="178499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こうてきいりょうほけん</a:t>
            </a:r>
            <a:endParaRPr kumimoji="1" lang="ja-JP" altLang="en-US" sz="1400" dirty="0">
              <a:solidFill>
                <a:schemeClr val="tx1"/>
              </a:solidFill>
            </a:endParaRPr>
          </a:p>
        </p:txBody>
      </p:sp>
      <p:sp>
        <p:nvSpPr>
          <p:cNvPr id="63" name="正方形/長方形 62">
            <a:extLst>
              <a:ext uri="{FF2B5EF4-FFF2-40B4-BE49-F238E27FC236}">
                <a16:creationId xmlns:a16="http://schemas.microsoft.com/office/drawing/2014/main" id="{85784846-E4CE-5227-0777-FBB7F0830781}"/>
              </a:ext>
            </a:extLst>
          </p:cNvPr>
          <p:cNvSpPr/>
          <p:nvPr/>
        </p:nvSpPr>
        <p:spPr>
          <a:xfrm>
            <a:off x="2701283" y="2567372"/>
            <a:ext cx="178499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こうてきねんきんほけん</a:t>
            </a:r>
            <a:endParaRPr kumimoji="1" lang="ja-JP" altLang="en-US" sz="1400" dirty="0">
              <a:solidFill>
                <a:schemeClr val="tx1"/>
              </a:solidFill>
            </a:endParaRPr>
          </a:p>
        </p:txBody>
      </p:sp>
      <p:sp>
        <p:nvSpPr>
          <p:cNvPr id="64" name="正方形/長方形 63">
            <a:extLst>
              <a:ext uri="{FF2B5EF4-FFF2-40B4-BE49-F238E27FC236}">
                <a16:creationId xmlns:a16="http://schemas.microsoft.com/office/drawing/2014/main" id="{95B63833-3FBE-C3C7-E737-7022059685BE}"/>
              </a:ext>
            </a:extLst>
          </p:cNvPr>
          <p:cNvSpPr/>
          <p:nvPr/>
        </p:nvSpPr>
        <p:spPr>
          <a:xfrm>
            <a:off x="2684910" y="3669911"/>
            <a:ext cx="178499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こうてきかいごほけん</a:t>
            </a:r>
            <a:endParaRPr kumimoji="1" lang="ja-JP" altLang="en-US" sz="1400" dirty="0">
              <a:solidFill>
                <a:schemeClr val="tx1"/>
              </a:solidFill>
            </a:endParaRPr>
          </a:p>
        </p:txBody>
      </p:sp>
      <p:sp>
        <p:nvSpPr>
          <p:cNvPr id="65" name="正方形/長方形 64">
            <a:extLst>
              <a:ext uri="{FF2B5EF4-FFF2-40B4-BE49-F238E27FC236}">
                <a16:creationId xmlns:a16="http://schemas.microsoft.com/office/drawing/2014/main" id="{833E3FEB-8846-EFF6-94A1-3D1B7EA4588E}"/>
              </a:ext>
            </a:extLst>
          </p:cNvPr>
          <p:cNvSpPr/>
          <p:nvPr/>
        </p:nvSpPr>
        <p:spPr>
          <a:xfrm>
            <a:off x="2653658" y="4566727"/>
            <a:ext cx="95631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ろうどうしゃ</a:t>
            </a:r>
            <a:endParaRPr kumimoji="1" lang="ja-JP" altLang="en-US" sz="1100" dirty="0">
              <a:solidFill>
                <a:schemeClr val="tx1"/>
              </a:solidFill>
            </a:endParaRPr>
          </a:p>
        </p:txBody>
      </p:sp>
      <p:sp>
        <p:nvSpPr>
          <p:cNvPr id="66" name="正方形/長方形 65">
            <a:extLst>
              <a:ext uri="{FF2B5EF4-FFF2-40B4-BE49-F238E27FC236}">
                <a16:creationId xmlns:a16="http://schemas.microsoft.com/office/drawing/2014/main" id="{0B666912-135C-EE2B-A665-074567C131AF}"/>
              </a:ext>
            </a:extLst>
          </p:cNvPr>
          <p:cNvSpPr/>
          <p:nvPr/>
        </p:nvSpPr>
        <p:spPr>
          <a:xfrm>
            <a:off x="2682112" y="5270527"/>
            <a:ext cx="178499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さいがいほしょうほけん</a:t>
            </a:r>
            <a:endParaRPr kumimoji="1" lang="ja-JP" altLang="en-US" sz="1100" dirty="0">
              <a:solidFill>
                <a:schemeClr val="tx1"/>
              </a:solidFill>
            </a:endParaRPr>
          </a:p>
        </p:txBody>
      </p:sp>
      <p:sp>
        <p:nvSpPr>
          <p:cNvPr id="67" name="正方形/長方形 66">
            <a:extLst>
              <a:ext uri="{FF2B5EF4-FFF2-40B4-BE49-F238E27FC236}">
                <a16:creationId xmlns:a16="http://schemas.microsoft.com/office/drawing/2014/main" id="{206382E7-E998-EBF4-6967-1A1E151E7133}"/>
              </a:ext>
            </a:extLst>
          </p:cNvPr>
          <p:cNvSpPr/>
          <p:nvPr/>
        </p:nvSpPr>
        <p:spPr>
          <a:xfrm>
            <a:off x="2633190" y="5679050"/>
            <a:ext cx="131016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こ</a:t>
            </a:r>
            <a:r>
              <a:rPr lang="ja-JP" altLang="en-US" sz="1100" dirty="0">
                <a:solidFill>
                  <a:schemeClr val="tx1"/>
                </a:solidFill>
                <a:latin typeface="BIZ UDPゴシック" panose="020B0400000000000000" pitchFamily="50" charset="-128"/>
                <a:ea typeface="BIZ UDPゴシック" panose="020B0400000000000000" pitchFamily="50" charset="-128"/>
              </a:rPr>
              <a:t>よう</a:t>
            </a:r>
            <a:r>
              <a:rPr kumimoji="1" lang="ja-JP" altLang="en-US" sz="1100" dirty="0">
                <a:solidFill>
                  <a:schemeClr val="tx1"/>
                </a:solidFill>
                <a:latin typeface="BIZ UDPゴシック" panose="020B0400000000000000" pitchFamily="50" charset="-128"/>
                <a:ea typeface="BIZ UDPゴシック" panose="020B0400000000000000" pitchFamily="50" charset="-128"/>
              </a:rPr>
              <a:t>ほけん</a:t>
            </a:r>
            <a:endParaRPr kumimoji="1" lang="ja-JP" altLang="en-US" sz="1400" dirty="0">
              <a:solidFill>
                <a:schemeClr val="tx1"/>
              </a:solidFill>
            </a:endParaRPr>
          </a:p>
        </p:txBody>
      </p:sp>
      <p:grpSp>
        <p:nvGrpSpPr>
          <p:cNvPr id="83" name="グループ化 82">
            <a:extLst>
              <a:ext uri="{FF2B5EF4-FFF2-40B4-BE49-F238E27FC236}">
                <a16:creationId xmlns:a16="http://schemas.microsoft.com/office/drawing/2014/main" id="{D7257DB4-8F07-9FFD-3D7D-62629E090731}"/>
              </a:ext>
            </a:extLst>
          </p:cNvPr>
          <p:cNvGrpSpPr/>
          <p:nvPr/>
        </p:nvGrpSpPr>
        <p:grpSpPr>
          <a:xfrm>
            <a:off x="5265515" y="1422207"/>
            <a:ext cx="3446685" cy="936000"/>
            <a:chOff x="5265515" y="1422207"/>
            <a:chExt cx="3446685" cy="936000"/>
          </a:xfrm>
        </p:grpSpPr>
        <p:sp>
          <p:nvSpPr>
            <p:cNvPr id="17" name="テキスト ボックス 18"/>
            <p:cNvSpPr txBox="1">
              <a:spLocks noChangeArrowheads="1"/>
            </p:cNvSpPr>
            <p:nvPr/>
          </p:nvSpPr>
          <p:spPr bwMode="auto">
            <a:xfrm>
              <a:off x="5280819" y="1422207"/>
              <a:ext cx="3431381" cy="936000"/>
            </a:xfrm>
            <a:prstGeom prst="rect">
              <a:avLst/>
            </a:prstGeom>
            <a:solidFill>
              <a:schemeClr val="bg1"/>
            </a:solidFill>
            <a:ln w="19050">
              <a:solidFill>
                <a:srgbClr val="0070C0"/>
              </a:solidFill>
              <a:miter lim="800000"/>
              <a:headEnd/>
              <a:tailEnd/>
            </a:ln>
          </p:spPr>
          <p:txBody>
            <a:bodyPr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2200" b="1" dirty="0">
                  <a:solidFill>
                    <a:srgbClr val="FF0000"/>
                  </a:solidFill>
                  <a:latin typeface="Meiryo UI" panose="020B0604030504040204" pitchFamily="50" charset="-128"/>
                  <a:ea typeface="Meiryo UI" panose="020B0604030504040204" pitchFamily="50" charset="-128"/>
                  <a:cs typeface="ヒラギノ角ゴ Pro W6"/>
                </a:rPr>
                <a:t>病気</a:t>
              </a:r>
              <a:r>
                <a:rPr lang="ja-JP" altLang="en-US" sz="22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や</a:t>
              </a:r>
              <a:r>
                <a:rPr lang="ja-JP" altLang="en-US" sz="2200" b="1" dirty="0">
                  <a:solidFill>
                    <a:srgbClr val="FF0000"/>
                  </a:solidFill>
                  <a:latin typeface="Meiryo UI" panose="020B0604030504040204" pitchFamily="50" charset="-128"/>
                  <a:ea typeface="Meiryo UI" panose="020B0604030504040204" pitchFamily="50" charset="-128"/>
                  <a:cs typeface="ヒラギノ角ゴ Pro W6"/>
                </a:rPr>
                <a:t>ケガ</a:t>
              </a:r>
              <a:r>
                <a:rPr lang="ja-JP" altLang="en-US" sz="22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にかかる治療費</a:t>
              </a:r>
            </a:p>
          </p:txBody>
        </p:sp>
        <p:sp>
          <p:nvSpPr>
            <p:cNvPr id="68" name="正方形/長方形 67">
              <a:extLst>
                <a:ext uri="{FF2B5EF4-FFF2-40B4-BE49-F238E27FC236}">
                  <a16:creationId xmlns:a16="http://schemas.microsoft.com/office/drawing/2014/main" id="{2F744BDE-CC92-6219-FAF0-F24C13F67711}"/>
                </a:ext>
              </a:extLst>
            </p:cNvPr>
            <p:cNvSpPr/>
            <p:nvPr/>
          </p:nvSpPr>
          <p:spPr>
            <a:xfrm>
              <a:off x="5265515" y="1471215"/>
              <a:ext cx="76385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rgbClr val="FF0000"/>
                  </a:solidFill>
                  <a:latin typeface="BIZ UDPゴシック" panose="020B0400000000000000" pitchFamily="50" charset="-128"/>
                  <a:ea typeface="BIZ UDPゴシック" panose="020B0400000000000000" pitchFamily="50" charset="-128"/>
                </a:rPr>
                <a:t>びょうき</a:t>
              </a:r>
              <a:endParaRPr kumimoji="1" lang="ja-JP" altLang="en-US" sz="1400" dirty="0">
                <a:solidFill>
                  <a:srgbClr val="FF0000"/>
                </a:solidFill>
              </a:endParaRPr>
            </a:p>
          </p:txBody>
        </p:sp>
        <p:sp>
          <p:nvSpPr>
            <p:cNvPr id="69" name="正方形/長方形 68">
              <a:extLst>
                <a:ext uri="{FF2B5EF4-FFF2-40B4-BE49-F238E27FC236}">
                  <a16:creationId xmlns:a16="http://schemas.microsoft.com/office/drawing/2014/main" id="{304A6E08-FEC4-42B1-65AB-3CF91AD39C2E}"/>
                </a:ext>
              </a:extLst>
            </p:cNvPr>
            <p:cNvSpPr/>
            <p:nvPr/>
          </p:nvSpPr>
          <p:spPr>
            <a:xfrm>
              <a:off x="7551514" y="1471215"/>
              <a:ext cx="868586"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ちりょうひ</a:t>
              </a:r>
              <a:endParaRPr kumimoji="1" lang="ja-JP" altLang="en-US" sz="1400" dirty="0">
                <a:solidFill>
                  <a:schemeClr val="tx1"/>
                </a:solidFill>
              </a:endParaRPr>
            </a:p>
          </p:txBody>
        </p:sp>
      </p:grpSp>
      <p:grpSp>
        <p:nvGrpSpPr>
          <p:cNvPr id="84" name="グループ化 83">
            <a:extLst>
              <a:ext uri="{FF2B5EF4-FFF2-40B4-BE49-F238E27FC236}">
                <a16:creationId xmlns:a16="http://schemas.microsoft.com/office/drawing/2014/main" id="{07112564-6D75-DB12-CF09-DC23BEF8E5A2}"/>
              </a:ext>
            </a:extLst>
          </p:cNvPr>
          <p:cNvGrpSpPr/>
          <p:nvPr/>
        </p:nvGrpSpPr>
        <p:grpSpPr>
          <a:xfrm>
            <a:off x="5280819" y="2310231"/>
            <a:ext cx="3457279" cy="1264229"/>
            <a:chOff x="5280819" y="2310231"/>
            <a:chExt cx="3457279" cy="1264229"/>
          </a:xfrm>
        </p:grpSpPr>
        <p:grpSp>
          <p:nvGrpSpPr>
            <p:cNvPr id="5" name="グループ化 4">
              <a:extLst>
                <a:ext uri="{FF2B5EF4-FFF2-40B4-BE49-F238E27FC236}">
                  <a16:creationId xmlns:a16="http://schemas.microsoft.com/office/drawing/2014/main" id="{F020EC8F-A522-43A4-A786-A4EC546F1587}"/>
                </a:ext>
              </a:extLst>
            </p:cNvPr>
            <p:cNvGrpSpPr/>
            <p:nvPr/>
          </p:nvGrpSpPr>
          <p:grpSpPr>
            <a:xfrm>
              <a:off x="5280819" y="2422460"/>
              <a:ext cx="3457279" cy="1152000"/>
              <a:chOff x="5280819" y="2548126"/>
              <a:chExt cx="3457279" cy="1077677"/>
            </a:xfrm>
          </p:grpSpPr>
          <p:sp>
            <p:nvSpPr>
              <p:cNvPr id="15" name="テキスト ボックス 3"/>
              <p:cNvSpPr txBox="1">
                <a:spLocks noChangeArrowheads="1"/>
              </p:cNvSpPr>
              <p:nvPr/>
            </p:nvSpPr>
            <p:spPr bwMode="auto">
              <a:xfrm>
                <a:off x="5280819" y="2548126"/>
                <a:ext cx="3431381" cy="1077677"/>
              </a:xfrm>
              <a:prstGeom prst="rect">
                <a:avLst/>
              </a:prstGeom>
              <a:solidFill>
                <a:schemeClr val="bg1"/>
              </a:solidFill>
              <a:ln w="19050">
                <a:solidFill>
                  <a:srgbClr val="0070C0"/>
                </a:solidFill>
                <a:miter lim="800000"/>
                <a:headEnd/>
                <a:tailEnd/>
              </a:ln>
            </p:spPr>
            <p:txBody>
              <a:bodyPr wrap="square"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lnSpc>
                    <a:spcPts val="2800"/>
                  </a:lnSpc>
                  <a:spcBef>
                    <a:spcPct val="0"/>
                  </a:spcBef>
                  <a:buFontTx/>
                  <a:buNone/>
                </a:pPr>
                <a:r>
                  <a:rPr lang="ja-JP" altLang="en-US" sz="22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・老後</a:t>
                </a:r>
                <a:endParaRPr lang="en-US" altLang="ja-JP" sz="22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a:p>
                <a:pPr eaLnBrk="1" hangingPunct="1">
                  <a:lnSpc>
                    <a:spcPts val="2800"/>
                  </a:lnSpc>
                  <a:spcBef>
                    <a:spcPct val="0"/>
                  </a:spcBef>
                  <a:buFontTx/>
                  <a:buNone/>
                </a:pPr>
                <a:r>
                  <a:rPr lang="ja-JP" altLang="en-US" sz="2200" b="1" dirty="0">
                    <a:latin typeface="Meiryo UI" panose="020B0604030504040204" pitchFamily="50" charset="-128"/>
                    <a:ea typeface="Meiryo UI" panose="020B0604030504040204" pitchFamily="50" charset="-128"/>
                    <a:cs typeface="ヒラギノ角ゴ Pro W6"/>
                  </a:rPr>
                  <a:t>・</a:t>
                </a:r>
                <a:r>
                  <a:rPr lang="ja-JP" altLang="en-US" sz="2200" b="1" dirty="0">
                    <a:solidFill>
                      <a:srgbClr val="FF0000"/>
                    </a:solidFill>
                    <a:latin typeface="Meiryo UI" panose="020B0604030504040204" pitchFamily="50" charset="-128"/>
                    <a:ea typeface="Meiryo UI" panose="020B0604030504040204" pitchFamily="50" charset="-128"/>
                    <a:cs typeface="ヒラギノ角ゴ Pro W6"/>
                  </a:rPr>
                  <a:t>障害</a:t>
                </a:r>
                <a:r>
                  <a:rPr lang="ja-JP" altLang="en-US" sz="22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状態時</a:t>
                </a:r>
                <a:endParaRPr lang="en-US" altLang="ja-JP" sz="22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a:p>
                <a:pPr eaLnBrk="1" hangingPunct="1">
                  <a:lnSpc>
                    <a:spcPts val="2800"/>
                  </a:lnSpc>
                  <a:spcBef>
                    <a:spcPct val="0"/>
                  </a:spcBef>
                  <a:buFontTx/>
                  <a:buNone/>
                </a:pPr>
                <a:r>
                  <a:rPr lang="ja-JP" altLang="en-US" sz="2200" b="1" dirty="0">
                    <a:latin typeface="Meiryo UI" panose="020B0604030504040204" pitchFamily="50" charset="-128"/>
                    <a:ea typeface="Meiryo UI" panose="020B0604030504040204" pitchFamily="50" charset="-128"/>
                    <a:cs typeface="ヒラギノ角ゴ Pro W6"/>
                  </a:rPr>
                  <a:t>・</a:t>
                </a:r>
                <a:r>
                  <a:rPr lang="ja-JP" altLang="en-US" sz="2200" b="1" dirty="0">
                    <a:solidFill>
                      <a:srgbClr val="FF0000"/>
                    </a:solidFill>
                    <a:latin typeface="Meiryo UI" panose="020B0604030504040204" pitchFamily="50" charset="-128"/>
                    <a:ea typeface="Meiryo UI" panose="020B0604030504040204" pitchFamily="50" charset="-128"/>
                    <a:cs typeface="ヒラギノ角ゴ Pro W6"/>
                  </a:rPr>
                  <a:t>遺族</a:t>
                </a:r>
                <a:endParaRPr lang="ja-JP" altLang="en-US" sz="22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p:txBody>
          </p:sp>
          <p:sp>
            <p:nvSpPr>
              <p:cNvPr id="4" name="右中かっこ 3">
                <a:extLst>
                  <a:ext uri="{FF2B5EF4-FFF2-40B4-BE49-F238E27FC236}">
                    <a16:creationId xmlns:a16="http://schemas.microsoft.com/office/drawing/2014/main" id="{F86C3B79-96BF-4E9F-877C-16A96FFA64E5}"/>
                  </a:ext>
                </a:extLst>
              </p:cNvPr>
              <p:cNvSpPr/>
              <p:nvPr/>
            </p:nvSpPr>
            <p:spPr>
              <a:xfrm>
                <a:off x="6837744" y="2633559"/>
                <a:ext cx="238978" cy="917587"/>
              </a:xfrm>
              <a:prstGeom prst="rightBrace">
                <a:avLst>
                  <a:gd name="adj1" fmla="val 23768"/>
                  <a:gd name="adj2" fmla="val 50624"/>
                </a:avLst>
              </a:prstGeom>
              <a:ln w="19050">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48" name="テキスト ボックス 3">
                <a:extLst>
                  <a:ext uri="{FF2B5EF4-FFF2-40B4-BE49-F238E27FC236}">
                    <a16:creationId xmlns:a16="http://schemas.microsoft.com/office/drawing/2014/main" id="{C1B35D2C-4C9B-4BBF-882B-5865C6B91BA3}"/>
                  </a:ext>
                </a:extLst>
              </p:cNvPr>
              <p:cNvSpPr txBox="1">
                <a:spLocks noChangeArrowheads="1"/>
              </p:cNvSpPr>
              <p:nvPr/>
            </p:nvSpPr>
            <p:spPr bwMode="auto">
              <a:xfrm>
                <a:off x="7006034" y="2748288"/>
                <a:ext cx="1732064" cy="648000"/>
              </a:xfrm>
              <a:prstGeom prst="rect">
                <a:avLst/>
              </a:prstGeom>
              <a:noFill/>
              <a:ln w="57150" cmpd="sng">
                <a:noFill/>
                <a:miter lim="800000"/>
                <a:headEnd/>
                <a:tailEnd/>
              </a:ln>
            </p:spPr>
            <p:txBody>
              <a:bodyPr wrap="square"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22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の生活費など</a:t>
                </a:r>
              </a:p>
            </p:txBody>
          </p:sp>
        </p:grpSp>
        <p:sp>
          <p:nvSpPr>
            <p:cNvPr id="70" name="正方形/長方形 69">
              <a:extLst>
                <a:ext uri="{FF2B5EF4-FFF2-40B4-BE49-F238E27FC236}">
                  <a16:creationId xmlns:a16="http://schemas.microsoft.com/office/drawing/2014/main" id="{9D89234F-5968-DD53-8058-1EFF096382AE}"/>
                </a:ext>
              </a:extLst>
            </p:cNvPr>
            <p:cNvSpPr/>
            <p:nvPr/>
          </p:nvSpPr>
          <p:spPr>
            <a:xfrm>
              <a:off x="5355470" y="2310231"/>
              <a:ext cx="868586"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ろうご</a:t>
              </a:r>
              <a:endParaRPr kumimoji="1" lang="ja-JP" altLang="en-US" sz="1000" dirty="0">
                <a:solidFill>
                  <a:schemeClr val="tx1"/>
                </a:solidFill>
              </a:endParaRPr>
            </a:p>
          </p:txBody>
        </p:sp>
        <p:sp>
          <p:nvSpPr>
            <p:cNvPr id="72" name="正方形/長方形 71">
              <a:extLst>
                <a:ext uri="{FF2B5EF4-FFF2-40B4-BE49-F238E27FC236}">
                  <a16:creationId xmlns:a16="http://schemas.microsoft.com/office/drawing/2014/main" id="{A1A37133-1B52-548F-CFE2-CF0A3E5ECDCC}"/>
                </a:ext>
              </a:extLst>
            </p:cNvPr>
            <p:cNvSpPr/>
            <p:nvPr/>
          </p:nvSpPr>
          <p:spPr>
            <a:xfrm>
              <a:off x="5380821" y="2643513"/>
              <a:ext cx="160884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rgbClr val="FF0000"/>
                  </a:solidFill>
                  <a:latin typeface="BIZ UDPゴシック" panose="020B0400000000000000" pitchFamily="50" charset="-128"/>
                  <a:ea typeface="BIZ UDPゴシック" panose="020B0400000000000000" pitchFamily="50" charset="-128"/>
                </a:rPr>
                <a:t>しょうがい　　　</a:t>
              </a:r>
              <a:r>
                <a:rPr lang="ja-JP" altLang="en-US" sz="800" dirty="0">
                  <a:solidFill>
                    <a:schemeClr val="tx1"/>
                  </a:solidFill>
                  <a:latin typeface="BIZ UDPゴシック" panose="020B0400000000000000" pitchFamily="50" charset="-128"/>
                  <a:ea typeface="BIZ UDPゴシック" panose="020B0400000000000000" pitchFamily="50" charset="-128"/>
                </a:rPr>
                <a:t>じょうたいじ</a:t>
              </a:r>
              <a:endParaRPr kumimoji="1" lang="ja-JP" altLang="en-US" sz="1000" dirty="0">
                <a:solidFill>
                  <a:schemeClr val="tx1"/>
                </a:solidFill>
              </a:endParaRPr>
            </a:p>
          </p:txBody>
        </p:sp>
        <p:sp>
          <p:nvSpPr>
            <p:cNvPr id="73" name="正方形/長方形 72">
              <a:extLst>
                <a:ext uri="{FF2B5EF4-FFF2-40B4-BE49-F238E27FC236}">
                  <a16:creationId xmlns:a16="http://schemas.microsoft.com/office/drawing/2014/main" id="{D48F3C0A-AAA5-7EED-0E4D-63356F0F8050}"/>
                </a:ext>
              </a:extLst>
            </p:cNvPr>
            <p:cNvSpPr/>
            <p:nvPr/>
          </p:nvSpPr>
          <p:spPr>
            <a:xfrm>
              <a:off x="5354923" y="2996200"/>
              <a:ext cx="868586"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rgbClr val="FF0000"/>
                  </a:solidFill>
                  <a:latin typeface="BIZ UDPゴシック" panose="020B0400000000000000" pitchFamily="50" charset="-128"/>
                  <a:ea typeface="BIZ UDPゴシック" panose="020B0400000000000000" pitchFamily="50" charset="-128"/>
                </a:rPr>
                <a:t>いぞく</a:t>
              </a:r>
              <a:endParaRPr kumimoji="1" lang="ja-JP" altLang="en-US" sz="1000" dirty="0">
                <a:solidFill>
                  <a:srgbClr val="FF0000"/>
                </a:solidFill>
              </a:endParaRPr>
            </a:p>
          </p:txBody>
        </p:sp>
        <p:sp>
          <p:nvSpPr>
            <p:cNvPr id="74" name="正方形/長方形 73">
              <a:extLst>
                <a:ext uri="{FF2B5EF4-FFF2-40B4-BE49-F238E27FC236}">
                  <a16:creationId xmlns:a16="http://schemas.microsoft.com/office/drawing/2014/main" id="{8795CF13-4F82-9970-D0DF-164B0304C0A0}"/>
                </a:ext>
              </a:extLst>
            </p:cNvPr>
            <p:cNvSpPr/>
            <p:nvPr/>
          </p:nvSpPr>
          <p:spPr>
            <a:xfrm>
              <a:off x="7308756" y="2582048"/>
              <a:ext cx="93989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せいかつひ</a:t>
              </a:r>
              <a:endParaRPr kumimoji="1" lang="ja-JP" altLang="en-US" sz="1400" dirty="0">
                <a:solidFill>
                  <a:schemeClr val="tx1"/>
                </a:solidFill>
              </a:endParaRPr>
            </a:p>
          </p:txBody>
        </p:sp>
      </p:grpSp>
      <p:grpSp>
        <p:nvGrpSpPr>
          <p:cNvPr id="86" name="グループ化 85">
            <a:extLst>
              <a:ext uri="{FF2B5EF4-FFF2-40B4-BE49-F238E27FC236}">
                <a16:creationId xmlns:a16="http://schemas.microsoft.com/office/drawing/2014/main" id="{C1FE26B3-EE6C-D981-FA14-AE9B0CC53C45}"/>
              </a:ext>
            </a:extLst>
          </p:cNvPr>
          <p:cNvGrpSpPr/>
          <p:nvPr/>
        </p:nvGrpSpPr>
        <p:grpSpPr>
          <a:xfrm>
            <a:off x="5233718" y="4633798"/>
            <a:ext cx="3478482" cy="936000"/>
            <a:chOff x="5233718" y="4633798"/>
            <a:chExt cx="3478482" cy="936000"/>
          </a:xfrm>
        </p:grpSpPr>
        <p:sp>
          <p:nvSpPr>
            <p:cNvPr id="19" name="テキスト ボックス 20"/>
            <p:cNvSpPr txBox="1">
              <a:spLocks noChangeArrowheads="1"/>
            </p:cNvSpPr>
            <p:nvPr/>
          </p:nvSpPr>
          <p:spPr bwMode="auto">
            <a:xfrm>
              <a:off x="5280819" y="4633798"/>
              <a:ext cx="3431381" cy="936000"/>
            </a:xfrm>
            <a:prstGeom prst="rect">
              <a:avLst/>
            </a:prstGeom>
            <a:solidFill>
              <a:schemeClr val="bg1"/>
            </a:solidFill>
            <a:ln w="19050">
              <a:solidFill>
                <a:srgbClr val="0070C0"/>
              </a:solidFill>
              <a:miter lim="800000"/>
              <a:headEnd/>
              <a:tailEnd/>
            </a:ln>
          </p:spPr>
          <p:txBody>
            <a:bodyPr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2200" b="1" dirty="0">
                  <a:solidFill>
                    <a:srgbClr val="FF0000"/>
                  </a:solidFill>
                  <a:latin typeface="Meiryo UI" panose="020B0604030504040204" pitchFamily="50" charset="-128"/>
                  <a:ea typeface="Meiryo UI" panose="020B0604030504040204" pitchFamily="50" charset="-128"/>
                  <a:cs typeface="ヒラギノ角ゴ Pro W6"/>
                </a:rPr>
                <a:t>仕事中</a:t>
              </a:r>
              <a:r>
                <a:rPr lang="ja-JP" altLang="en-US" sz="22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のケガ等の治療費</a:t>
              </a:r>
            </a:p>
          </p:txBody>
        </p:sp>
        <p:sp>
          <p:nvSpPr>
            <p:cNvPr id="77" name="正方形/長方形 76">
              <a:extLst>
                <a:ext uri="{FF2B5EF4-FFF2-40B4-BE49-F238E27FC236}">
                  <a16:creationId xmlns:a16="http://schemas.microsoft.com/office/drawing/2014/main" id="{264DA691-6620-F367-DD3A-8530534F12FA}"/>
                </a:ext>
              </a:extLst>
            </p:cNvPr>
            <p:cNvSpPr/>
            <p:nvPr/>
          </p:nvSpPr>
          <p:spPr>
            <a:xfrm>
              <a:off x="7402119" y="4706079"/>
              <a:ext cx="93989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ちりょうひ</a:t>
              </a:r>
              <a:endParaRPr kumimoji="1" lang="ja-JP" altLang="en-US" sz="1400" dirty="0">
                <a:solidFill>
                  <a:schemeClr val="tx1"/>
                </a:solidFill>
              </a:endParaRPr>
            </a:p>
          </p:txBody>
        </p:sp>
        <p:sp>
          <p:nvSpPr>
            <p:cNvPr id="78" name="正方形/長方形 77">
              <a:extLst>
                <a:ext uri="{FF2B5EF4-FFF2-40B4-BE49-F238E27FC236}">
                  <a16:creationId xmlns:a16="http://schemas.microsoft.com/office/drawing/2014/main" id="{7ABB419C-074A-2208-EF2D-2AB6CA2B6E9F}"/>
                </a:ext>
              </a:extLst>
            </p:cNvPr>
            <p:cNvSpPr/>
            <p:nvPr/>
          </p:nvSpPr>
          <p:spPr>
            <a:xfrm>
              <a:off x="6716318" y="4700224"/>
              <a:ext cx="68580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など</a:t>
              </a:r>
              <a:endParaRPr kumimoji="1" lang="ja-JP" altLang="en-US" sz="1400" dirty="0">
                <a:solidFill>
                  <a:schemeClr val="tx1"/>
                </a:solidFill>
              </a:endParaRPr>
            </a:p>
          </p:txBody>
        </p:sp>
        <p:sp>
          <p:nvSpPr>
            <p:cNvPr id="79" name="正方形/長方形 78">
              <a:extLst>
                <a:ext uri="{FF2B5EF4-FFF2-40B4-BE49-F238E27FC236}">
                  <a16:creationId xmlns:a16="http://schemas.microsoft.com/office/drawing/2014/main" id="{124371C6-9CC7-C551-E11B-85F9534024A0}"/>
                </a:ext>
              </a:extLst>
            </p:cNvPr>
            <p:cNvSpPr/>
            <p:nvPr/>
          </p:nvSpPr>
          <p:spPr>
            <a:xfrm>
              <a:off x="5233718" y="4703130"/>
              <a:ext cx="112898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rgbClr val="FF0000"/>
                  </a:solidFill>
                  <a:latin typeface="BIZ UDPゴシック" panose="020B0400000000000000" pitchFamily="50" charset="-128"/>
                  <a:ea typeface="BIZ UDPゴシック" panose="020B0400000000000000" pitchFamily="50" charset="-128"/>
                </a:rPr>
                <a:t>しごとちゅう</a:t>
              </a:r>
              <a:endParaRPr kumimoji="1" lang="ja-JP" altLang="en-US" sz="1400" dirty="0">
                <a:solidFill>
                  <a:srgbClr val="FF0000"/>
                </a:solidFill>
              </a:endParaRPr>
            </a:p>
          </p:txBody>
        </p:sp>
      </p:grpSp>
      <p:grpSp>
        <p:nvGrpSpPr>
          <p:cNvPr id="87" name="グループ化 86">
            <a:extLst>
              <a:ext uri="{FF2B5EF4-FFF2-40B4-BE49-F238E27FC236}">
                <a16:creationId xmlns:a16="http://schemas.microsoft.com/office/drawing/2014/main" id="{109A9D70-5B68-0749-D70C-1972F4594656}"/>
              </a:ext>
            </a:extLst>
          </p:cNvPr>
          <p:cNvGrpSpPr/>
          <p:nvPr/>
        </p:nvGrpSpPr>
        <p:grpSpPr>
          <a:xfrm>
            <a:off x="5196337" y="5635865"/>
            <a:ext cx="3515863" cy="936000"/>
            <a:chOff x="5196337" y="5635865"/>
            <a:chExt cx="3515863" cy="936000"/>
          </a:xfrm>
        </p:grpSpPr>
        <p:sp>
          <p:nvSpPr>
            <p:cNvPr id="23" name="テキスト ボックス 21"/>
            <p:cNvSpPr txBox="1">
              <a:spLocks noChangeArrowheads="1"/>
            </p:cNvSpPr>
            <p:nvPr/>
          </p:nvSpPr>
          <p:spPr bwMode="auto">
            <a:xfrm>
              <a:off x="5280819" y="5635865"/>
              <a:ext cx="3431381" cy="936000"/>
            </a:xfrm>
            <a:prstGeom prst="rect">
              <a:avLst/>
            </a:prstGeom>
            <a:solidFill>
              <a:schemeClr val="bg1"/>
            </a:solidFill>
            <a:ln w="19050">
              <a:solidFill>
                <a:srgbClr val="0070C0"/>
              </a:solidFill>
              <a:miter lim="800000"/>
              <a:headEnd/>
              <a:tailEnd/>
            </a:ln>
          </p:spPr>
          <p:txBody>
            <a:bodyPr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2200" b="1" dirty="0">
                  <a:solidFill>
                    <a:srgbClr val="FF0000"/>
                  </a:solidFill>
                  <a:latin typeface="Meiryo UI" panose="020B0604030504040204" pitchFamily="50" charset="-128"/>
                  <a:ea typeface="Meiryo UI" panose="020B0604030504040204" pitchFamily="50" charset="-128"/>
                  <a:cs typeface="ヒラギノ角ゴ Pro W6"/>
                </a:rPr>
                <a:t>失業</a:t>
              </a:r>
              <a:r>
                <a:rPr lang="ja-JP" altLang="en-US" sz="22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時の生活費</a:t>
              </a:r>
            </a:p>
          </p:txBody>
        </p:sp>
        <p:sp>
          <p:nvSpPr>
            <p:cNvPr id="80" name="正方形/長方形 79">
              <a:extLst>
                <a:ext uri="{FF2B5EF4-FFF2-40B4-BE49-F238E27FC236}">
                  <a16:creationId xmlns:a16="http://schemas.microsoft.com/office/drawing/2014/main" id="{FC68A4AB-D3CB-F391-8422-2B665380E3F2}"/>
                </a:ext>
              </a:extLst>
            </p:cNvPr>
            <p:cNvSpPr/>
            <p:nvPr/>
          </p:nvSpPr>
          <p:spPr>
            <a:xfrm>
              <a:off x="5196337" y="5693798"/>
              <a:ext cx="94144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rgbClr val="FF0000"/>
                  </a:solidFill>
                  <a:latin typeface="BIZ UDPゴシック" panose="020B0400000000000000" pitchFamily="50" charset="-128"/>
                  <a:ea typeface="BIZ UDPゴシック" panose="020B0400000000000000" pitchFamily="50" charset="-128"/>
                </a:rPr>
                <a:t>しつぎょう</a:t>
              </a:r>
              <a:endParaRPr kumimoji="1" lang="ja-JP" altLang="en-US" sz="1400" dirty="0">
                <a:solidFill>
                  <a:srgbClr val="FF0000"/>
                </a:solidFill>
              </a:endParaRPr>
            </a:p>
          </p:txBody>
        </p:sp>
        <p:sp>
          <p:nvSpPr>
            <p:cNvPr id="81" name="正方形/長方形 80">
              <a:extLst>
                <a:ext uri="{FF2B5EF4-FFF2-40B4-BE49-F238E27FC236}">
                  <a16:creationId xmlns:a16="http://schemas.microsoft.com/office/drawing/2014/main" id="{0AC093E0-5F5E-C1FA-F300-F0E1A3E781BB}"/>
                </a:ext>
              </a:extLst>
            </p:cNvPr>
            <p:cNvSpPr/>
            <p:nvPr/>
          </p:nvSpPr>
          <p:spPr>
            <a:xfrm>
              <a:off x="6419850" y="5698803"/>
              <a:ext cx="93989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せいかつひ</a:t>
              </a:r>
              <a:endParaRPr kumimoji="1" lang="ja-JP" altLang="en-US" sz="1400" dirty="0">
                <a:solidFill>
                  <a:schemeClr val="tx1"/>
                </a:solidFill>
              </a:endParaRPr>
            </a:p>
          </p:txBody>
        </p:sp>
        <p:sp>
          <p:nvSpPr>
            <p:cNvPr id="82" name="正方形/長方形 81">
              <a:extLst>
                <a:ext uri="{FF2B5EF4-FFF2-40B4-BE49-F238E27FC236}">
                  <a16:creationId xmlns:a16="http://schemas.microsoft.com/office/drawing/2014/main" id="{56E63852-2B9B-FF8A-4B3E-C6BCAEB2B404}"/>
                </a:ext>
              </a:extLst>
            </p:cNvPr>
            <p:cNvSpPr/>
            <p:nvPr/>
          </p:nvSpPr>
          <p:spPr>
            <a:xfrm>
              <a:off x="5734049" y="5692948"/>
              <a:ext cx="68580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じ</a:t>
              </a:r>
              <a:endParaRPr kumimoji="1" lang="ja-JP" altLang="en-US" sz="1400" dirty="0">
                <a:solidFill>
                  <a:schemeClr val="tx1"/>
                </a:solidFill>
              </a:endParaRPr>
            </a:p>
          </p:txBody>
        </p:sp>
      </p:grpSp>
      <p:grpSp>
        <p:nvGrpSpPr>
          <p:cNvPr id="89" name="グループ化 88">
            <a:extLst>
              <a:ext uri="{FF2B5EF4-FFF2-40B4-BE49-F238E27FC236}">
                <a16:creationId xmlns:a16="http://schemas.microsoft.com/office/drawing/2014/main" id="{FAC20ACC-CB89-64A9-7D3A-3FE31076D6FF}"/>
              </a:ext>
            </a:extLst>
          </p:cNvPr>
          <p:cNvGrpSpPr/>
          <p:nvPr/>
        </p:nvGrpSpPr>
        <p:grpSpPr>
          <a:xfrm>
            <a:off x="5272776" y="3539048"/>
            <a:ext cx="3439424" cy="1021754"/>
            <a:chOff x="5272776" y="3539048"/>
            <a:chExt cx="3439424" cy="1021754"/>
          </a:xfrm>
        </p:grpSpPr>
        <p:grpSp>
          <p:nvGrpSpPr>
            <p:cNvPr id="85" name="グループ化 84">
              <a:extLst>
                <a:ext uri="{FF2B5EF4-FFF2-40B4-BE49-F238E27FC236}">
                  <a16:creationId xmlns:a16="http://schemas.microsoft.com/office/drawing/2014/main" id="{EE0E0864-0FA5-96A6-E7F5-41858089FA55}"/>
                </a:ext>
              </a:extLst>
            </p:cNvPr>
            <p:cNvGrpSpPr/>
            <p:nvPr/>
          </p:nvGrpSpPr>
          <p:grpSpPr>
            <a:xfrm>
              <a:off x="5272776" y="3539048"/>
              <a:ext cx="3439424" cy="1021754"/>
              <a:chOff x="5272776" y="3539048"/>
              <a:chExt cx="3439424" cy="1021754"/>
            </a:xfrm>
          </p:grpSpPr>
          <p:sp>
            <p:nvSpPr>
              <p:cNvPr id="21" name="テキスト ボックス 19"/>
              <p:cNvSpPr txBox="1">
                <a:spLocks noChangeArrowheads="1"/>
              </p:cNvSpPr>
              <p:nvPr/>
            </p:nvSpPr>
            <p:spPr bwMode="auto">
              <a:xfrm>
                <a:off x="5280819" y="3624802"/>
                <a:ext cx="3431381" cy="936000"/>
              </a:xfrm>
              <a:prstGeom prst="rect">
                <a:avLst/>
              </a:prstGeom>
              <a:solidFill>
                <a:schemeClr val="bg1"/>
              </a:solidFill>
              <a:ln w="19050">
                <a:solidFill>
                  <a:srgbClr val="0070C0"/>
                </a:solidFill>
                <a:miter lim="800000"/>
                <a:headEnd/>
                <a:tailEnd/>
              </a:ln>
            </p:spPr>
            <p:txBody>
              <a:bodyPr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2200" b="1" dirty="0">
                    <a:solidFill>
                      <a:srgbClr val="FF0000"/>
                    </a:solidFill>
                    <a:latin typeface="Meiryo UI" panose="020B0604030504040204" pitchFamily="50" charset="-128"/>
                    <a:ea typeface="Meiryo UI" panose="020B0604030504040204" pitchFamily="50" charset="-128"/>
                    <a:cs typeface="ヒラギノ角ゴ Pro W6"/>
                  </a:rPr>
                  <a:t>介護サービス</a:t>
                </a:r>
                <a:r>
                  <a:rPr lang="ja-JP" altLang="en-US" sz="22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費用</a:t>
                </a:r>
                <a:endParaRPr lang="en-US" altLang="ja-JP" sz="22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a:p>
                <a:pPr eaLnBrk="1" hangingPunct="1">
                  <a:lnSpc>
                    <a:spcPts val="3400"/>
                  </a:lnSpc>
                  <a:spcBef>
                    <a:spcPct val="0"/>
                  </a:spcBef>
                  <a:buFontTx/>
                  <a:buNone/>
                </a:pPr>
                <a:r>
                  <a:rPr lang="en-US" altLang="ja-JP" sz="22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a:t>
                </a:r>
                <a:r>
                  <a:rPr lang="ja-JP" altLang="en-US" sz="22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訪問介護など</a:t>
                </a:r>
                <a:r>
                  <a:rPr lang="en-US" altLang="ja-JP" sz="22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a:t>
                </a:r>
                <a:endParaRPr lang="ja-JP" altLang="en-US" sz="22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p:txBody>
          </p:sp>
          <p:sp>
            <p:nvSpPr>
              <p:cNvPr id="75" name="正方形/長方形 74">
                <a:extLst>
                  <a:ext uri="{FF2B5EF4-FFF2-40B4-BE49-F238E27FC236}">
                    <a16:creationId xmlns:a16="http://schemas.microsoft.com/office/drawing/2014/main" id="{92B033A9-B951-7403-9F0C-54CA7A1E96FB}"/>
                  </a:ext>
                </a:extLst>
              </p:cNvPr>
              <p:cNvSpPr/>
              <p:nvPr/>
            </p:nvSpPr>
            <p:spPr>
              <a:xfrm>
                <a:off x="5272776" y="3539048"/>
                <a:ext cx="76385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rgbClr val="FF0000"/>
                    </a:solidFill>
                    <a:latin typeface="BIZ UDPゴシック" panose="020B0400000000000000" pitchFamily="50" charset="-128"/>
                    <a:ea typeface="BIZ UDPゴシック" panose="020B0400000000000000" pitchFamily="50" charset="-128"/>
                  </a:rPr>
                  <a:t>かいご</a:t>
                </a:r>
                <a:endParaRPr kumimoji="1" lang="ja-JP" altLang="en-US" sz="1400" dirty="0">
                  <a:solidFill>
                    <a:srgbClr val="FF0000"/>
                  </a:solidFill>
                </a:endParaRPr>
              </a:p>
            </p:txBody>
          </p:sp>
          <p:sp>
            <p:nvSpPr>
              <p:cNvPr id="76" name="正方形/長方形 75">
                <a:extLst>
                  <a:ext uri="{FF2B5EF4-FFF2-40B4-BE49-F238E27FC236}">
                    <a16:creationId xmlns:a16="http://schemas.microsoft.com/office/drawing/2014/main" id="{26DACA8D-FFA1-501D-3AEC-D22AAEE575A8}"/>
                  </a:ext>
                </a:extLst>
              </p:cNvPr>
              <p:cNvSpPr/>
              <p:nvPr/>
            </p:nvSpPr>
            <p:spPr>
              <a:xfrm>
                <a:off x="5321253" y="3922494"/>
                <a:ext cx="146838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ほうもんかいご</a:t>
                </a:r>
                <a:endParaRPr kumimoji="1" lang="ja-JP" altLang="en-US" sz="1400" dirty="0">
                  <a:solidFill>
                    <a:schemeClr val="tx1"/>
                  </a:solidFill>
                </a:endParaRPr>
              </a:p>
            </p:txBody>
          </p:sp>
        </p:grpSp>
        <p:sp>
          <p:nvSpPr>
            <p:cNvPr id="88" name="正方形/長方形 87">
              <a:extLst>
                <a:ext uri="{FF2B5EF4-FFF2-40B4-BE49-F238E27FC236}">
                  <a16:creationId xmlns:a16="http://schemas.microsoft.com/office/drawing/2014/main" id="{CFA2A76E-D94A-C49F-6F98-5AE9AF892261}"/>
                </a:ext>
              </a:extLst>
            </p:cNvPr>
            <p:cNvSpPr/>
            <p:nvPr/>
          </p:nvSpPr>
          <p:spPr>
            <a:xfrm>
              <a:off x="6747669" y="3539636"/>
              <a:ext cx="76385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ひよう</a:t>
              </a:r>
              <a:endParaRPr kumimoji="1" lang="ja-JP" altLang="en-US" sz="1400" dirty="0">
                <a:solidFill>
                  <a:schemeClr val="tx1"/>
                </a:solidFill>
              </a:endParaRPr>
            </a:p>
          </p:txBody>
        </p:sp>
      </p:grpSp>
      <p:sp>
        <p:nvSpPr>
          <p:cNvPr id="90" name="正方形/長方形 89">
            <a:extLst>
              <a:ext uri="{FF2B5EF4-FFF2-40B4-BE49-F238E27FC236}">
                <a16:creationId xmlns:a16="http://schemas.microsoft.com/office/drawing/2014/main" id="{A107262D-F5B7-B3C3-E277-4BD7D41C7FA7}"/>
              </a:ext>
            </a:extLst>
          </p:cNvPr>
          <p:cNvSpPr/>
          <p:nvPr/>
        </p:nvSpPr>
        <p:spPr>
          <a:xfrm>
            <a:off x="3400425" y="-55551"/>
            <a:ext cx="111455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100" dirty="0">
                <a:solidFill>
                  <a:schemeClr val="bg1"/>
                </a:solidFill>
                <a:latin typeface="BIZ UDPゴシック" panose="020B0400000000000000" pitchFamily="50" charset="-128"/>
                <a:ea typeface="BIZ UDPゴシック" panose="020B0400000000000000" pitchFamily="50" charset="-128"/>
              </a:rPr>
              <a:t>がいよう</a:t>
            </a:r>
            <a:endParaRPr kumimoji="1" lang="ja-JP" altLang="en-US" sz="1400" dirty="0">
              <a:solidFill>
                <a:schemeClr val="bg1"/>
              </a:solidFill>
            </a:endParaRPr>
          </a:p>
        </p:txBody>
      </p:sp>
    </p:spTree>
    <p:extLst>
      <p:ext uri="{BB962C8B-B14F-4D97-AF65-F5344CB8AC3E}">
        <p14:creationId xmlns:p14="http://schemas.microsoft.com/office/powerpoint/2010/main" val="901568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83"/>
                                        </p:tgtEl>
                                        <p:attrNameLst>
                                          <p:attrName>style.visibility</p:attrName>
                                        </p:attrNameLst>
                                      </p:cBhvr>
                                      <p:to>
                                        <p:strVal val="visible"/>
                                      </p:to>
                                    </p:set>
                                    <p:animEffect transition="in" filter="fade">
                                      <p:cBhvr>
                                        <p:cTn id="10" dur="500"/>
                                        <p:tgtEl>
                                          <p:spTgt spid="8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nodeType="with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500"/>
                                        <p:tgtEl>
                                          <p:spTgt spid="8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par>
                                <p:cTn id="24" presetID="10" presetClass="entr" presetSubtype="0" fill="hold" nodeType="withEffect">
                                  <p:stCondLst>
                                    <p:cond delay="0"/>
                                  </p:stCondLst>
                                  <p:childTnLst>
                                    <p:set>
                                      <p:cBhvr>
                                        <p:cTn id="25" dur="1" fill="hold">
                                          <p:stCondLst>
                                            <p:cond delay="0"/>
                                          </p:stCondLst>
                                        </p:cTn>
                                        <p:tgtEl>
                                          <p:spTgt spid="89"/>
                                        </p:tgtEl>
                                        <p:attrNameLst>
                                          <p:attrName>style.visibility</p:attrName>
                                        </p:attrNameLst>
                                      </p:cBhvr>
                                      <p:to>
                                        <p:strVal val="visible"/>
                                      </p:to>
                                    </p:set>
                                    <p:animEffect transition="in" filter="fade">
                                      <p:cBhvr>
                                        <p:cTn id="26" dur="500"/>
                                        <p:tgtEl>
                                          <p:spTgt spid="8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par>
                                <p:cTn id="32" presetID="10" presetClass="entr" presetSubtype="0" fill="hold" nodeType="withEffect">
                                  <p:stCondLst>
                                    <p:cond delay="0"/>
                                  </p:stCondLst>
                                  <p:childTnLst>
                                    <p:set>
                                      <p:cBhvr>
                                        <p:cTn id="33" dur="1" fill="hold">
                                          <p:stCondLst>
                                            <p:cond delay="0"/>
                                          </p:stCondLst>
                                        </p:cTn>
                                        <p:tgtEl>
                                          <p:spTgt spid="86"/>
                                        </p:tgtEl>
                                        <p:attrNameLst>
                                          <p:attrName>style.visibility</p:attrName>
                                        </p:attrNameLst>
                                      </p:cBhvr>
                                      <p:to>
                                        <p:strVal val="visible"/>
                                      </p:to>
                                    </p:set>
                                    <p:animEffect transition="in" filter="fade">
                                      <p:cBhvr>
                                        <p:cTn id="34" dur="500"/>
                                        <p:tgtEl>
                                          <p:spTgt spid="8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fade">
                                      <p:cBhvr>
                                        <p:cTn id="39" dur="500"/>
                                        <p:tgtEl>
                                          <p:spTgt spid="24"/>
                                        </p:tgtEl>
                                      </p:cBhvr>
                                    </p:animEffect>
                                  </p:childTnLst>
                                </p:cTn>
                              </p:par>
                              <p:par>
                                <p:cTn id="40" presetID="10" presetClass="entr" presetSubtype="0" fill="hold" nodeType="withEffect">
                                  <p:stCondLst>
                                    <p:cond delay="0"/>
                                  </p:stCondLst>
                                  <p:childTnLst>
                                    <p:set>
                                      <p:cBhvr>
                                        <p:cTn id="41" dur="1" fill="hold">
                                          <p:stCondLst>
                                            <p:cond delay="0"/>
                                          </p:stCondLst>
                                        </p:cTn>
                                        <p:tgtEl>
                                          <p:spTgt spid="87"/>
                                        </p:tgtEl>
                                        <p:attrNameLst>
                                          <p:attrName>style.visibility</p:attrName>
                                        </p:attrNameLst>
                                      </p:cBhvr>
                                      <p:to>
                                        <p:strVal val="visible"/>
                                      </p:to>
                                    </p:set>
                                    <p:animEffect transition="in" filter="fade">
                                      <p:cBhvr>
                                        <p:cTn id="42"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P spid="20" grpId="0" animBg="1"/>
      <p:bldP spid="22" grpId="0" animBg="1"/>
      <p:bldP spid="2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正方形/長方形 98"/>
          <p:cNvSpPr/>
          <p:nvPr/>
        </p:nvSpPr>
        <p:spPr>
          <a:xfrm>
            <a:off x="0" y="0"/>
            <a:ext cx="9144000" cy="716948"/>
          </a:xfrm>
          <a:prstGeom prst="rect">
            <a:avLst/>
          </a:prstGeom>
          <a:solidFill>
            <a:srgbClr val="33996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bwMode="white">
          <a:xfrm>
            <a:off x="406400" y="50451"/>
            <a:ext cx="8953500"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困ったときに受けられる公的保障を考えてみよう</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11" name="正方形/長方形 10"/>
          <p:cNvSpPr/>
          <p:nvPr/>
        </p:nvSpPr>
        <p:spPr>
          <a:xfrm>
            <a:off x="-226539" y="629658"/>
            <a:ext cx="9610436"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200" b="1" dirty="0">
                <a:solidFill>
                  <a:srgbClr val="17375E"/>
                </a:solidFill>
                <a:latin typeface="Meiryo UI" panose="020B0604030504040204" pitchFamily="50" charset="-128"/>
                <a:ea typeface="Meiryo UI" panose="020B0604030504040204" pitchFamily="50" charset="-128"/>
                <a:cs typeface="ヒラギノ丸ゴ Pro W4"/>
              </a:rPr>
              <a:t>それぞれの状況で、どの社会保険から保障が受けられるか線で結んでみよう</a:t>
            </a:r>
            <a:endParaRPr lang="en-US" altLang="ja-JP" sz="2200" b="1" dirty="0">
              <a:solidFill>
                <a:srgbClr val="17375E"/>
              </a:solidFill>
              <a:latin typeface="Meiryo UI" panose="020B0604030504040204" pitchFamily="50" charset="-128"/>
              <a:ea typeface="Meiryo UI" panose="020B0604030504040204" pitchFamily="50" charset="-128"/>
              <a:cs typeface="ヒラギノ丸ゴ Pro W4"/>
            </a:endParaRPr>
          </a:p>
        </p:txBody>
      </p:sp>
      <p:sp>
        <p:nvSpPr>
          <p:cNvPr id="29" name="角丸四角形 28"/>
          <p:cNvSpPr/>
          <p:nvPr/>
        </p:nvSpPr>
        <p:spPr>
          <a:xfrm>
            <a:off x="5752746" y="1196264"/>
            <a:ext cx="3098800" cy="381490"/>
          </a:xfrm>
          <a:prstGeom prst="roundRect">
            <a:avLst/>
          </a:prstGeom>
          <a:solidFill>
            <a:schemeClr val="tx1">
              <a:lumMod val="50000"/>
              <a:lumOff val="5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30" name="正方形/長方形 29"/>
          <p:cNvSpPr/>
          <p:nvPr/>
        </p:nvSpPr>
        <p:spPr bwMode="white">
          <a:xfrm>
            <a:off x="5930546" y="1181459"/>
            <a:ext cx="2679700" cy="42092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rgbClr val="FFFFFF"/>
                </a:solidFill>
                <a:latin typeface="Meiryo UI" panose="020B0604030504040204" pitchFamily="50" charset="-128"/>
                <a:ea typeface="Meiryo UI" panose="020B0604030504040204" pitchFamily="50" charset="-128"/>
                <a:cs typeface="ヒラギノ角ゴ Pro W6"/>
              </a:rPr>
              <a:t>制　度</a:t>
            </a:r>
            <a:r>
              <a:rPr lang="ja-JP" altLang="en-US" sz="1400" b="1" dirty="0">
                <a:solidFill>
                  <a:srgbClr val="FFFFFF"/>
                </a:solidFill>
                <a:latin typeface="Meiryo UI" panose="020B0604030504040204" pitchFamily="50" charset="-128"/>
                <a:ea typeface="Meiryo UI" panose="020B0604030504040204" pitchFamily="50" charset="-128"/>
                <a:cs typeface="ヒラギノ角ゴ Pro W6"/>
              </a:rPr>
              <a:t>（せいど）</a:t>
            </a:r>
            <a:endParaRPr lang="en-US" altLang="ja-JP" sz="2400" b="1" dirty="0">
              <a:solidFill>
                <a:srgbClr val="FFFFFF"/>
              </a:solidFill>
              <a:latin typeface="Meiryo UI" panose="020B0604030504040204" pitchFamily="50" charset="-128"/>
              <a:ea typeface="Meiryo UI" panose="020B0604030504040204" pitchFamily="50" charset="-128"/>
              <a:cs typeface="ヒラギノ角ゴ Pro W6"/>
            </a:endParaRPr>
          </a:p>
        </p:txBody>
      </p:sp>
      <p:sp>
        <p:nvSpPr>
          <p:cNvPr id="58" name="円/楕円 57"/>
          <p:cNvSpPr/>
          <p:nvPr/>
        </p:nvSpPr>
        <p:spPr>
          <a:xfrm>
            <a:off x="444815" y="1710659"/>
            <a:ext cx="831273" cy="755703"/>
          </a:xfrm>
          <a:prstGeom prst="ellipse">
            <a:avLst/>
          </a:prstGeom>
          <a:solidFill>
            <a:schemeClr val="accent6">
              <a:lumMod val="20000"/>
              <a:lumOff val="8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59" name="円/楕円 58"/>
          <p:cNvSpPr/>
          <p:nvPr/>
        </p:nvSpPr>
        <p:spPr>
          <a:xfrm>
            <a:off x="1096027" y="2500494"/>
            <a:ext cx="1092537" cy="755703"/>
          </a:xfrm>
          <a:prstGeom prst="ellipse">
            <a:avLst/>
          </a:prstGeom>
          <a:solidFill>
            <a:schemeClr val="accent6">
              <a:lumMod val="20000"/>
              <a:lumOff val="8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60" name="円/楕円 59"/>
          <p:cNvSpPr/>
          <p:nvPr/>
        </p:nvSpPr>
        <p:spPr>
          <a:xfrm>
            <a:off x="159078" y="3194197"/>
            <a:ext cx="1106281" cy="725182"/>
          </a:xfrm>
          <a:prstGeom prst="ellipse">
            <a:avLst/>
          </a:prstGeom>
          <a:solidFill>
            <a:schemeClr val="accent6">
              <a:lumMod val="20000"/>
              <a:lumOff val="8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61" name="円/楕円 60"/>
          <p:cNvSpPr/>
          <p:nvPr/>
        </p:nvSpPr>
        <p:spPr>
          <a:xfrm>
            <a:off x="658261" y="3956637"/>
            <a:ext cx="1317434" cy="831273"/>
          </a:xfrm>
          <a:prstGeom prst="ellipse">
            <a:avLst/>
          </a:prstGeom>
          <a:solidFill>
            <a:schemeClr val="accent6">
              <a:lumMod val="20000"/>
              <a:lumOff val="8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63" name="円/楕円 62"/>
          <p:cNvSpPr/>
          <p:nvPr/>
        </p:nvSpPr>
        <p:spPr>
          <a:xfrm>
            <a:off x="397391" y="4841747"/>
            <a:ext cx="1108222" cy="831273"/>
          </a:xfrm>
          <a:prstGeom prst="ellipse">
            <a:avLst/>
          </a:prstGeom>
          <a:solidFill>
            <a:schemeClr val="accent6">
              <a:lumMod val="20000"/>
              <a:lumOff val="8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65" name="円/楕円 64"/>
          <p:cNvSpPr/>
          <p:nvPr/>
        </p:nvSpPr>
        <p:spPr>
          <a:xfrm>
            <a:off x="1214868" y="5716115"/>
            <a:ext cx="1058669" cy="831273"/>
          </a:xfrm>
          <a:prstGeom prst="ellipse">
            <a:avLst/>
          </a:prstGeom>
          <a:solidFill>
            <a:schemeClr val="accent6">
              <a:lumMod val="20000"/>
              <a:lumOff val="8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66" name="正方形/長方形 65"/>
          <p:cNvSpPr/>
          <p:nvPr/>
        </p:nvSpPr>
        <p:spPr>
          <a:xfrm>
            <a:off x="749300" y="1655939"/>
            <a:ext cx="2832100" cy="603570"/>
          </a:xfrm>
          <a:prstGeom prst="rect">
            <a:avLst/>
          </a:prstGeom>
          <a:solidFill>
            <a:schemeClr val="accent6">
              <a:lumMod val="20000"/>
              <a:lumOff val="8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67" name="正方形/長方形 66"/>
          <p:cNvSpPr/>
          <p:nvPr/>
        </p:nvSpPr>
        <p:spPr>
          <a:xfrm>
            <a:off x="1553647" y="2466362"/>
            <a:ext cx="2027753" cy="601033"/>
          </a:xfrm>
          <a:prstGeom prst="rect">
            <a:avLst/>
          </a:prstGeom>
          <a:solidFill>
            <a:schemeClr val="accent6">
              <a:lumMod val="20000"/>
              <a:lumOff val="8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68" name="正方形/長方形 67"/>
          <p:cNvSpPr/>
          <p:nvPr/>
        </p:nvSpPr>
        <p:spPr>
          <a:xfrm>
            <a:off x="825500" y="3372871"/>
            <a:ext cx="2755900" cy="486636"/>
          </a:xfrm>
          <a:prstGeom prst="rect">
            <a:avLst/>
          </a:prstGeom>
          <a:solidFill>
            <a:schemeClr val="accent6">
              <a:lumMod val="20000"/>
              <a:lumOff val="8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69" name="正方形/長方形 68"/>
          <p:cNvSpPr/>
          <p:nvPr/>
        </p:nvSpPr>
        <p:spPr>
          <a:xfrm>
            <a:off x="1790700" y="4066318"/>
            <a:ext cx="1790700" cy="621640"/>
          </a:xfrm>
          <a:prstGeom prst="rect">
            <a:avLst/>
          </a:prstGeom>
          <a:solidFill>
            <a:schemeClr val="accent6">
              <a:lumMod val="20000"/>
              <a:lumOff val="8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70" name="正方形/長方形 69"/>
          <p:cNvSpPr/>
          <p:nvPr/>
        </p:nvSpPr>
        <p:spPr>
          <a:xfrm>
            <a:off x="749300" y="5087097"/>
            <a:ext cx="2844800" cy="486636"/>
          </a:xfrm>
          <a:prstGeom prst="rect">
            <a:avLst/>
          </a:prstGeom>
          <a:solidFill>
            <a:schemeClr val="accent6">
              <a:lumMod val="20000"/>
              <a:lumOff val="8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71" name="正方形/長方形 70"/>
          <p:cNvSpPr/>
          <p:nvPr/>
        </p:nvSpPr>
        <p:spPr>
          <a:xfrm>
            <a:off x="1507999" y="5839471"/>
            <a:ext cx="2118088" cy="630096"/>
          </a:xfrm>
          <a:prstGeom prst="rect">
            <a:avLst/>
          </a:prstGeom>
          <a:solidFill>
            <a:schemeClr val="accent6">
              <a:lumMod val="20000"/>
              <a:lumOff val="8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pic>
        <p:nvPicPr>
          <p:cNvPr id="4" name="図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58069" y="1605186"/>
            <a:ext cx="691889" cy="1013999"/>
          </a:xfrm>
          <a:prstGeom prst="rect">
            <a:avLst/>
          </a:prstGeom>
        </p:spPr>
      </p:pic>
      <p:sp>
        <p:nvSpPr>
          <p:cNvPr id="36" name="テキスト ボックス 3"/>
          <p:cNvSpPr txBox="1">
            <a:spLocks noChangeArrowheads="1"/>
          </p:cNvSpPr>
          <p:nvPr/>
        </p:nvSpPr>
        <p:spPr bwMode="auto">
          <a:xfrm>
            <a:off x="1365677" y="1625044"/>
            <a:ext cx="2146965" cy="646331"/>
          </a:xfrm>
          <a:prstGeom prst="rect">
            <a:avLst/>
          </a:prstGeom>
          <a:noFill/>
          <a:ln w="19050">
            <a:noFill/>
            <a:miter lim="800000"/>
            <a:headEnd/>
            <a:tailEnd/>
          </a:ln>
        </p:spPr>
        <p:txBody>
          <a:bodyPr wrap="square">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r">
              <a:spcBef>
                <a:spcPct val="0"/>
              </a:spcBef>
              <a:buFontTx/>
              <a:buNone/>
            </a:pPr>
            <a:r>
              <a:rPr lang="ja-JP" altLang="en-US" sz="1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定年退職して老後の</a:t>
            </a:r>
            <a:endParaRPr lang="en-US" altLang="ja-JP" sz="1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a:p>
            <a:pPr algn="r">
              <a:spcBef>
                <a:spcPct val="0"/>
              </a:spcBef>
              <a:buFontTx/>
              <a:buNone/>
            </a:pPr>
            <a:r>
              <a:rPr lang="ja-JP" altLang="en-US" sz="1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収入が無くなった</a:t>
            </a:r>
            <a:endParaRPr lang="en-US" altLang="ja-JP" sz="1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p:txBody>
      </p:sp>
      <p:sp>
        <p:nvSpPr>
          <p:cNvPr id="47" name="テキスト ボックス 21"/>
          <p:cNvSpPr txBox="1">
            <a:spLocks noChangeArrowheads="1"/>
          </p:cNvSpPr>
          <p:nvPr/>
        </p:nvSpPr>
        <p:spPr bwMode="auto">
          <a:xfrm>
            <a:off x="2014520" y="2479078"/>
            <a:ext cx="1511198" cy="646331"/>
          </a:xfrm>
          <a:prstGeom prst="rect">
            <a:avLst/>
          </a:prstGeom>
          <a:noFill/>
          <a:ln w="19050">
            <a:noFill/>
            <a:miter lim="800000"/>
            <a:headEnd/>
            <a:tailEnd/>
          </a:ln>
        </p:spPr>
        <p:txBody>
          <a:bodyPr wrap="square">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r">
              <a:spcBef>
                <a:spcPct val="0"/>
              </a:spcBef>
              <a:buFontTx/>
              <a:buNone/>
            </a:pPr>
            <a:r>
              <a:rPr lang="ja-JP" altLang="en-US" sz="1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会社が倒産し、</a:t>
            </a:r>
            <a:endParaRPr lang="en-US" altLang="ja-JP" sz="1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a:p>
            <a:pPr algn="r">
              <a:spcBef>
                <a:spcPct val="0"/>
              </a:spcBef>
              <a:buFontTx/>
              <a:buNone/>
            </a:pPr>
            <a:r>
              <a:rPr lang="ja-JP" altLang="en-US" sz="1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失業した</a:t>
            </a:r>
            <a:endParaRPr lang="en-US" altLang="ja-JP" sz="1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p:txBody>
      </p:sp>
      <p:sp>
        <p:nvSpPr>
          <p:cNvPr id="38" name="テキスト ボックス 19"/>
          <p:cNvSpPr txBox="1">
            <a:spLocks noChangeArrowheads="1"/>
          </p:cNvSpPr>
          <p:nvPr/>
        </p:nvSpPr>
        <p:spPr bwMode="auto">
          <a:xfrm>
            <a:off x="802962" y="3430628"/>
            <a:ext cx="2811906" cy="369332"/>
          </a:xfrm>
          <a:prstGeom prst="rect">
            <a:avLst/>
          </a:prstGeom>
          <a:noFill/>
          <a:ln w="19050">
            <a:noFill/>
            <a:miter lim="800000"/>
            <a:headEnd/>
            <a:tailEnd/>
          </a:ln>
        </p:spPr>
        <p:txBody>
          <a:bodyPr wrap="square">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r">
              <a:spcBef>
                <a:spcPct val="0"/>
              </a:spcBef>
              <a:buFontTx/>
              <a:buNone/>
            </a:pPr>
            <a:r>
              <a:rPr lang="ja-JP" altLang="en-US" sz="1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介護が必要な状態になった</a:t>
            </a:r>
            <a:endParaRPr lang="en-US" altLang="ja-JP" sz="1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p:txBody>
      </p:sp>
      <p:sp>
        <p:nvSpPr>
          <p:cNvPr id="40" name="テキスト ボックス 18"/>
          <p:cNvSpPr txBox="1">
            <a:spLocks noChangeArrowheads="1"/>
          </p:cNvSpPr>
          <p:nvPr/>
        </p:nvSpPr>
        <p:spPr bwMode="auto">
          <a:xfrm>
            <a:off x="1505614" y="4028859"/>
            <a:ext cx="2106810" cy="646331"/>
          </a:xfrm>
          <a:prstGeom prst="rect">
            <a:avLst/>
          </a:prstGeom>
          <a:noFill/>
          <a:ln w="19050">
            <a:noFill/>
            <a:miter lim="800000"/>
            <a:headEnd/>
            <a:tailEnd/>
          </a:ln>
        </p:spPr>
        <p:txBody>
          <a:bodyPr wrap="square">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r">
              <a:spcBef>
                <a:spcPct val="0"/>
              </a:spcBef>
              <a:buFontTx/>
              <a:buNone/>
            </a:pPr>
            <a:r>
              <a:rPr lang="ja-JP" altLang="en-US" sz="1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一家の働き手が交通事故で亡くなった</a:t>
            </a:r>
          </a:p>
        </p:txBody>
      </p:sp>
      <p:sp>
        <p:nvSpPr>
          <p:cNvPr id="42" name="テキスト ボックス 18"/>
          <p:cNvSpPr txBox="1">
            <a:spLocks noChangeArrowheads="1"/>
          </p:cNvSpPr>
          <p:nvPr/>
        </p:nvSpPr>
        <p:spPr bwMode="auto">
          <a:xfrm>
            <a:off x="1731340" y="5147053"/>
            <a:ext cx="1873354" cy="369332"/>
          </a:xfrm>
          <a:prstGeom prst="rect">
            <a:avLst/>
          </a:prstGeom>
          <a:noFill/>
          <a:ln w="19050">
            <a:noFill/>
            <a:miter lim="800000"/>
            <a:headEnd/>
            <a:tailEnd/>
          </a:ln>
        </p:spPr>
        <p:txBody>
          <a:bodyPr wrap="square">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r">
              <a:spcBef>
                <a:spcPct val="0"/>
              </a:spcBef>
              <a:buFontTx/>
              <a:buNone/>
            </a:pPr>
            <a:r>
              <a:rPr lang="ja-JP" altLang="en-US" sz="1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病気で入院した</a:t>
            </a:r>
            <a:endParaRPr lang="en-US" altLang="ja-JP" sz="1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p:txBody>
      </p:sp>
      <p:sp>
        <p:nvSpPr>
          <p:cNvPr id="44" name="テキスト ボックス 20"/>
          <p:cNvSpPr txBox="1">
            <a:spLocks noChangeArrowheads="1"/>
          </p:cNvSpPr>
          <p:nvPr/>
        </p:nvSpPr>
        <p:spPr bwMode="auto">
          <a:xfrm>
            <a:off x="1962312" y="5839471"/>
            <a:ext cx="1655064" cy="646331"/>
          </a:xfrm>
          <a:prstGeom prst="rect">
            <a:avLst/>
          </a:prstGeom>
          <a:noFill/>
          <a:ln w="19050">
            <a:noFill/>
            <a:miter lim="800000"/>
            <a:headEnd/>
            <a:tailEnd/>
          </a:ln>
        </p:spPr>
        <p:txBody>
          <a:bodyPr wrap="square">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r">
              <a:spcBef>
                <a:spcPct val="0"/>
              </a:spcBef>
              <a:buFontTx/>
              <a:buNone/>
            </a:pPr>
            <a:r>
              <a:rPr lang="ja-JP" altLang="en-US" sz="1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会社員が仕事でケガをした</a:t>
            </a:r>
          </a:p>
        </p:txBody>
      </p:sp>
      <p:sp>
        <p:nvSpPr>
          <p:cNvPr id="73" name="円/楕円 72"/>
          <p:cNvSpPr/>
          <p:nvPr/>
        </p:nvSpPr>
        <p:spPr>
          <a:xfrm>
            <a:off x="5322505" y="2190063"/>
            <a:ext cx="72342" cy="76944"/>
          </a:xfrm>
          <a:prstGeom prst="ellipse">
            <a:avLst/>
          </a:prstGeom>
          <a:solidFill>
            <a:srgbClr val="50AF86"/>
          </a:solidFill>
          <a:ln>
            <a:solidFill>
              <a:srgbClr val="50AF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cs typeface="ヒラギノ角ゴ Pro W6"/>
            </a:endParaRPr>
          </a:p>
        </p:txBody>
      </p:sp>
      <p:sp>
        <p:nvSpPr>
          <p:cNvPr id="75" name="円/楕円 74"/>
          <p:cNvSpPr/>
          <p:nvPr/>
        </p:nvSpPr>
        <p:spPr>
          <a:xfrm>
            <a:off x="5322505" y="3198167"/>
            <a:ext cx="72342" cy="76944"/>
          </a:xfrm>
          <a:prstGeom prst="ellipse">
            <a:avLst/>
          </a:prstGeom>
          <a:solidFill>
            <a:srgbClr val="50AF86"/>
          </a:solidFill>
          <a:ln>
            <a:solidFill>
              <a:srgbClr val="50AF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cs typeface="ヒラギノ角ゴ Pro W6"/>
            </a:endParaRPr>
          </a:p>
        </p:txBody>
      </p:sp>
      <p:sp>
        <p:nvSpPr>
          <p:cNvPr id="77" name="円/楕円 76"/>
          <p:cNvSpPr/>
          <p:nvPr/>
        </p:nvSpPr>
        <p:spPr>
          <a:xfrm>
            <a:off x="5322505" y="4132563"/>
            <a:ext cx="72342" cy="76944"/>
          </a:xfrm>
          <a:prstGeom prst="ellipse">
            <a:avLst/>
          </a:prstGeom>
          <a:solidFill>
            <a:srgbClr val="50AF86"/>
          </a:solidFill>
          <a:ln>
            <a:solidFill>
              <a:srgbClr val="50AF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cs typeface="ヒラギノ角ゴ Pro W6"/>
            </a:endParaRPr>
          </a:p>
        </p:txBody>
      </p:sp>
      <p:sp>
        <p:nvSpPr>
          <p:cNvPr id="79" name="円/楕円 78"/>
          <p:cNvSpPr/>
          <p:nvPr/>
        </p:nvSpPr>
        <p:spPr>
          <a:xfrm>
            <a:off x="5322505" y="5103911"/>
            <a:ext cx="72342" cy="76944"/>
          </a:xfrm>
          <a:prstGeom prst="ellipse">
            <a:avLst/>
          </a:prstGeom>
          <a:solidFill>
            <a:srgbClr val="50AF86"/>
          </a:solidFill>
          <a:ln>
            <a:solidFill>
              <a:srgbClr val="50AF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cs typeface="ヒラギノ角ゴ Pro W6"/>
            </a:endParaRPr>
          </a:p>
        </p:txBody>
      </p:sp>
      <p:sp>
        <p:nvSpPr>
          <p:cNvPr id="81" name="円/楕円 80"/>
          <p:cNvSpPr/>
          <p:nvPr/>
        </p:nvSpPr>
        <p:spPr>
          <a:xfrm>
            <a:off x="5322505" y="6015343"/>
            <a:ext cx="72342" cy="76944"/>
          </a:xfrm>
          <a:prstGeom prst="ellipse">
            <a:avLst/>
          </a:prstGeom>
          <a:solidFill>
            <a:srgbClr val="50AF86"/>
          </a:solidFill>
          <a:ln>
            <a:solidFill>
              <a:srgbClr val="50AF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cs typeface="ヒラギノ角ゴ Pro W6"/>
            </a:endParaRPr>
          </a:p>
        </p:txBody>
      </p:sp>
      <p:sp>
        <p:nvSpPr>
          <p:cNvPr id="82" name="円/楕円 81"/>
          <p:cNvSpPr/>
          <p:nvPr/>
        </p:nvSpPr>
        <p:spPr>
          <a:xfrm>
            <a:off x="3760405" y="1974163"/>
            <a:ext cx="72342" cy="76944"/>
          </a:xfrm>
          <a:prstGeom prst="ellipse">
            <a:avLst/>
          </a:prstGeom>
          <a:solidFill>
            <a:srgbClr val="C0504D"/>
          </a:solidFill>
          <a:ln>
            <a:solidFill>
              <a:srgbClr val="C050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cs typeface="ヒラギノ角ゴ Pro W6"/>
            </a:endParaRPr>
          </a:p>
        </p:txBody>
      </p:sp>
      <p:sp>
        <p:nvSpPr>
          <p:cNvPr id="83" name="円/楕円 82"/>
          <p:cNvSpPr/>
          <p:nvPr/>
        </p:nvSpPr>
        <p:spPr>
          <a:xfrm>
            <a:off x="3760405" y="2753667"/>
            <a:ext cx="72342" cy="76944"/>
          </a:xfrm>
          <a:prstGeom prst="ellipse">
            <a:avLst/>
          </a:prstGeom>
          <a:solidFill>
            <a:srgbClr val="C0504D"/>
          </a:solidFill>
          <a:ln>
            <a:solidFill>
              <a:srgbClr val="C050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cs typeface="ヒラギノ角ゴ Pro W6"/>
            </a:endParaRPr>
          </a:p>
        </p:txBody>
      </p:sp>
      <p:sp>
        <p:nvSpPr>
          <p:cNvPr id="84" name="円/楕円 83"/>
          <p:cNvSpPr/>
          <p:nvPr/>
        </p:nvSpPr>
        <p:spPr>
          <a:xfrm>
            <a:off x="3760405" y="3561063"/>
            <a:ext cx="72342" cy="76944"/>
          </a:xfrm>
          <a:prstGeom prst="ellipse">
            <a:avLst/>
          </a:prstGeom>
          <a:solidFill>
            <a:srgbClr val="C0504D"/>
          </a:solidFill>
          <a:ln>
            <a:solidFill>
              <a:srgbClr val="C050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cs typeface="ヒラギノ角ゴ Pro W6"/>
            </a:endParaRPr>
          </a:p>
        </p:txBody>
      </p:sp>
      <p:sp>
        <p:nvSpPr>
          <p:cNvPr id="85" name="円/楕円 84"/>
          <p:cNvSpPr/>
          <p:nvPr/>
        </p:nvSpPr>
        <p:spPr>
          <a:xfrm>
            <a:off x="3760405" y="4354611"/>
            <a:ext cx="72342" cy="76944"/>
          </a:xfrm>
          <a:prstGeom prst="ellipse">
            <a:avLst/>
          </a:prstGeom>
          <a:solidFill>
            <a:srgbClr val="C0504D"/>
          </a:solidFill>
          <a:ln>
            <a:solidFill>
              <a:srgbClr val="C050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cs typeface="ヒラギノ角ゴ Pro W6"/>
            </a:endParaRPr>
          </a:p>
        </p:txBody>
      </p:sp>
      <p:sp>
        <p:nvSpPr>
          <p:cNvPr id="86" name="円/楕円 85"/>
          <p:cNvSpPr/>
          <p:nvPr/>
        </p:nvSpPr>
        <p:spPr>
          <a:xfrm>
            <a:off x="3760405" y="5266043"/>
            <a:ext cx="72342" cy="76944"/>
          </a:xfrm>
          <a:prstGeom prst="ellipse">
            <a:avLst/>
          </a:prstGeom>
          <a:solidFill>
            <a:srgbClr val="C0504D"/>
          </a:solidFill>
          <a:ln>
            <a:solidFill>
              <a:srgbClr val="C050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cs typeface="ヒラギノ角ゴ Pro W6"/>
            </a:endParaRPr>
          </a:p>
        </p:txBody>
      </p:sp>
      <p:sp>
        <p:nvSpPr>
          <p:cNvPr id="87" name="円/楕円 86"/>
          <p:cNvSpPr/>
          <p:nvPr/>
        </p:nvSpPr>
        <p:spPr>
          <a:xfrm>
            <a:off x="3773105" y="6109375"/>
            <a:ext cx="72342" cy="76944"/>
          </a:xfrm>
          <a:prstGeom prst="ellipse">
            <a:avLst/>
          </a:prstGeom>
          <a:solidFill>
            <a:srgbClr val="C0504D"/>
          </a:solidFill>
          <a:ln>
            <a:solidFill>
              <a:srgbClr val="C050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cs typeface="ヒラギノ角ゴ Pro W6"/>
            </a:endParaRPr>
          </a:p>
        </p:txBody>
      </p:sp>
      <p:sp>
        <p:nvSpPr>
          <p:cNvPr id="90" name="角丸四角形 89"/>
          <p:cNvSpPr/>
          <p:nvPr/>
        </p:nvSpPr>
        <p:spPr>
          <a:xfrm>
            <a:off x="5582847" y="1929333"/>
            <a:ext cx="3420645" cy="624548"/>
          </a:xfrm>
          <a:prstGeom prst="roundRect">
            <a:avLst/>
          </a:prstGeom>
          <a:solidFill>
            <a:srgbClr val="E0F1E6"/>
          </a:solidFill>
          <a:ln w="31750">
            <a:solidFill>
              <a:srgbClr val="50AF8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91" name="角丸四角形 90"/>
          <p:cNvSpPr/>
          <p:nvPr/>
        </p:nvSpPr>
        <p:spPr>
          <a:xfrm>
            <a:off x="5592811" y="2888086"/>
            <a:ext cx="3420645" cy="624548"/>
          </a:xfrm>
          <a:prstGeom prst="roundRect">
            <a:avLst/>
          </a:prstGeom>
          <a:solidFill>
            <a:srgbClr val="E0F1E6"/>
          </a:solidFill>
          <a:ln w="31750">
            <a:solidFill>
              <a:srgbClr val="50AF8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92" name="角丸四角形 91"/>
          <p:cNvSpPr/>
          <p:nvPr/>
        </p:nvSpPr>
        <p:spPr>
          <a:xfrm>
            <a:off x="5603129" y="3846839"/>
            <a:ext cx="3420645" cy="624548"/>
          </a:xfrm>
          <a:prstGeom prst="roundRect">
            <a:avLst/>
          </a:prstGeom>
          <a:solidFill>
            <a:srgbClr val="E0F1E6"/>
          </a:solidFill>
          <a:ln w="31750">
            <a:solidFill>
              <a:srgbClr val="50AF8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93" name="角丸四角形 92"/>
          <p:cNvSpPr/>
          <p:nvPr/>
        </p:nvSpPr>
        <p:spPr>
          <a:xfrm>
            <a:off x="5591989" y="4805592"/>
            <a:ext cx="3420645" cy="624548"/>
          </a:xfrm>
          <a:prstGeom prst="roundRect">
            <a:avLst/>
          </a:prstGeom>
          <a:solidFill>
            <a:srgbClr val="E0F1E6"/>
          </a:solidFill>
          <a:ln w="31750">
            <a:solidFill>
              <a:srgbClr val="50AF8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94" name="角丸四角形 93"/>
          <p:cNvSpPr/>
          <p:nvPr/>
        </p:nvSpPr>
        <p:spPr>
          <a:xfrm>
            <a:off x="5539630" y="5787259"/>
            <a:ext cx="3207054" cy="624548"/>
          </a:xfrm>
          <a:prstGeom prst="round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72" name="テキスト ボックス 71"/>
          <p:cNvSpPr txBox="1"/>
          <p:nvPr/>
        </p:nvSpPr>
        <p:spPr>
          <a:xfrm>
            <a:off x="5770942" y="3000441"/>
            <a:ext cx="3186772" cy="523220"/>
          </a:xfrm>
          <a:prstGeom prst="rect">
            <a:avLst/>
          </a:prstGeom>
          <a:noFill/>
          <a:ln w="38100" cmpd="sng">
            <a:noFill/>
            <a:miter lim="800000"/>
          </a:ln>
        </p:spPr>
        <p:txBody>
          <a:bodyPr wrap="square" rtlCol="0" anchor="ctr">
            <a:spAutoFit/>
          </a:bodyPr>
          <a:lstStyle/>
          <a:p>
            <a:pPr algn="ctr"/>
            <a:r>
              <a:rPr kumimoji="1"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公的年金保険</a:t>
            </a:r>
            <a:endParaRPr kumimoji="1" lang="ja-JP" altLang="en-US" sz="20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p:txBody>
      </p:sp>
      <p:sp>
        <p:nvSpPr>
          <p:cNvPr id="74" name="テキスト ボックス 73"/>
          <p:cNvSpPr txBox="1"/>
          <p:nvPr/>
        </p:nvSpPr>
        <p:spPr>
          <a:xfrm>
            <a:off x="5752746" y="2063265"/>
            <a:ext cx="3186772" cy="523220"/>
          </a:xfrm>
          <a:prstGeom prst="rect">
            <a:avLst/>
          </a:prstGeom>
          <a:noFill/>
          <a:ln w="38100" cmpd="sng">
            <a:noFill/>
            <a:miter lim="800000"/>
          </a:ln>
        </p:spPr>
        <p:txBody>
          <a:bodyPr wrap="square" rtlCol="0" anchor="ctr">
            <a:spAutoFit/>
          </a:bodyPr>
          <a:lstStyle/>
          <a:p>
            <a:pPr algn="ctr"/>
            <a:r>
              <a:rPr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公的医療保険</a:t>
            </a:r>
            <a:endParaRPr lang="ja-JP" altLang="en-US"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p:txBody>
      </p:sp>
      <p:sp>
        <p:nvSpPr>
          <p:cNvPr id="76" name="テキスト ボックス 75"/>
          <p:cNvSpPr txBox="1"/>
          <p:nvPr/>
        </p:nvSpPr>
        <p:spPr>
          <a:xfrm>
            <a:off x="5752746" y="3959085"/>
            <a:ext cx="3186772" cy="523220"/>
          </a:xfrm>
          <a:prstGeom prst="rect">
            <a:avLst/>
          </a:prstGeom>
          <a:noFill/>
          <a:ln w="38100" cmpd="sng">
            <a:noFill/>
            <a:miter lim="800000"/>
          </a:ln>
        </p:spPr>
        <p:txBody>
          <a:bodyPr wrap="square" rtlCol="0" anchor="ctr">
            <a:spAutoFit/>
          </a:bodyPr>
          <a:lstStyle/>
          <a:p>
            <a:pPr algn="ctr"/>
            <a:r>
              <a:rPr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公的介護保険</a:t>
            </a:r>
            <a:endParaRPr lang="ja-JP" altLang="en-US"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p:txBody>
      </p:sp>
      <p:sp>
        <p:nvSpPr>
          <p:cNvPr id="78" name="テキスト ボックス 77"/>
          <p:cNvSpPr txBox="1"/>
          <p:nvPr/>
        </p:nvSpPr>
        <p:spPr>
          <a:xfrm>
            <a:off x="5529311" y="4921318"/>
            <a:ext cx="3485380" cy="523220"/>
          </a:xfrm>
          <a:prstGeom prst="rect">
            <a:avLst/>
          </a:prstGeom>
          <a:noFill/>
          <a:ln w="38100" cmpd="sng">
            <a:noFill/>
            <a:miter lim="800000"/>
          </a:ln>
        </p:spPr>
        <p:txBody>
          <a:bodyPr wrap="square" rtlCol="0" anchor="ctr">
            <a:spAutoFit/>
          </a:bodyPr>
          <a:lstStyle/>
          <a:p>
            <a:pPr algn="ctr"/>
            <a:r>
              <a:rPr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労働者災害補償保険</a:t>
            </a:r>
            <a:endParaRPr lang="ja-JP" altLang="en-US"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p:txBody>
      </p:sp>
      <p:sp>
        <p:nvSpPr>
          <p:cNvPr id="95" name="角丸四角形 94"/>
          <p:cNvSpPr/>
          <p:nvPr/>
        </p:nvSpPr>
        <p:spPr>
          <a:xfrm>
            <a:off x="5594045" y="5764345"/>
            <a:ext cx="3420645" cy="624548"/>
          </a:xfrm>
          <a:prstGeom prst="roundRect">
            <a:avLst/>
          </a:prstGeom>
          <a:solidFill>
            <a:srgbClr val="E0F1E6"/>
          </a:solidFill>
          <a:ln w="31750">
            <a:solidFill>
              <a:srgbClr val="50AF8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80" name="テキスト ボックス 79"/>
          <p:cNvSpPr txBox="1"/>
          <p:nvPr/>
        </p:nvSpPr>
        <p:spPr>
          <a:xfrm>
            <a:off x="5715289" y="5883553"/>
            <a:ext cx="3186772" cy="523220"/>
          </a:xfrm>
          <a:prstGeom prst="rect">
            <a:avLst/>
          </a:prstGeom>
          <a:noFill/>
          <a:ln w="38100" cmpd="sng">
            <a:noFill/>
            <a:miter lim="800000"/>
          </a:ln>
        </p:spPr>
        <p:txBody>
          <a:bodyPr wrap="square" rtlCol="0" anchor="ctr">
            <a:spAutoFit/>
          </a:bodyPr>
          <a:lstStyle/>
          <a:p>
            <a:pPr algn="ctr"/>
            <a:r>
              <a:rPr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雇用保険</a:t>
            </a:r>
            <a:endParaRPr lang="ja-JP" altLang="en-US"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p:txBody>
      </p:sp>
      <p:cxnSp>
        <p:nvCxnSpPr>
          <p:cNvPr id="62" name="直線コネクタ 61"/>
          <p:cNvCxnSpPr>
            <a:stCxn id="82" idx="2"/>
            <a:endCxn id="75" idx="5"/>
          </p:cNvCxnSpPr>
          <p:nvPr/>
        </p:nvCxnSpPr>
        <p:spPr>
          <a:xfrm>
            <a:off x="3760405" y="2012635"/>
            <a:ext cx="1623848" cy="125120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4" name="直線コネクタ 63"/>
          <p:cNvCxnSpPr>
            <a:stCxn id="83" idx="1"/>
            <a:endCxn id="81" idx="5"/>
          </p:cNvCxnSpPr>
          <p:nvPr/>
        </p:nvCxnSpPr>
        <p:spPr>
          <a:xfrm>
            <a:off x="3770999" y="2764935"/>
            <a:ext cx="1613254" cy="331608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8" name="直線コネクタ 87"/>
          <p:cNvCxnSpPr>
            <a:stCxn id="84" idx="1"/>
            <a:endCxn id="77" idx="6"/>
          </p:cNvCxnSpPr>
          <p:nvPr/>
        </p:nvCxnSpPr>
        <p:spPr>
          <a:xfrm>
            <a:off x="3770999" y="3572331"/>
            <a:ext cx="1623848" cy="59870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9" name="直線コネクタ 88"/>
          <p:cNvCxnSpPr>
            <a:stCxn id="85" idx="3"/>
            <a:endCxn id="75" idx="6"/>
          </p:cNvCxnSpPr>
          <p:nvPr/>
        </p:nvCxnSpPr>
        <p:spPr>
          <a:xfrm flipV="1">
            <a:off x="3770999" y="3236639"/>
            <a:ext cx="1623848" cy="118364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6" name="直線コネクタ 95"/>
          <p:cNvCxnSpPr>
            <a:stCxn id="86" idx="3"/>
            <a:endCxn id="73" idx="7"/>
          </p:cNvCxnSpPr>
          <p:nvPr/>
        </p:nvCxnSpPr>
        <p:spPr>
          <a:xfrm flipV="1">
            <a:off x="3770999" y="2201331"/>
            <a:ext cx="1613254" cy="31303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7" name="直線コネクタ 96"/>
          <p:cNvCxnSpPr>
            <a:stCxn id="87" idx="2"/>
            <a:endCxn id="79" idx="7"/>
          </p:cNvCxnSpPr>
          <p:nvPr/>
        </p:nvCxnSpPr>
        <p:spPr>
          <a:xfrm flipV="1">
            <a:off x="3773105" y="5115179"/>
            <a:ext cx="1611148" cy="103266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角丸四角形 1"/>
          <p:cNvSpPr/>
          <p:nvPr/>
        </p:nvSpPr>
        <p:spPr>
          <a:xfrm>
            <a:off x="571500" y="1200140"/>
            <a:ext cx="3098800" cy="350326"/>
          </a:xfrm>
          <a:prstGeom prst="roundRect">
            <a:avLst/>
          </a:prstGeom>
          <a:solidFill>
            <a:schemeClr val="tx1">
              <a:lumMod val="50000"/>
              <a:lumOff val="5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8" name="正方形/長方形 7"/>
          <p:cNvSpPr/>
          <p:nvPr/>
        </p:nvSpPr>
        <p:spPr bwMode="white">
          <a:xfrm>
            <a:off x="749300" y="1154145"/>
            <a:ext cx="2679700" cy="42092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rgbClr val="FFFFFF"/>
                </a:solidFill>
                <a:latin typeface="Meiryo UI" panose="020B0604030504040204" pitchFamily="50" charset="-128"/>
                <a:ea typeface="Meiryo UI" panose="020B0604030504040204" pitchFamily="50" charset="-128"/>
                <a:cs typeface="ヒラギノ角ゴ Pro W6"/>
              </a:rPr>
              <a:t>状　況</a:t>
            </a:r>
            <a:r>
              <a:rPr lang="ja-JP" altLang="en-US" sz="1400" b="1" dirty="0">
                <a:solidFill>
                  <a:srgbClr val="FFFFFF"/>
                </a:solidFill>
                <a:latin typeface="Meiryo UI" panose="020B0604030504040204" pitchFamily="50" charset="-128"/>
                <a:ea typeface="Meiryo UI" panose="020B0604030504040204" pitchFamily="50" charset="-128"/>
                <a:cs typeface="ヒラギノ角ゴ Pro W6"/>
              </a:rPr>
              <a:t>（じょうきょう）</a:t>
            </a:r>
            <a:endParaRPr lang="en-US" altLang="ja-JP" sz="2400" b="1" dirty="0">
              <a:solidFill>
                <a:srgbClr val="FFFFFF"/>
              </a:solidFill>
              <a:latin typeface="Meiryo UI" panose="020B0604030504040204" pitchFamily="50" charset="-128"/>
              <a:ea typeface="Meiryo UI" panose="020B0604030504040204" pitchFamily="50" charset="-128"/>
              <a:cs typeface="ヒラギノ角ゴ Pro W6"/>
            </a:endParaRPr>
          </a:p>
        </p:txBody>
      </p:sp>
      <p:pic>
        <p:nvPicPr>
          <p:cNvPr id="5" name="図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5116" y="2103998"/>
            <a:ext cx="1283723" cy="1196924"/>
          </a:xfrm>
          <a:prstGeom prst="rect">
            <a:avLst/>
          </a:prstGeom>
        </p:spPr>
      </p:pic>
      <p:pic>
        <p:nvPicPr>
          <p:cNvPr id="7" name="図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0521" y="2988241"/>
            <a:ext cx="1053377" cy="977867"/>
          </a:xfrm>
          <a:prstGeom prst="rect">
            <a:avLst/>
          </a:prstGeom>
        </p:spPr>
      </p:pic>
      <p:pic>
        <p:nvPicPr>
          <p:cNvPr id="56" name="図 5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05391" y="4683509"/>
            <a:ext cx="1076066" cy="1068657"/>
          </a:xfrm>
          <a:prstGeom prst="rect">
            <a:avLst/>
          </a:prstGeom>
        </p:spPr>
      </p:pic>
      <p:pic>
        <p:nvPicPr>
          <p:cNvPr id="57" name="図 56"/>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115887" y="5495954"/>
            <a:ext cx="853941" cy="1233471"/>
          </a:xfrm>
          <a:prstGeom prst="rect">
            <a:avLst/>
          </a:prstGeom>
        </p:spPr>
      </p:pic>
      <p:pic>
        <p:nvPicPr>
          <p:cNvPr id="100" name="図 99" descr="シャツ が含まれている画像&#10;&#10;自動的に生成された説明">
            <a:extLst>
              <a:ext uri="{FF2B5EF4-FFF2-40B4-BE49-F238E27FC236}">
                <a16:creationId xmlns:a16="http://schemas.microsoft.com/office/drawing/2014/main" id="{63248484-64C5-4DD8-A9D1-08E064D9912B}"/>
              </a:ext>
            </a:extLst>
          </p:cNvPr>
          <p:cNvPicPr>
            <a:picLocks noChangeAspect="1"/>
          </p:cNvPicPr>
          <p:nvPr/>
        </p:nvPicPr>
        <p:blipFill>
          <a:blip r:embed="rId7"/>
          <a:stretch>
            <a:fillRect/>
          </a:stretch>
        </p:blipFill>
        <p:spPr>
          <a:xfrm>
            <a:off x="406400" y="3880858"/>
            <a:ext cx="1402289" cy="902256"/>
          </a:xfrm>
          <a:prstGeom prst="rect">
            <a:avLst/>
          </a:prstGeom>
        </p:spPr>
      </p:pic>
      <p:sp>
        <p:nvSpPr>
          <p:cNvPr id="3" name="スライド番号プレースホルダー 2"/>
          <p:cNvSpPr>
            <a:spLocks noGrp="1"/>
          </p:cNvSpPr>
          <p:nvPr>
            <p:ph type="sldNum" sz="quarter" idx="12"/>
          </p:nvPr>
        </p:nvSpPr>
        <p:spPr/>
        <p:txBody>
          <a:bodyPr/>
          <a:lstStyle/>
          <a:p>
            <a:fld id="{7B76553B-32E2-D644-9CD0-56FDA882EB90}" type="slidenum">
              <a:rPr kumimoji="1" lang="ja-JP" altLang="en-US" smtClean="0"/>
              <a:t>18</a:t>
            </a:fld>
            <a:endParaRPr kumimoji="1" lang="ja-JP" altLang="en-US"/>
          </a:p>
        </p:txBody>
      </p:sp>
      <p:sp>
        <p:nvSpPr>
          <p:cNvPr id="6" name="正方形/長方形 5">
            <a:extLst>
              <a:ext uri="{FF2B5EF4-FFF2-40B4-BE49-F238E27FC236}">
                <a16:creationId xmlns:a16="http://schemas.microsoft.com/office/drawing/2014/main" id="{B4008D0D-13F5-A0FA-DC1E-2DB3EA1E0510}"/>
              </a:ext>
            </a:extLst>
          </p:cNvPr>
          <p:cNvSpPr/>
          <p:nvPr/>
        </p:nvSpPr>
        <p:spPr>
          <a:xfrm>
            <a:off x="481368" y="-45964"/>
            <a:ext cx="44654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こま</a:t>
            </a:r>
            <a:endParaRPr kumimoji="1" lang="ja-JP" altLang="en-US" sz="1400" dirty="0">
              <a:solidFill>
                <a:schemeClr val="bg1"/>
              </a:solidFill>
            </a:endParaRPr>
          </a:p>
        </p:txBody>
      </p:sp>
      <p:sp>
        <p:nvSpPr>
          <p:cNvPr id="9" name="正方形/長方形 8">
            <a:extLst>
              <a:ext uri="{FF2B5EF4-FFF2-40B4-BE49-F238E27FC236}">
                <a16:creationId xmlns:a16="http://schemas.microsoft.com/office/drawing/2014/main" id="{58A9CA56-561F-B4C7-2273-C4D48AE780CE}"/>
              </a:ext>
            </a:extLst>
          </p:cNvPr>
          <p:cNvSpPr/>
          <p:nvPr/>
        </p:nvSpPr>
        <p:spPr>
          <a:xfrm>
            <a:off x="958209" y="622058"/>
            <a:ext cx="178499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じょうきょう</a:t>
            </a:r>
            <a:endParaRPr kumimoji="1" lang="ja-JP" altLang="en-US" sz="1400" dirty="0">
              <a:solidFill>
                <a:schemeClr val="tx1"/>
              </a:solidFill>
            </a:endParaRPr>
          </a:p>
        </p:txBody>
      </p:sp>
      <p:sp>
        <p:nvSpPr>
          <p:cNvPr id="12" name="正方形/長方形 11">
            <a:extLst>
              <a:ext uri="{FF2B5EF4-FFF2-40B4-BE49-F238E27FC236}">
                <a16:creationId xmlns:a16="http://schemas.microsoft.com/office/drawing/2014/main" id="{8E619DB3-519B-6039-D369-E318AD22E248}"/>
              </a:ext>
            </a:extLst>
          </p:cNvPr>
          <p:cNvSpPr/>
          <p:nvPr/>
        </p:nvSpPr>
        <p:spPr>
          <a:xfrm>
            <a:off x="2663183" y="613021"/>
            <a:ext cx="178499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しゃかい</a:t>
            </a:r>
            <a:r>
              <a:rPr kumimoji="1" lang="ja-JP" altLang="en-US" sz="1100" dirty="0">
                <a:solidFill>
                  <a:schemeClr val="tx1"/>
                </a:solidFill>
                <a:latin typeface="BIZ UDPゴシック" panose="020B0400000000000000" pitchFamily="50" charset="-128"/>
                <a:ea typeface="BIZ UDPゴシック" panose="020B0400000000000000" pitchFamily="50" charset="-128"/>
              </a:rPr>
              <a:t>ほけん</a:t>
            </a:r>
            <a:endParaRPr kumimoji="1" lang="ja-JP" altLang="en-US" sz="1400" dirty="0">
              <a:solidFill>
                <a:schemeClr val="tx1"/>
              </a:solidFill>
            </a:endParaRPr>
          </a:p>
        </p:txBody>
      </p:sp>
      <p:sp>
        <p:nvSpPr>
          <p:cNvPr id="13" name="正方形/長方形 12">
            <a:extLst>
              <a:ext uri="{FF2B5EF4-FFF2-40B4-BE49-F238E27FC236}">
                <a16:creationId xmlns:a16="http://schemas.microsoft.com/office/drawing/2014/main" id="{C77F1776-2479-DFC7-E60A-1095D7EAD677}"/>
              </a:ext>
            </a:extLst>
          </p:cNvPr>
          <p:cNvSpPr/>
          <p:nvPr/>
        </p:nvSpPr>
        <p:spPr>
          <a:xfrm>
            <a:off x="3959850" y="613021"/>
            <a:ext cx="178499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ほしょう</a:t>
            </a:r>
            <a:endParaRPr kumimoji="1" lang="ja-JP" altLang="en-US" sz="1400" dirty="0">
              <a:solidFill>
                <a:schemeClr val="tx1"/>
              </a:solidFill>
            </a:endParaRPr>
          </a:p>
        </p:txBody>
      </p:sp>
      <p:sp>
        <p:nvSpPr>
          <p:cNvPr id="14" name="正方形/長方形 13">
            <a:extLst>
              <a:ext uri="{FF2B5EF4-FFF2-40B4-BE49-F238E27FC236}">
                <a16:creationId xmlns:a16="http://schemas.microsoft.com/office/drawing/2014/main" id="{89B98F15-B1A9-C7D6-1945-D0B26E74D91B}"/>
              </a:ext>
            </a:extLst>
          </p:cNvPr>
          <p:cNvSpPr/>
          <p:nvPr/>
        </p:nvSpPr>
        <p:spPr>
          <a:xfrm>
            <a:off x="5209153" y="612804"/>
            <a:ext cx="59988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う</a:t>
            </a:r>
            <a:endParaRPr kumimoji="1" lang="ja-JP" altLang="en-US" sz="1400" dirty="0">
              <a:solidFill>
                <a:schemeClr val="tx1"/>
              </a:solidFill>
            </a:endParaRPr>
          </a:p>
        </p:txBody>
      </p:sp>
      <p:sp>
        <p:nvSpPr>
          <p:cNvPr id="15" name="正方形/長方形 14">
            <a:extLst>
              <a:ext uri="{FF2B5EF4-FFF2-40B4-BE49-F238E27FC236}">
                <a16:creationId xmlns:a16="http://schemas.microsoft.com/office/drawing/2014/main" id="{1A25AA30-2E97-5AC4-3BA1-E3E35CC94390}"/>
              </a:ext>
            </a:extLst>
          </p:cNvPr>
          <p:cNvSpPr/>
          <p:nvPr/>
        </p:nvSpPr>
        <p:spPr>
          <a:xfrm>
            <a:off x="6584026" y="613216"/>
            <a:ext cx="72164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せん</a:t>
            </a:r>
            <a:endParaRPr kumimoji="1" lang="ja-JP" altLang="en-US" sz="1400" dirty="0">
              <a:solidFill>
                <a:schemeClr val="tx1"/>
              </a:solidFill>
            </a:endParaRPr>
          </a:p>
        </p:txBody>
      </p:sp>
      <p:sp>
        <p:nvSpPr>
          <p:cNvPr id="16" name="正方形/長方形 15">
            <a:extLst>
              <a:ext uri="{FF2B5EF4-FFF2-40B4-BE49-F238E27FC236}">
                <a16:creationId xmlns:a16="http://schemas.microsoft.com/office/drawing/2014/main" id="{162F3CD1-74BE-E613-FCFA-9DED24F79E28}"/>
              </a:ext>
            </a:extLst>
          </p:cNvPr>
          <p:cNvSpPr/>
          <p:nvPr/>
        </p:nvSpPr>
        <p:spPr>
          <a:xfrm>
            <a:off x="7095164" y="613216"/>
            <a:ext cx="75558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むす</a:t>
            </a:r>
            <a:endParaRPr kumimoji="1" lang="ja-JP" altLang="en-US" sz="1400" dirty="0">
              <a:solidFill>
                <a:schemeClr val="tx1"/>
              </a:solidFill>
            </a:endParaRPr>
          </a:p>
        </p:txBody>
      </p:sp>
      <p:sp>
        <p:nvSpPr>
          <p:cNvPr id="17" name="正方形/長方形 16">
            <a:extLst>
              <a:ext uri="{FF2B5EF4-FFF2-40B4-BE49-F238E27FC236}">
                <a16:creationId xmlns:a16="http://schemas.microsoft.com/office/drawing/2014/main" id="{72E349C0-3F6E-242A-CC97-AA40F9671323}"/>
              </a:ext>
            </a:extLst>
          </p:cNvPr>
          <p:cNvSpPr/>
          <p:nvPr/>
        </p:nvSpPr>
        <p:spPr>
          <a:xfrm>
            <a:off x="1253483" y="1451429"/>
            <a:ext cx="137541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a:solidFill>
                  <a:schemeClr val="tx1"/>
                </a:solidFill>
                <a:latin typeface="BIZ UDPゴシック" panose="020B0400000000000000" pitchFamily="50" charset="-128"/>
                <a:ea typeface="BIZ UDPゴシック" panose="020B0400000000000000" pitchFamily="50" charset="-128"/>
              </a:rPr>
              <a:t>ていねんたいしょく</a:t>
            </a:r>
            <a:endParaRPr kumimoji="1" lang="ja-JP" altLang="en-US" sz="1000" dirty="0">
              <a:solidFill>
                <a:schemeClr val="tx1"/>
              </a:solidFill>
            </a:endParaRPr>
          </a:p>
        </p:txBody>
      </p:sp>
      <p:sp>
        <p:nvSpPr>
          <p:cNvPr id="19" name="正方形/長方形 18">
            <a:extLst>
              <a:ext uri="{FF2B5EF4-FFF2-40B4-BE49-F238E27FC236}">
                <a16:creationId xmlns:a16="http://schemas.microsoft.com/office/drawing/2014/main" id="{6C45D009-794D-25FA-13A8-DF1E2ED4DBE7}"/>
              </a:ext>
            </a:extLst>
          </p:cNvPr>
          <p:cNvSpPr/>
          <p:nvPr/>
        </p:nvSpPr>
        <p:spPr>
          <a:xfrm>
            <a:off x="2662668" y="1451429"/>
            <a:ext cx="66021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ろうご</a:t>
            </a:r>
            <a:endParaRPr kumimoji="1" lang="ja-JP" altLang="en-US" sz="1000" dirty="0">
              <a:solidFill>
                <a:schemeClr val="tx1"/>
              </a:solidFill>
            </a:endParaRPr>
          </a:p>
        </p:txBody>
      </p:sp>
      <p:sp>
        <p:nvSpPr>
          <p:cNvPr id="20" name="正方形/長方形 19">
            <a:extLst>
              <a:ext uri="{FF2B5EF4-FFF2-40B4-BE49-F238E27FC236}">
                <a16:creationId xmlns:a16="http://schemas.microsoft.com/office/drawing/2014/main" id="{D5C813DC-3617-BBD1-9CC1-663D75E7BE15}"/>
              </a:ext>
            </a:extLst>
          </p:cNvPr>
          <p:cNvSpPr/>
          <p:nvPr/>
        </p:nvSpPr>
        <p:spPr>
          <a:xfrm>
            <a:off x="1642582" y="2060724"/>
            <a:ext cx="83127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しゅうにゅう</a:t>
            </a:r>
            <a:endParaRPr kumimoji="1" lang="ja-JP" altLang="en-US" sz="1000" dirty="0">
              <a:solidFill>
                <a:schemeClr val="tx1"/>
              </a:solidFill>
            </a:endParaRPr>
          </a:p>
        </p:txBody>
      </p:sp>
      <p:sp>
        <p:nvSpPr>
          <p:cNvPr id="22" name="正方形/長方形 21">
            <a:extLst>
              <a:ext uri="{FF2B5EF4-FFF2-40B4-BE49-F238E27FC236}">
                <a16:creationId xmlns:a16="http://schemas.microsoft.com/office/drawing/2014/main" id="{C8111767-0A68-D106-C495-8F0DF43BE18B}"/>
              </a:ext>
            </a:extLst>
          </p:cNvPr>
          <p:cNvSpPr/>
          <p:nvPr/>
        </p:nvSpPr>
        <p:spPr>
          <a:xfrm>
            <a:off x="1989251" y="2318809"/>
            <a:ext cx="137541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かいしゃ　　　　とうさん</a:t>
            </a:r>
            <a:endParaRPr kumimoji="1" lang="ja-JP" altLang="en-US" sz="1000" dirty="0">
              <a:solidFill>
                <a:schemeClr val="tx1"/>
              </a:solidFill>
            </a:endParaRPr>
          </a:p>
        </p:txBody>
      </p:sp>
      <p:sp>
        <p:nvSpPr>
          <p:cNvPr id="23" name="正方形/長方形 22">
            <a:extLst>
              <a:ext uri="{FF2B5EF4-FFF2-40B4-BE49-F238E27FC236}">
                <a16:creationId xmlns:a16="http://schemas.microsoft.com/office/drawing/2014/main" id="{C3026CB5-CC29-A3A9-4976-D27162F6A63E}"/>
              </a:ext>
            </a:extLst>
          </p:cNvPr>
          <p:cNvSpPr/>
          <p:nvPr/>
        </p:nvSpPr>
        <p:spPr>
          <a:xfrm>
            <a:off x="2368385" y="2927807"/>
            <a:ext cx="96402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しつぎょう</a:t>
            </a:r>
            <a:endParaRPr kumimoji="1" lang="ja-JP" altLang="en-US" sz="1000" dirty="0">
              <a:solidFill>
                <a:schemeClr val="tx1"/>
              </a:solidFill>
            </a:endParaRPr>
          </a:p>
        </p:txBody>
      </p:sp>
      <p:sp>
        <p:nvSpPr>
          <p:cNvPr id="24" name="正方形/長方形 23">
            <a:extLst>
              <a:ext uri="{FF2B5EF4-FFF2-40B4-BE49-F238E27FC236}">
                <a16:creationId xmlns:a16="http://schemas.microsoft.com/office/drawing/2014/main" id="{3BD782A8-80DF-5BB8-C39A-0F83D9220265}"/>
              </a:ext>
            </a:extLst>
          </p:cNvPr>
          <p:cNvSpPr/>
          <p:nvPr/>
        </p:nvSpPr>
        <p:spPr>
          <a:xfrm>
            <a:off x="927910" y="3261611"/>
            <a:ext cx="205725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a:solidFill>
                  <a:schemeClr val="tx1"/>
                </a:solidFill>
                <a:latin typeface="BIZ UDPゴシック" panose="020B0400000000000000" pitchFamily="50" charset="-128"/>
                <a:ea typeface="BIZ UDPゴシック" panose="020B0400000000000000" pitchFamily="50" charset="-128"/>
              </a:rPr>
              <a:t>かいご　　　　　ひつよう　　　じょうたい</a:t>
            </a:r>
            <a:endParaRPr kumimoji="1" lang="ja-JP" altLang="en-US" sz="1000" dirty="0">
              <a:solidFill>
                <a:schemeClr val="tx1"/>
              </a:solidFill>
            </a:endParaRPr>
          </a:p>
        </p:txBody>
      </p:sp>
      <p:sp>
        <p:nvSpPr>
          <p:cNvPr id="25" name="正方形/長方形 24">
            <a:extLst>
              <a:ext uri="{FF2B5EF4-FFF2-40B4-BE49-F238E27FC236}">
                <a16:creationId xmlns:a16="http://schemas.microsoft.com/office/drawing/2014/main" id="{9A7EAD14-C4E5-7FCC-8F37-B453AB896F1E}"/>
              </a:ext>
            </a:extLst>
          </p:cNvPr>
          <p:cNvSpPr/>
          <p:nvPr/>
        </p:nvSpPr>
        <p:spPr>
          <a:xfrm>
            <a:off x="1633857" y="3843552"/>
            <a:ext cx="73452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いっか</a:t>
            </a:r>
            <a:endParaRPr kumimoji="1" lang="ja-JP" altLang="en-US" sz="1000" dirty="0">
              <a:solidFill>
                <a:schemeClr val="tx1"/>
              </a:solidFill>
            </a:endParaRPr>
          </a:p>
        </p:txBody>
      </p:sp>
      <p:sp>
        <p:nvSpPr>
          <p:cNvPr id="26" name="正方形/長方形 25">
            <a:extLst>
              <a:ext uri="{FF2B5EF4-FFF2-40B4-BE49-F238E27FC236}">
                <a16:creationId xmlns:a16="http://schemas.microsoft.com/office/drawing/2014/main" id="{EAABDD1D-BB8A-F1A1-0AF9-869E69D8BF7C}"/>
              </a:ext>
            </a:extLst>
          </p:cNvPr>
          <p:cNvSpPr/>
          <p:nvPr/>
        </p:nvSpPr>
        <p:spPr>
          <a:xfrm>
            <a:off x="1614050" y="4519695"/>
            <a:ext cx="81476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つうじこ</a:t>
            </a:r>
            <a:endParaRPr kumimoji="1" lang="ja-JP" altLang="en-US" sz="1000" dirty="0">
              <a:solidFill>
                <a:schemeClr val="tx1"/>
              </a:solidFill>
            </a:endParaRPr>
          </a:p>
        </p:txBody>
      </p:sp>
      <p:sp>
        <p:nvSpPr>
          <p:cNvPr id="27" name="正方形/長方形 26">
            <a:extLst>
              <a:ext uri="{FF2B5EF4-FFF2-40B4-BE49-F238E27FC236}">
                <a16:creationId xmlns:a16="http://schemas.microsoft.com/office/drawing/2014/main" id="{00374D63-4B1B-ED00-4B25-4FAE10C74D20}"/>
              </a:ext>
            </a:extLst>
          </p:cNvPr>
          <p:cNvSpPr/>
          <p:nvPr/>
        </p:nvSpPr>
        <p:spPr>
          <a:xfrm>
            <a:off x="1748713" y="4977210"/>
            <a:ext cx="105275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びょうき</a:t>
            </a:r>
            <a:endParaRPr kumimoji="1" lang="ja-JP" altLang="en-US" sz="1000" dirty="0">
              <a:solidFill>
                <a:schemeClr val="tx1"/>
              </a:solidFill>
            </a:endParaRPr>
          </a:p>
        </p:txBody>
      </p:sp>
      <p:sp>
        <p:nvSpPr>
          <p:cNvPr id="28" name="正方形/長方形 27">
            <a:extLst>
              <a:ext uri="{FF2B5EF4-FFF2-40B4-BE49-F238E27FC236}">
                <a16:creationId xmlns:a16="http://schemas.microsoft.com/office/drawing/2014/main" id="{726638FA-0AF0-F47C-0995-D763271E6A44}"/>
              </a:ext>
            </a:extLst>
          </p:cNvPr>
          <p:cNvSpPr/>
          <p:nvPr/>
        </p:nvSpPr>
        <p:spPr>
          <a:xfrm>
            <a:off x="2489754" y="4975695"/>
            <a:ext cx="90932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にゅういん</a:t>
            </a:r>
            <a:endParaRPr kumimoji="1" lang="ja-JP" altLang="en-US" sz="1000" dirty="0">
              <a:solidFill>
                <a:schemeClr val="tx1"/>
              </a:solidFill>
            </a:endParaRPr>
          </a:p>
        </p:txBody>
      </p:sp>
      <p:sp>
        <p:nvSpPr>
          <p:cNvPr id="32" name="正方形/長方形 31">
            <a:extLst>
              <a:ext uri="{FF2B5EF4-FFF2-40B4-BE49-F238E27FC236}">
                <a16:creationId xmlns:a16="http://schemas.microsoft.com/office/drawing/2014/main" id="{CFB27FEE-7238-8F0A-6881-3525D17D6772}"/>
              </a:ext>
            </a:extLst>
          </p:cNvPr>
          <p:cNvSpPr/>
          <p:nvPr/>
        </p:nvSpPr>
        <p:spPr>
          <a:xfrm>
            <a:off x="2430177" y="-47276"/>
            <a:ext cx="44654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う</a:t>
            </a:r>
            <a:endParaRPr kumimoji="1" lang="ja-JP" altLang="en-US" sz="1400" dirty="0">
              <a:solidFill>
                <a:schemeClr val="bg1"/>
              </a:solidFill>
            </a:endParaRPr>
          </a:p>
        </p:txBody>
      </p:sp>
      <p:sp>
        <p:nvSpPr>
          <p:cNvPr id="33" name="正方形/長方形 32">
            <a:extLst>
              <a:ext uri="{FF2B5EF4-FFF2-40B4-BE49-F238E27FC236}">
                <a16:creationId xmlns:a16="http://schemas.microsoft.com/office/drawing/2014/main" id="{6FA75842-5A87-03A2-61B0-E691CF49124B}"/>
              </a:ext>
            </a:extLst>
          </p:cNvPr>
          <p:cNvSpPr/>
          <p:nvPr/>
        </p:nvSpPr>
        <p:spPr>
          <a:xfrm>
            <a:off x="4087526" y="-47276"/>
            <a:ext cx="178499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bg1"/>
                </a:solidFill>
                <a:latin typeface="BIZ UDPゴシック" panose="020B0400000000000000" pitchFamily="50" charset="-128"/>
                <a:ea typeface="BIZ UDPゴシック" panose="020B0400000000000000" pitchFamily="50" charset="-128"/>
              </a:rPr>
              <a:t>こうてきほしょう</a:t>
            </a:r>
            <a:endParaRPr kumimoji="1" lang="ja-JP" altLang="en-US" sz="1400" dirty="0">
              <a:solidFill>
                <a:schemeClr val="bg1"/>
              </a:solidFill>
            </a:endParaRPr>
          </a:p>
        </p:txBody>
      </p:sp>
      <p:sp>
        <p:nvSpPr>
          <p:cNvPr id="34" name="正方形/長方形 33">
            <a:extLst>
              <a:ext uri="{FF2B5EF4-FFF2-40B4-BE49-F238E27FC236}">
                <a16:creationId xmlns:a16="http://schemas.microsoft.com/office/drawing/2014/main" id="{83A62665-2B0A-64C1-A3D0-E34D6FCF0D10}"/>
              </a:ext>
            </a:extLst>
          </p:cNvPr>
          <p:cNvSpPr/>
          <p:nvPr/>
        </p:nvSpPr>
        <p:spPr>
          <a:xfrm>
            <a:off x="5980678" y="-47648"/>
            <a:ext cx="72164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bg1"/>
                </a:solidFill>
                <a:latin typeface="BIZ UDPゴシック" panose="020B0400000000000000" pitchFamily="50" charset="-128"/>
                <a:ea typeface="BIZ UDPゴシック" panose="020B0400000000000000" pitchFamily="50" charset="-128"/>
              </a:rPr>
              <a:t>かんが</a:t>
            </a:r>
            <a:endParaRPr kumimoji="1" lang="ja-JP" altLang="en-US" sz="1400" dirty="0">
              <a:solidFill>
                <a:schemeClr val="bg1"/>
              </a:solidFill>
            </a:endParaRPr>
          </a:p>
        </p:txBody>
      </p:sp>
      <p:sp>
        <p:nvSpPr>
          <p:cNvPr id="37" name="正方形/長方形 36">
            <a:extLst>
              <a:ext uri="{FF2B5EF4-FFF2-40B4-BE49-F238E27FC236}">
                <a16:creationId xmlns:a16="http://schemas.microsoft.com/office/drawing/2014/main" id="{AB613890-B7AF-08C5-C838-CE70689DE606}"/>
              </a:ext>
            </a:extLst>
          </p:cNvPr>
          <p:cNvSpPr/>
          <p:nvPr/>
        </p:nvSpPr>
        <p:spPr>
          <a:xfrm>
            <a:off x="6286500" y="1879841"/>
            <a:ext cx="21082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こうてきいりょう</a:t>
            </a:r>
            <a:r>
              <a:rPr kumimoji="1" lang="ja-JP" altLang="en-US" sz="1100" dirty="0">
                <a:solidFill>
                  <a:schemeClr val="tx1"/>
                </a:solidFill>
                <a:latin typeface="BIZ UDPゴシック" panose="020B0400000000000000" pitchFamily="50" charset="-128"/>
                <a:ea typeface="BIZ UDPゴシック" panose="020B0400000000000000" pitchFamily="50" charset="-128"/>
              </a:rPr>
              <a:t>ほけん</a:t>
            </a:r>
            <a:endParaRPr kumimoji="1" lang="ja-JP" altLang="en-US" sz="1400" dirty="0">
              <a:solidFill>
                <a:schemeClr val="tx1"/>
              </a:solidFill>
            </a:endParaRPr>
          </a:p>
        </p:txBody>
      </p:sp>
      <p:sp>
        <p:nvSpPr>
          <p:cNvPr id="39" name="正方形/長方形 38">
            <a:extLst>
              <a:ext uri="{FF2B5EF4-FFF2-40B4-BE49-F238E27FC236}">
                <a16:creationId xmlns:a16="http://schemas.microsoft.com/office/drawing/2014/main" id="{8ACE3BB5-3F73-A6DB-463D-A04FC00DCDC4}"/>
              </a:ext>
            </a:extLst>
          </p:cNvPr>
          <p:cNvSpPr/>
          <p:nvPr/>
        </p:nvSpPr>
        <p:spPr>
          <a:xfrm>
            <a:off x="6289912" y="2832341"/>
            <a:ext cx="21082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こうてきねんきん</a:t>
            </a:r>
            <a:r>
              <a:rPr kumimoji="1" lang="ja-JP" altLang="en-US" sz="1100" dirty="0">
                <a:solidFill>
                  <a:schemeClr val="tx1"/>
                </a:solidFill>
                <a:latin typeface="BIZ UDPゴシック" panose="020B0400000000000000" pitchFamily="50" charset="-128"/>
                <a:ea typeface="BIZ UDPゴシック" panose="020B0400000000000000" pitchFamily="50" charset="-128"/>
              </a:rPr>
              <a:t>ほけん</a:t>
            </a:r>
            <a:endParaRPr kumimoji="1" lang="ja-JP" altLang="en-US" sz="1400" dirty="0">
              <a:solidFill>
                <a:schemeClr val="tx1"/>
              </a:solidFill>
            </a:endParaRPr>
          </a:p>
        </p:txBody>
      </p:sp>
      <p:sp>
        <p:nvSpPr>
          <p:cNvPr id="41" name="正方形/長方形 40">
            <a:extLst>
              <a:ext uri="{FF2B5EF4-FFF2-40B4-BE49-F238E27FC236}">
                <a16:creationId xmlns:a16="http://schemas.microsoft.com/office/drawing/2014/main" id="{D7F7A0CA-A3D2-06B0-BFA8-B20AF2965AE2}"/>
              </a:ext>
            </a:extLst>
          </p:cNvPr>
          <p:cNvSpPr/>
          <p:nvPr/>
        </p:nvSpPr>
        <p:spPr>
          <a:xfrm>
            <a:off x="6264100" y="3784446"/>
            <a:ext cx="21082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こうてきかいご</a:t>
            </a:r>
            <a:r>
              <a:rPr kumimoji="1" lang="ja-JP" altLang="en-US" sz="1100" dirty="0">
                <a:solidFill>
                  <a:schemeClr val="tx1"/>
                </a:solidFill>
                <a:latin typeface="BIZ UDPゴシック" panose="020B0400000000000000" pitchFamily="50" charset="-128"/>
                <a:ea typeface="BIZ UDPゴシック" panose="020B0400000000000000" pitchFamily="50" charset="-128"/>
              </a:rPr>
              <a:t>ほけん</a:t>
            </a:r>
            <a:endParaRPr kumimoji="1" lang="ja-JP" altLang="en-US" sz="1400" dirty="0">
              <a:solidFill>
                <a:schemeClr val="tx1"/>
              </a:solidFill>
            </a:endParaRPr>
          </a:p>
        </p:txBody>
      </p:sp>
      <p:sp>
        <p:nvSpPr>
          <p:cNvPr id="43" name="正方形/長方形 42">
            <a:extLst>
              <a:ext uri="{FF2B5EF4-FFF2-40B4-BE49-F238E27FC236}">
                <a16:creationId xmlns:a16="http://schemas.microsoft.com/office/drawing/2014/main" id="{4A038BC7-4EFD-1AE1-E318-AE174E119D10}"/>
              </a:ext>
            </a:extLst>
          </p:cNvPr>
          <p:cNvSpPr/>
          <p:nvPr/>
        </p:nvSpPr>
        <p:spPr>
          <a:xfrm>
            <a:off x="5888879" y="4746471"/>
            <a:ext cx="279010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ろうどうしゃさいがいほしょう</a:t>
            </a:r>
            <a:r>
              <a:rPr kumimoji="1" lang="ja-JP" altLang="en-US" sz="1100" dirty="0">
                <a:solidFill>
                  <a:schemeClr val="tx1"/>
                </a:solidFill>
                <a:latin typeface="BIZ UDPゴシック" panose="020B0400000000000000" pitchFamily="50" charset="-128"/>
                <a:ea typeface="BIZ UDPゴシック" panose="020B0400000000000000" pitchFamily="50" charset="-128"/>
              </a:rPr>
              <a:t>ほけん</a:t>
            </a:r>
            <a:endParaRPr kumimoji="1" lang="ja-JP" altLang="en-US" sz="1400" dirty="0">
              <a:solidFill>
                <a:schemeClr val="tx1"/>
              </a:solidFill>
            </a:endParaRPr>
          </a:p>
        </p:txBody>
      </p:sp>
      <p:sp>
        <p:nvSpPr>
          <p:cNvPr id="45" name="正方形/長方形 44">
            <a:extLst>
              <a:ext uri="{FF2B5EF4-FFF2-40B4-BE49-F238E27FC236}">
                <a16:creationId xmlns:a16="http://schemas.microsoft.com/office/drawing/2014/main" id="{D3FA997E-62F6-665A-4B6B-0AE2D658556B}"/>
              </a:ext>
            </a:extLst>
          </p:cNvPr>
          <p:cNvSpPr/>
          <p:nvPr/>
        </p:nvSpPr>
        <p:spPr>
          <a:xfrm>
            <a:off x="6267450" y="5708496"/>
            <a:ext cx="21082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こよう</a:t>
            </a:r>
            <a:r>
              <a:rPr kumimoji="1" lang="ja-JP" altLang="en-US" sz="1100" dirty="0">
                <a:solidFill>
                  <a:schemeClr val="tx1"/>
                </a:solidFill>
                <a:latin typeface="BIZ UDPゴシック" panose="020B0400000000000000" pitchFamily="50" charset="-128"/>
                <a:ea typeface="BIZ UDPゴシック" panose="020B0400000000000000" pitchFamily="50" charset="-128"/>
              </a:rPr>
              <a:t>ほけん</a:t>
            </a:r>
            <a:endParaRPr kumimoji="1" lang="ja-JP" altLang="en-US" sz="1400" dirty="0">
              <a:solidFill>
                <a:schemeClr val="tx1"/>
              </a:solidFill>
            </a:endParaRPr>
          </a:p>
        </p:txBody>
      </p:sp>
      <p:sp>
        <p:nvSpPr>
          <p:cNvPr id="46" name="正方形/長方形 45">
            <a:extLst>
              <a:ext uri="{FF2B5EF4-FFF2-40B4-BE49-F238E27FC236}">
                <a16:creationId xmlns:a16="http://schemas.microsoft.com/office/drawing/2014/main" id="{E16C0DBC-6FC0-1CA5-D040-F2751DC892DD}"/>
              </a:ext>
            </a:extLst>
          </p:cNvPr>
          <p:cNvSpPr/>
          <p:nvPr/>
        </p:nvSpPr>
        <p:spPr>
          <a:xfrm>
            <a:off x="2014520" y="5658588"/>
            <a:ext cx="97064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かいしゃいん</a:t>
            </a:r>
            <a:endParaRPr kumimoji="1" lang="ja-JP" altLang="en-US" sz="1000" dirty="0">
              <a:solidFill>
                <a:schemeClr val="tx1"/>
              </a:solidFill>
            </a:endParaRPr>
          </a:p>
        </p:txBody>
      </p:sp>
      <p:sp>
        <p:nvSpPr>
          <p:cNvPr id="48" name="正方形/長方形 47">
            <a:extLst>
              <a:ext uri="{FF2B5EF4-FFF2-40B4-BE49-F238E27FC236}">
                <a16:creationId xmlns:a16="http://schemas.microsoft.com/office/drawing/2014/main" id="{5D70CEAF-76C3-9D8C-6483-9DC93ADA7161}"/>
              </a:ext>
            </a:extLst>
          </p:cNvPr>
          <p:cNvSpPr/>
          <p:nvPr/>
        </p:nvSpPr>
        <p:spPr>
          <a:xfrm>
            <a:off x="2931121" y="5658080"/>
            <a:ext cx="67664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しごと</a:t>
            </a:r>
            <a:endParaRPr kumimoji="1" lang="ja-JP" altLang="en-US" sz="1000" dirty="0">
              <a:solidFill>
                <a:schemeClr val="tx1"/>
              </a:solidFill>
            </a:endParaRPr>
          </a:p>
        </p:txBody>
      </p:sp>
      <p:sp>
        <p:nvSpPr>
          <p:cNvPr id="18" name="正方形/長方形 17">
            <a:extLst>
              <a:ext uri="{FF2B5EF4-FFF2-40B4-BE49-F238E27FC236}">
                <a16:creationId xmlns:a16="http://schemas.microsoft.com/office/drawing/2014/main" id="{CB781842-DF14-CE3E-5DAC-3C43CA34380B}"/>
              </a:ext>
            </a:extLst>
          </p:cNvPr>
          <p:cNvSpPr/>
          <p:nvPr/>
        </p:nvSpPr>
        <p:spPr>
          <a:xfrm>
            <a:off x="2308566" y="3841772"/>
            <a:ext cx="499626"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はたら</a:t>
            </a:r>
            <a:endParaRPr kumimoji="1" lang="ja-JP" altLang="en-US" sz="1000" dirty="0">
              <a:solidFill>
                <a:schemeClr val="tx1"/>
              </a:solidFill>
            </a:endParaRPr>
          </a:p>
        </p:txBody>
      </p:sp>
      <p:sp>
        <p:nvSpPr>
          <p:cNvPr id="21" name="正方形/長方形 20">
            <a:extLst>
              <a:ext uri="{FF2B5EF4-FFF2-40B4-BE49-F238E27FC236}">
                <a16:creationId xmlns:a16="http://schemas.microsoft.com/office/drawing/2014/main" id="{960502BB-BE4A-CF50-B9A3-216E69E83BC2}"/>
              </a:ext>
            </a:extLst>
          </p:cNvPr>
          <p:cNvSpPr/>
          <p:nvPr/>
        </p:nvSpPr>
        <p:spPr>
          <a:xfrm>
            <a:off x="2485423" y="4519832"/>
            <a:ext cx="476416"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な</a:t>
            </a:r>
            <a:endParaRPr kumimoji="1" lang="ja-JP" altLang="en-US" sz="1000" dirty="0">
              <a:solidFill>
                <a:schemeClr val="tx1"/>
              </a:solidFill>
            </a:endParaRPr>
          </a:p>
        </p:txBody>
      </p:sp>
      <p:sp>
        <p:nvSpPr>
          <p:cNvPr id="31" name="正方形/長方形 30">
            <a:extLst>
              <a:ext uri="{FF2B5EF4-FFF2-40B4-BE49-F238E27FC236}">
                <a16:creationId xmlns:a16="http://schemas.microsoft.com/office/drawing/2014/main" id="{6877144C-2E44-8024-87A6-9ACB7398EEF8}"/>
              </a:ext>
            </a:extLst>
          </p:cNvPr>
          <p:cNvSpPr/>
          <p:nvPr/>
        </p:nvSpPr>
        <p:spPr>
          <a:xfrm>
            <a:off x="2720015" y="3839578"/>
            <a:ext cx="476416"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a:solidFill>
                  <a:schemeClr val="tx1"/>
                </a:solidFill>
                <a:latin typeface="BIZ UDPゴシック" panose="020B0400000000000000" pitchFamily="50" charset="-128"/>
                <a:ea typeface="BIZ UDPゴシック" panose="020B0400000000000000" pitchFamily="50" charset="-128"/>
              </a:rPr>
              <a:t>て</a:t>
            </a:r>
            <a:endParaRPr kumimoji="1" lang="ja-JP" altLang="en-US" sz="1000" dirty="0">
              <a:solidFill>
                <a:schemeClr val="tx1"/>
              </a:solidFill>
            </a:endParaRPr>
          </a:p>
        </p:txBody>
      </p:sp>
      <p:sp>
        <p:nvSpPr>
          <p:cNvPr id="35" name="正方形/長方形 34">
            <a:extLst>
              <a:ext uri="{FF2B5EF4-FFF2-40B4-BE49-F238E27FC236}">
                <a16:creationId xmlns:a16="http://schemas.microsoft.com/office/drawing/2014/main" id="{E9D6E1AD-352B-549A-77BF-CDAA5CA25E67}"/>
              </a:ext>
            </a:extLst>
          </p:cNvPr>
          <p:cNvSpPr/>
          <p:nvPr/>
        </p:nvSpPr>
        <p:spPr>
          <a:xfrm>
            <a:off x="3182690" y="3841770"/>
            <a:ext cx="457924"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a:solidFill>
                  <a:schemeClr val="tx1"/>
                </a:solidFill>
                <a:latin typeface="BIZ UDPゴシック" panose="020B0400000000000000" pitchFamily="50" charset="-128"/>
                <a:ea typeface="BIZ UDPゴシック" panose="020B0400000000000000" pitchFamily="50" charset="-128"/>
              </a:rPr>
              <a:t>こう</a:t>
            </a:r>
            <a:endParaRPr kumimoji="1" lang="ja-JP" altLang="en-US" sz="1000" dirty="0">
              <a:solidFill>
                <a:schemeClr val="tx1"/>
              </a:solidFill>
            </a:endParaRPr>
          </a:p>
        </p:txBody>
      </p:sp>
      <p:sp>
        <p:nvSpPr>
          <p:cNvPr id="49" name="正方形/長方形 48">
            <a:extLst>
              <a:ext uri="{FF2B5EF4-FFF2-40B4-BE49-F238E27FC236}">
                <a16:creationId xmlns:a16="http://schemas.microsoft.com/office/drawing/2014/main" id="{43FFDBD6-C179-7DF0-EE1A-91FA52048F78}"/>
              </a:ext>
            </a:extLst>
          </p:cNvPr>
          <p:cNvSpPr/>
          <p:nvPr/>
        </p:nvSpPr>
        <p:spPr>
          <a:xfrm>
            <a:off x="2384086" y="2059921"/>
            <a:ext cx="476416"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な</a:t>
            </a:r>
            <a:endParaRPr kumimoji="1" lang="ja-JP" altLang="en-US" sz="1000" dirty="0">
              <a:solidFill>
                <a:schemeClr val="tx1"/>
              </a:solidFill>
            </a:endParaRPr>
          </a:p>
        </p:txBody>
      </p:sp>
    </p:spTree>
    <p:extLst>
      <p:ext uri="{BB962C8B-B14F-4D97-AF65-F5344CB8AC3E}">
        <p14:creationId xmlns:p14="http://schemas.microsoft.com/office/powerpoint/2010/main" val="2045955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4"/>
                                        </p:tgtEl>
                                        <p:attrNameLst>
                                          <p:attrName>style.visibility</p:attrName>
                                        </p:attrNameLst>
                                      </p:cBhvr>
                                      <p:to>
                                        <p:strVal val="visible"/>
                                      </p:to>
                                    </p:set>
                                    <p:animEffect transition="in" filter="wipe(left)">
                                      <p:cBhvr>
                                        <p:cTn id="12" dur="500"/>
                                        <p:tgtEl>
                                          <p:spTgt spid="6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8"/>
                                        </p:tgtEl>
                                        <p:attrNameLst>
                                          <p:attrName>style.visibility</p:attrName>
                                        </p:attrNameLst>
                                      </p:cBhvr>
                                      <p:to>
                                        <p:strVal val="visible"/>
                                      </p:to>
                                    </p:set>
                                    <p:animEffect transition="in" filter="wipe(left)">
                                      <p:cBhvr>
                                        <p:cTn id="17" dur="500"/>
                                        <p:tgtEl>
                                          <p:spTgt spid="8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9"/>
                                        </p:tgtEl>
                                        <p:attrNameLst>
                                          <p:attrName>style.visibility</p:attrName>
                                        </p:attrNameLst>
                                      </p:cBhvr>
                                      <p:to>
                                        <p:strVal val="visible"/>
                                      </p:to>
                                    </p:set>
                                    <p:animEffect transition="in" filter="wipe(left)">
                                      <p:cBhvr>
                                        <p:cTn id="22" dur="500"/>
                                        <p:tgtEl>
                                          <p:spTgt spid="8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96"/>
                                        </p:tgtEl>
                                        <p:attrNameLst>
                                          <p:attrName>style.visibility</p:attrName>
                                        </p:attrNameLst>
                                      </p:cBhvr>
                                      <p:to>
                                        <p:strVal val="visible"/>
                                      </p:to>
                                    </p:set>
                                    <p:animEffect transition="in" filter="wipe(left)">
                                      <p:cBhvr>
                                        <p:cTn id="27" dur="500"/>
                                        <p:tgtEl>
                                          <p:spTgt spid="9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97"/>
                                        </p:tgtEl>
                                        <p:attrNameLst>
                                          <p:attrName>style.visibility</p:attrName>
                                        </p:attrNameLst>
                                      </p:cBhvr>
                                      <p:to>
                                        <p:strVal val="visible"/>
                                      </p:to>
                                    </p:set>
                                    <p:animEffect transition="in" filter="wipe(left)">
                                      <p:cBhvr>
                                        <p:cTn id="32"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正方形/長方形 38"/>
          <p:cNvSpPr/>
          <p:nvPr/>
        </p:nvSpPr>
        <p:spPr>
          <a:xfrm>
            <a:off x="0" y="0"/>
            <a:ext cx="9144000" cy="716948"/>
          </a:xfrm>
          <a:prstGeom prst="rect">
            <a:avLst/>
          </a:prstGeom>
          <a:solidFill>
            <a:srgbClr val="33996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bwMode="white">
          <a:xfrm>
            <a:off x="461965" y="30760"/>
            <a:ext cx="631136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リスクに備える</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3</a:t>
            </a: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つの保障</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11" name="正方形/長方形 10"/>
          <p:cNvSpPr/>
          <p:nvPr/>
        </p:nvSpPr>
        <p:spPr>
          <a:xfrm>
            <a:off x="378434" y="769134"/>
            <a:ext cx="8258703"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b="1" dirty="0">
                <a:solidFill>
                  <a:srgbClr val="17375E"/>
                </a:solidFill>
                <a:latin typeface="Meiryo UI" panose="020B0604030504040204" pitchFamily="50" charset="-128"/>
                <a:ea typeface="Meiryo UI" panose="020B0604030504040204" pitchFamily="50" charset="-128"/>
                <a:cs typeface="ヒラギノ丸ゴ Pro W4"/>
              </a:rPr>
              <a:t>保障：もしものときに生活を守るもの</a:t>
            </a:r>
            <a:endParaRPr lang="en-US" altLang="ja-JP" sz="3600" b="1" dirty="0">
              <a:solidFill>
                <a:srgbClr val="17375E"/>
              </a:solidFill>
              <a:latin typeface="Meiryo UI" panose="020B0604030504040204" pitchFamily="50" charset="-128"/>
              <a:ea typeface="Meiryo UI" panose="020B0604030504040204" pitchFamily="50" charset="-128"/>
              <a:cs typeface="ヒラギノ丸ゴ Pro W4"/>
            </a:endParaRPr>
          </a:p>
        </p:txBody>
      </p:sp>
      <p:cxnSp>
        <p:nvCxnSpPr>
          <p:cNvPr id="13" name="直線コネクタ 12"/>
          <p:cNvCxnSpPr/>
          <p:nvPr/>
        </p:nvCxnSpPr>
        <p:spPr>
          <a:xfrm>
            <a:off x="4305935" y="2659454"/>
            <a:ext cx="439214"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a:off x="4303554" y="3906661"/>
            <a:ext cx="41258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4301819" y="5292615"/>
            <a:ext cx="219607"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4507786" y="5768176"/>
            <a:ext cx="210729"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4507786" y="4901284"/>
            <a:ext cx="210729"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4525542" y="4882912"/>
            <a:ext cx="2219" cy="900138"/>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bwMode="ltGray">
          <a:xfrm>
            <a:off x="4754682" y="2126092"/>
            <a:ext cx="3179650" cy="954107"/>
          </a:xfrm>
          <a:prstGeom prst="rect">
            <a:avLst/>
          </a:prstGeom>
          <a:solidFill>
            <a:schemeClr val="bg1">
              <a:lumMod val="95000"/>
            </a:schemeClr>
          </a:solidFill>
          <a:ln w="57150">
            <a:solidFill>
              <a:schemeClr val="accent6">
                <a:lumMod val="75000"/>
              </a:schemeClr>
            </a:solidFill>
            <a:miter lim="800000"/>
          </a:ln>
        </p:spPr>
        <p:txBody>
          <a:bodyPr wrap="square" rtlCol="0">
            <a:spAutoFit/>
          </a:bodyPr>
          <a:lstStyle/>
          <a:p>
            <a:pPr algn="ctr"/>
            <a:r>
              <a:rPr kumimoji="1"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rPr>
              <a:t>社会保障制度</a:t>
            </a:r>
            <a:endParaRPr kumimoji="1" lang="en-US" altLang="ja-JP"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endParaRPr>
          </a:p>
          <a:p>
            <a:pPr algn="ctr"/>
            <a:r>
              <a:rPr lang="en-US" altLang="ja-JP"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rPr>
              <a:t>(</a:t>
            </a:r>
            <a:r>
              <a:rPr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rPr>
              <a:t>社会保険等</a:t>
            </a:r>
            <a:r>
              <a:rPr lang="en-US" altLang="ja-JP"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rPr>
              <a:t>)</a:t>
            </a:r>
            <a:endParaRPr kumimoji="1"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endParaRPr>
          </a:p>
        </p:txBody>
      </p:sp>
      <p:sp>
        <p:nvSpPr>
          <p:cNvPr id="20" name="テキスト ボックス 19"/>
          <p:cNvSpPr txBox="1"/>
          <p:nvPr/>
        </p:nvSpPr>
        <p:spPr bwMode="ltGray">
          <a:xfrm>
            <a:off x="4754681" y="3617324"/>
            <a:ext cx="3179650" cy="523220"/>
          </a:xfrm>
          <a:prstGeom prst="rect">
            <a:avLst/>
          </a:prstGeom>
          <a:solidFill>
            <a:schemeClr val="bg1">
              <a:lumMod val="95000"/>
            </a:schemeClr>
          </a:solidFill>
          <a:ln w="57150">
            <a:solidFill>
              <a:schemeClr val="accent3">
                <a:lumMod val="75000"/>
              </a:schemeClr>
            </a:solidFill>
            <a:miter lim="800000"/>
          </a:ln>
        </p:spPr>
        <p:txBody>
          <a:bodyPr wrap="square" rtlCol="0">
            <a:spAutoFit/>
          </a:bodyPr>
          <a:lstStyle/>
          <a:p>
            <a:pPr algn="ctr"/>
            <a:r>
              <a:rPr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rPr>
              <a:t>死亡退職金等</a:t>
            </a:r>
            <a:endParaRPr kumimoji="1"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endParaRPr>
          </a:p>
        </p:txBody>
      </p:sp>
      <p:sp>
        <p:nvSpPr>
          <p:cNvPr id="21" name="テキスト ボックス 20"/>
          <p:cNvSpPr txBox="1"/>
          <p:nvPr/>
        </p:nvSpPr>
        <p:spPr bwMode="ltGray">
          <a:xfrm>
            <a:off x="4745150" y="4707840"/>
            <a:ext cx="3179650" cy="523220"/>
          </a:xfrm>
          <a:prstGeom prst="rect">
            <a:avLst/>
          </a:prstGeom>
          <a:solidFill>
            <a:schemeClr val="bg1">
              <a:lumMod val="95000"/>
            </a:schemeClr>
          </a:solidFill>
          <a:ln w="57150">
            <a:solidFill>
              <a:schemeClr val="accent4">
                <a:lumMod val="75000"/>
              </a:schemeClr>
            </a:solidFill>
            <a:miter lim="800000"/>
          </a:ln>
        </p:spPr>
        <p:txBody>
          <a:bodyPr wrap="square" rtlCol="0">
            <a:spAutoFit/>
          </a:bodyPr>
          <a:lstStyle/>
          <a:p>
            <a:pPr algn="ctr"/>
            <a:r>
              <a:rPr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rPr>
              <a:t>預貯金</a:t>
            </a:r>
            <a:endParaRPr kumimoji="1"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endParaRPr>
          </a:p>
        </p:txBody>
      </p:sp>
      <p:sp>
        <p:nvSpPr>
          <p:cNvPr id="22" name="テキスト ボックス 21"/>
          <p:cNvSpPr txBox="1"/>
          <p:nvPr/>
        </p:nvSpPr>
        <p:spPr bwMode="ltGray">
          <a:xfrm>
            <a:off x="4754678" y="5432312"/>
            <a:ext cx="3179650" cy="523220"/>
          </a:xfrm>
          <a:prstGeom prst="rect">
            <a:avLst/>
          </a:prstGeom>
          <a:solidFill>
            <a:schemeClr val="bg1">
              <a:lumMod val="95000"/>
            </a:schemeClr>
          </a:solidFill>
          <a:ln w="57150">
            <a:solidFill>
              <a:schemeClr val="accent4">
                <a:lumMod val="75000"/>
              </a:schemeClr>
            </a:solidFill>
            <a:miter lim="800000"/>
          </a:ln>
        </p:spPr>
        <p:txBody>
          <a:bodyPr wrap="square" rtlCol="0">
            <a:spAutoFit/>
          </a:bodyPr>
          <a:lstStyle/>
          <a:p>
            <a:pPr algn="ctr"/>
            <a:r>
              <a:rPr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rPr>
              <a:t>民間保険</a:t>
            </a:r>
            <a:endParaRPr kumimoji="1"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endParaRPr>
          </a:p>
        </p:txBody>
      </p:sp>
      <p:sp>
        <p:nvSpPr>
          <p:cNvPr id="4" name="角丸四角形 3"/>
          <p:cNvSpPr/>
          <p:nvPr/>
        </p:nvSpPr>
        <p:spPr>
          <a:xfrm>
            <a:off x="458112" y="1820923"/>
            <a:ext cx="895647" cy="4382427"/>
          </a:xfrm>
          <a:prstGeom prst="roundRect">
            <a:avLst>
              <a:gd name="adj" fmla="val 50000"/>
            </a:avLst>
          </a:prstGeom>
          <a:solidFill>
            <a:srgbClr val="799AB4"/>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solidFill>
                <a:schemeClr val="bg1"/>
              </a:solidFill>
              <a:latin typeface="Meiryo UI" panose="020B0604030504040204" pitchFamily="50" charset="-128"/>
              <a:ea typeface="Meiryo UI" panose="020B0604030504040204" pitchFamily="50" charset="-128"/>
            </a:endParaRPr>
          </a:p>
        </p:txBody>
      </p:sp>
      <p:sp>
        <p:nvSpPr>
          <p:cNvPr id="23" name="円/楕円 22"/>
          <p:cNvSpPr/>
          <p:nvPr/>
        </p:nvSpPr>
        <p:spPr>
          <a:xfrm>
            <a:off x="-10761" y="2049740"/>
            <a:ext cx="1827496" cy="382088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800" b="1" dirty="0">
                <a:solidFill>
                  <a:srgbClr val="FFFFFF"/>
                </a:solidFill>
                <a:latin typeface="Meiryo UI" panose="020B0604030504040204" pitchFamily="50" charset="-128"/>
                <a:ea typeface="Meiryo UI" panose="020B0604030504040204" pitchFamily="50" charset="-128"/>
                <a:cs typeface="ヒラギノ角ゴ Pro W6"/>
              </a:rPr>
              <a:t>リ</a:t>
            </a:r>
            <a:endParaRPr kumimoji="1" lang="en-US" altLang="ja-JP" sz="4800" b="1" dirty="0">
              <a:solidFill>
                <a:srgbClr val="FFFFFF"/>
              </a:solidFill>
              <a:latin typeface="Meiryo UI" panose="020B0604030504040204" pitchFamily="50" charset="-128"/>
              <a:ea typeface="Meiryo UI" panose="020B0604030504040204" pitchFamily="50" charset="-128"/>
              <a:cs typeface="ヒラギノ角ゴ Pro W6"/>
            </a:endParaRPr>
          </a:p>
          <a:p>
            <a:pPr algn="ctr"/>
            <a:r>
              <a:rPr kumimoji="1" lang="ja-JP" altLang="en-US" sz="4800" b="1" dirty="0">
                <a:solidFill>
                  <a:srgbClr val="FFFFFF"/>
                </a:solidFill>
                <a:latin typeface="Meiryo UI" panose="020B0604030504040204" pitchFamily="50" charset="-128"/>
                <a:ea typeface="Meiryo UI" panose="020B0604030504040204" pitchFamily="50" charset="-128"/>
                <a:cs typeface="ヒラギノ角ゴ Pro W6"/>
              </a:rPr>
              <a:t>ス</a:t>
            </a:r>
            <a:endParaRPr kumimoji="1" lang="en-US" altLang="ja-JP" sz="4800" b="1" dirty="0">
              <a:solidFill>
                <a:srgbClr val="FFFFFF"/>
              </a:solidFill>
              <a:latin typeface="Meiryo UI" panose="020B0604030504040204" pitchFamily="50" charset="-128"/>
              <a:ea typeface="Meiryo UI" panose="020B0604030504040204" pitchFamily="50" charset="-128"/>
              <a:cs typeface="ヒラギノ角ゴ Pro W6"/>
            </a:endParaRPr>
          </a:p>
          <a:p>
            <a:pPr algn="ctr"/>
            <a:r>
              <a:rPr kumimoji="1" lang="ja-JP" altLang="en-US" sz="4800" b="1" dirty="0">
                <a:solidFill>
                  <a:srgbClr val="FFFFFF"/>
                </a:solidFill>
                <a:latin typeface="Meiryo UI" panose="020B0604030504040204" pitchFamily="50" charset="-128"/>
                <a:ea typeface="Meiryo UI" panose="020B0604030504040204" pitchFamily="50" charset="-128"/>
                <a:cs typeface="ヒラギノ角ゴ Pro W6"/>
              </a:rPr>
              <a:t>ク</a:t>
            </a:r>
          </a:p>
        </p:txBody>
      </p:sp>
      <p:sp>
        <p:nvSpPr>
          <p:cNvPr id="5" name="ホームベース 4"/>
          <p:cNvSpPr/>
          <p:nvPr/>
        </p:nvSpPr>
        <p:spPr>
          <a:xfrm rot="10800000">
            <a:off x="1449443" y="2190493"/>
            <a:ext cx="2956744" cy="924567"/>
          </a:xfrm>
          <a:prstGeom prst="homePlate">
            <a:avLst/>
          </a:prstGeom>
          <a:solidFill>
            <a:schemeClr val="accent6">
              <a:lumMod val="60000"/>
              <a:lumOff val="40000"/>
            </a:schemeClr>
          </a:solidFill>
          <a:ln w="762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31" name="ホームベース 30"/>
          <p:cNvSpPr/>
          <p:nvPr/>
        </p:nvSpPr>
        <p:spPr>
          <a:xfrm rot="10800000">
            <a:off x="1467200" y="3478244"/>
            <a:ext cx="2956744" cy="924567"/>
          </a:xfrm>
          <a:prstGeom prst="homePlate">
            <a:avLst/>
          </a:prstGeom>
          <a:solidFill>
            <a:srgbClr val="D2E7B8"/>
          </a:solidFill>
          <a:ln w="571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32" name="ホームベース 31"/>
          <p:cNvSpPr/>
          <p:nvPr/>
        </p:nvSpPr>
        <p:spPr>
          <a:xfrm rot="10800000">
            <a:off x="1449444" y="4768776"/>
            <a:ext cx="2956744" cy="924567"/>
          </a:xfrm>
          <a:prstGeom prst="homePlate">
            <a:avLst/>
          </a:prstGeom>
          <a:solidFill>
            <a:srgbClr val="CBCADB"/>
          </a:solidFill>
          <a:ln w="571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33" name="テキスト ボックス 32"/>
          <p:cNvSpPr txBox="1"/>
          <p:nvPr/>
        </p:nvSpPr>
        <p:spPr>
          <a:xfrm>
            <a:off x="1997577" y="2350924"/>
            <a:ext cx="2031325" cy="646331"/>
          </a:xfrm>
          <a:prstGeom prst="rect">
            <a:avLst/>
          </a:prstGeom>
          <a:noFill/>
        </p:spPr>
        <p:txBody>
          <a:bodyPr wrap="none" rtlCol="0">
            <a:spAutoFit/>
          </a:bodyPr>
          <a:lstStyle/>
          <a:p>
            <a:r>
              <a:rPr lang="ja-JP" altLang="en-US" sz="36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公的保障</a:t>
            </a:r>
          </a:p>
        </p:txBody>
      </p:sp>
      <p:sp>
        <p:nvSpPr>
          <p:cNvPr id="34" name="テキスト ボックス 33"/>
          <p:cNvSpPr txBox="1"/>
          <p:nvPr/>
        </p:nvSpPr>
        <p:spPr>
          <a:xfrm>
            <a:off x="1997577" y="3639186"/>
            <a:ext cx="2031325" cy="646331"/>
          </a:xfrm>
          <a:prstGeom prst="rect">
            <a:avLst/>
          </a:prstGeom>
          <a:noFill/>
        </p:spPr>
        <p:txBody>
          <a:bodyPr wrap="none" rtlCol="0">
            <a:spAutoFit/>
          </a:bodyPr>
          <a:lstStyle/>
          <a:p>
            <a:r>
              <a:rPr lang="ja-JP" altLang="en-US" sz="36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企業保障</a:t>
            </a:r>
          </a:p>
        </p:txBody>
      </p:sp>
      <p:sp>
        <p:nvSpPr>
          <p:cNvPr id="35" name="テキスト ボックス 34"/>
          <p:cNvSpPr txBox="1"/>
          <p:nvPr/>
        </p:nvSpPr>
        <p:spPr>
          <a:xfrm>
            <a:off x="1997577" y="4953239"/>
            <a:ext cx="2031325" cy="646331"/>
          </a:xfrm>
          <a:prstGeom prst="rect">
            <a:avLst/>
          </a:prstGeom>
          <a:noFill/>
        </p:spPr>
        <p:txBody>
          <a:bodyPr wrap="none" rtlCol="0">
            <a:spAutoFit/>
          </a:bodyPr>
          <a:lstStyle/>
          <a:p>
            <a:r>
              <a:rPr lang="ja-JP" altLang="en-US" sz="36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私的保障</a:t>
            </a:r>
          </a:p>
        </p:txBody>
      </p:sp>
      <p:sp>
        <p:nvSpPr>
          <p:cNvPr id="36" name="円/楕円 35"/>
          <p:cNvSpPr/>
          <p:nvPr/>
        </p:nvSpPr>
        <p:spPr bwMode="ltGray">
          <a:xfrm>
            <a:off x="7738849" y="1989763"/>
            <a:ext cx="1165006" cy="1188000"/>
          </a:xfrm>
          <a:prstGeom prst="ellipse">
            <a:avLst/>
          </a:prstGeom>
          <a:solidFill>
            <a:schemeClr val="accent6">
              <a:lumMod val="40000"/>
              <a:lumOff val="60000"/>
            </a:schemeClr>
          </a:solidFill>
          <a:ln w="57150" cmpd="sng">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2800" b="1" dirty="0">
                <a:solidFill>
                  <a:srgbClr val="FF0000"/>
                </a:solidFill>
                <a:latin typeface="Meiryo UI" panose="020B0604030504040204" pitchFamily="50" charset="-128"/>
                <a:ea typeface="Meiryo UI" panose="020B0604030504040204" pitchFamily="50" charset="-128"/>
                <a:cs typeface="ヒラギノ丸ゴ Pro W4"/>
              </a:rPr>
              <a:t>国など</a:t>
            </a:r>
            <a:endParaRPr lang="en-US" altLang="ja-JP" sz="2800" b="1" dirty="0">
              <a:solidFill>
                <a:srgbClr val="FF0000"/>
              </a:solidFill>
              <a:latin typeface="Meiryo UI" panose="020B0604030504040204" pitchFamily="50" charset="-128"/>
              <a:ea typeface="Meiryo UI" panose="020B0604030504040204" pitchFamily="50" charset="-128"/>
              <a:cs typeface="ヒラギノ丸ゴ Pro W4"/>
            </a:endParaRPr>
          </a:p>
        </p:txBody>
      </p:sp>
      <p:sp>
        <p:nvSpPr>
          <p:cNvPr id="37" name="円/楕円 36"/>
          <p:cNvSpPr/>
          <p:nvPr/>
        </p:nvSpPr>
        <p:spPr bwMode="ltGray">
          <a:xfrm>
            <a:off x="7738849" y="3314092"/>
            <a:ext cx="1165005" cy="1364735"/>
          </a:xfrm>
          <a:prstGeom prst="ellipse">
            <a:avLst/>
          </a:prstGeom>
          <a:solidFill>
            <a:schemeClr val="accent3">
              <a:lumMod val="40000"/>
              <a:lumOff val="60000"/>
            </a:schemeClr>
          </a:solidFill>
          <a:ln w="57150" cmpd="sng">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2800" b="1" dirty="0">
                <a:solidFill>
                  <a:srgbClr val="FF0000"/>
                </a:solidFill>
                <a:latin typeface="Meiryo UI" panose="020B0604030504040204" pitchFamily="50" charset="-128"/>
                <a:ea typeface="Meiryo UI" panose="020B0604030504040204" pitchFamily="50" charset="-128"/>
                <a:cs typeface="ヒラギノ丸ゴ Pro W4"/>
              </a:rPr>
              <a:t>勤</a:t>
            </a:r>
            <a:endParaRPr lang="en-US" altLang="ja-JP" sz="2800" b="1" dirty="0">
              <a:solidFill>
                <a:srgbClr val="FF0000"/>
              </a:solidFill>
              <a:latin typeface="Meiryo UI" panose="020B0604030504040204" pitchFamily="50" charset="-128"/>
              <a:ea typeface="Meiryo UI" panose="020B0604030504040204" pitchFamily="50" charset="-128"/>
              <a:cs typeface="ヒラギノ丸ゴ Pro W4"/>
            </a:endParaRPr>
          </a:p>
          <a:p>
            <a:pPr algn="ctr" eaLnBrk="1" hangingPunct="1">
              <a:defRPr/>
            </a:pPr>
            <a:r>
              <a:rPr lang="ja-JP" altLang="en-US" sz="2800" b="1" dirty="0">
                <a:solidFill>
                  <a:srgbClr val="FF0000"/>
                </a:solidFill>
                <a:latin typeface="Meiryo UI" panose="020B0604030504040204" pitchFamily="50" charset="-128"/>
                <a:ea typeface="Meiryo UI" panose="020B0604030504040204" pitchFamily="50" charset="-128"/>
                <a:cs typeface="ヒラギノ丸ゴ Pro W4"/>
              </a:rPr>
              <a:t>め先</a:t>
            </a:r>
            <a:endParaRPr lang="en-US" altLang="ja-JP" sz="2800" b="1" dirty="0">
              <a:solidFill>
                <a:srgbClr val="FF0000"/>
              </a:solidFill>
              <a:latin typeface="Meiryo UI" panose="020B0604030504040204" pitchFamily="50" charset="-128"/>
              <a:ea typeface="Meiryo UI" panose="020B0604030504040204" pitchFamily="50" charset="-128"/>
              <a:cs typeface="ヒラギノ丸ゴ Pro W4"/>
            </a:endParaRPr>
          </a:p>
        </p:txBody>
      </p:sp>
      <p:sp>
        <p:nvSpPr>
          <p:cNvPr id="38" name="円/楕円 37"/>
          <p:cNvSpPr/>
          <p:nvPr/>
        </p:nvSpPr>
        <p:spPr bwMode="ltGray">
          <a:xfrm>
            <a:off x="7807107" y="4838312"/>
            <a:ext cx="1096748" cy="1188000"/>
          </a:xfrm>
          <a:prstGeom prst="ellipse">
            <a:avLst/>
          </a:prstGeom>
          <a:solidFill>
            <a:schemeClr val="accent4">
              <a:lumMod val="20000"/>
              <a:lumOff val="80000"/>
            </a:schemeClr>
          </a:solidFill>
          <a:ln w="57150" cmpd="sng">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2800" b="1" dirty="0">
                <a:solidFill>
                  <a:srgbClr val="FF0000"/>
                </a:solidFill>
                <a:latin typeface="Meiryo UI" panose="020B0604030504040204" pitchFamily="50" charset="-128"/>
                <a:ea typeface="Meiryo UI" panose="020B0604030504040204" pitchFamily="50" charset="-128"/>
                <a:cs typeface="ヒラギノ丸ゴ Pro W4"/>
              </a:rPr>
              <a:t>自分</a:t>
            </a:r>
            <a:endParaRPr lang="en-US" altLang="ja-JP" sz="2800" b="1" dirty="0">
              <a:solidFill>
                <a:srgbClr val="FF0000"/>
              </a:solidFill>
              <a:latin typeface="Meiryo UI" panose="020B0604030504040204" pitchFamily="50" charset="-128"/>
              <a:ea typeface="Meiryo UI" panose="020B0604030504040204" pitchFamily="50" charset="-128"/>
              <a:cs typeface="ヒラギノ丸ゴ Pro W4"/>
            </a:endParaRPr>
          </a:p>
        </p:txBody>
      </p:sp>
      <p:sp>
        <p:nvSpPr>
          <p:cNvPr id="25" name="角丸四角形吹き出し 24"/>
          <p:cNvSpPr/>
          <p:nvPr/>
        </p:nvSpPr>
        <p:spPr>
          <a:xfrm>
            <a:off x="2444909" y="1507508"/>
            <a:ext cx="1979035" cy="534837"/>
          </a:xfrm>
          <a:prstGeom prst="wedgeRoundRectCallout">
            <a:avLst>
              <a:gd name="adj1" fmla="val 2196"/>
              <a:gd name="adj2" fmla="val 101664"/>
              <a:gd name="adj3" fmla="val 16667"/>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ja-JP" altLang="en-US" sz="2800" b="1" dirty="0">
                <a:solidFill>
                  <a:srgbClr val="FFFFFF"/>
                </a:solidFill>
                <a:latin typeface="Meiryo UI" panose="020B0604030504040204" pitchFamily="50" charset="-128"/>
                <a:ea typeface="Meiryo UI" panose="020B0604030504040204" pitchFamily="50" charset="-128"/>
                <a:cs typeface="ヒラギノ角ゴ Pro W6"/>
              </a:rPr>
              <a:t>法で強制</a:t>
            </a:r>
            <a:endParaRPr kumimoji="1" lang="ja-JP" altLang="en-US" sz="2800" b="1" dirty="0">
              <a:solidFill>
                <a:srgbClr val="FFFFFF"/>
              </a:solidFill>
              <a:latin typeface="Meiryo UI" panose="020B0604030504040204" pitchFamily="50" charset="-128"/>
              <a:ea typeface="Meiryo UI" panose="020B0604030504040204" pitchFamily="50" charset="-128"/>
              <a:cs typeface="ヒラギノ角ゴ Pro W6"/>
            </a:endParaRPr>
          </a:p>
        </p:txBody>
      </p:sp>
      <p:sp>
        <p:nvSpPr>
          <p:cNvPr id="29" name="ホームベース 28"/>
          <p:cNvSpPr/>
          <p:nvPr/>
        </p:nvSpPr>
        <p:spPr>
          <a:xfrm rot="10800000">
            <a:off x="1455357" y="4791854"/>
            <a:ext cx="2956744" cy="924567"/>
          </a:xfrm>
          <a:prstGeom prst="homePlate">
            <a:avLst/>
          </a:prstGeom>
          <a:noFill/>
          <a:ln w="762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26" name="角丸四角形吹き出し 25"/>
          <p:cNvSpPr/>
          <p:nvPr/>
        </p:nvSpPr>
        <p:spPr>
          <a:xfrm>
            <a:off x="1671782" y="5871239"/>
            <a:ext cx="2235588" cy="699307"/>
          </a:xfrm>
          <a:prstGeom prst="wedgeRoundRectCallout">
            <a:avLst>
              <a:gd name="adj1" fmla="val -2868"/>
              <a:gd name="adj2" fmla="val -94067"/>
              <a:gd name="adj3" fmla="val 16667"/>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ja-JP" altLang="en-US" sz="2800" b="1" dirty="0">
                <a:solidFill>
                  <a:srgbClr val="FFFFFF"/>
                </a:solidFill>
                <a:latin typeface="Meiryo UI" panose="020B0604030504040204" pitchFamily="50" charset="-128"/>
                <a:ea typeface="Meiryo UI" panose="020B0604030504040204" pitchFamily="50" charset="-128"/>
                <a:cs typeface="ヒラギノ角ゴ Pro W6"/>
              </a:rPr>
              <a:t>本人の意思</a:t>
            </a:r>
          </a:p>
        </p:txBody>
      </p:sp>
      <p:sp>
        <p:nvSpPr>
          <p:cNvPr id="2" name="スライド番号プレースホルダー 1"/>
          <p:cNvSpPr>
            <a:spLocks noGrp="1"/>
          </p:cNvSpPr>
          <p:nvPr>
            <p:ph type="sldNum" sz="quarter" idx="12"/>
          </p:nvPr>
        </p:nvSpPr>
        <p:spPr/>
        <p:txBody>
          <a:bodyPr/>
          <a:lstStyle/>
          <a:p>
            <a:fld id="{7B76553B-32E2-D644-9CD0-56FDA882EB90}" type="slidenum">
              <a:rPr kumimoji="1" lang="ja-JP" altLang="en-US" smtClean="0"/>
              <a:t>19</a:t>
            </a:fld>
            <a:endParaRPr kumimoji="1" lang="ja-JP" altLang="en-US"/>
          </a:p>
        </p:txBody>
      </p:sp>
      <p:sp>
        <p:nvSpPr>
          <p:cNvPr id="3" name="正方形/長方形 2">
            <a:extLst>
              <a:ext uri="{FF2B5EF4-FFF2-40B4-BE49-F238E27FC236}">
                <a16:creationId xmlns:a16="http://schemas.microsoft.com/office/drawing/2014/main" id="{C2D345C1-BA5F-28C7-ABD0-0C9B0D673012}"/>
              </a:ext>
            </a:extLst>
          </p:cNvPr>
          <p:cNvSpPr/>
          <p:nvPr/>
        </p:nvSpPr>
        <p:spPr>
          <a:xfrm>
            <a:off x="1675378" y="-47648"/>
            <a:ext cx="72164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bg1"/>
                </a:solidFill>
                <a:latin typeface="BIZ UDPゴシック" panose="020B0400000000000000" pitchFamily="50" charset="-128"/>
                <a:ea typeface="BIZ UDPゴシック" panose="020B0400000000000000" pitchFamily="50" charset="-128"/>
              </a:rPr>
              <a:t>そな</a:t>
            </a:r>
            <a:endParaRPr kumimoji="1" lang="ja-JP" altLang="en-US" sz="1400" dirty="0">
              <a:solidFill>
                <a:schemeClr val="bg1"/>
              </a:solidFill>
            </a:endParaRPr>
          </a:p>
        </p:txBody>
      </p:sp>
      <p:sp>
        <p:nvSpPr>
          <p:cNvPr id="6" name="正方形/長方形 5">
            <a:extLst>
              <a:ext uri="{FF2B5EF4-FFF2-40B4-BE49-F238E27FC236}">
                <a16:creationId xmlns:a16="http://schemas.microsoft.com/office/drawing/2014/main" id="{1432C01C-ABA5-1425-E28B-40C30D4D5573}"/>
              </a:ext>
            </a:extLst>
          </p:cNvPr>
          <p:cNvSpPr/>
          <p:nvPr/>
        </p:nvSpPr>
        <p:spPr>
          <a:xfrm>
            <a:off x="3932803" y="-47648"/>
            <a:ext cx="72164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bg1"/>
                </a:solidFill>
                <a:latin typeface="BIZ UDPゴシック" panose="020B0400000000000000" pitchFamily="50" charset="-128"/>
                <a:ea typeface="BIZ UDPゴシック" panose="020B0400000000000000" pitchFamily="50" charset="-128"/>
              </a:rPr>
              <a:t>ほしょう</a:t>
            </a:r>
            <a:endParaRPr kumimoji="1" lang="ja-JP" altLang="en-US" sz="1400" dirty="0">
              <a:solidFill>
                <a:schemeClr val="bg1"/>
              </a:solidFill>
            </a:endParaRPr>
          </a:p>
        </p:txBody>
      </p:sp>
      <p:sp>
        <p:nvSpPr>
          <p:cNvPr id="7" name="正方形/長方形 6">
            <a:extLst>
              <a:ext uri="{FF2B5EF4-FFF2-40B4-BE49-F238E27FC236}">
                <a16:creationId xmlns:a16="http://schemas.microsoft.com/office/drawing/2014/main" id="{72B3C331-AD9E-DDB7-EB26-CFB5F936EBF4}"/>
              </a:ext>
            </a:extLst>
          </p:cNvPr>
          <p:cNvSpPr/>
          <p:nvPr/>
        </p:nvSpPr>
        <p:spPr>
          <a:xfrm>
            <a:off x="902987" y="665933"/>
            <a:ext cx="142875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ほしょう</a:t>
            </a:r>
            <a:endParaRPr kumimoji="1" lang="ja-JP" altLang="en-US" sz="1400" dirty="0">
              <a:solidFill>
                <a:schemeClr val="tx1"/>
              </a:solidFill>
            </a:endParaRPr>
          </a:p>
        </p:txBody>
      </p:sp>
      <p:sp>
        <p:nvSpPr>
          <p:cNvPr id="8" name="正方形/長方形 7">
            <a:extLst>
              <a:ext uri="{FF2B5EF4-FFF2-40B4-BE49-F238E27FC236}">
                <a16:creationId xmlns:a16="http://schemas.microsoft.com/office/drawing/2014/main" id="{2B0B095D-9EF6-B1C3-1B76-2481A642A7E1}"/>
              </a:ext>
            </a:extLst>
          </p:cNvPr>
          <p:cNvSpPr/>
          <p:nvPr/>
        </p:nvSpPr>
        <p:spPr>
          <a:xfrm>
            <a:off x="4922537" y="666697"/>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せいかつ</a:t>
            </a:r>
            <a:endParaRPr kumimoji="1" lang="ja-JP" altLang="en-US" sz="1400" dirty="0">
              <a:solidFill>
                <a:schemeClr val="tx1"/>
              </a:solidFill>
            </a:endParaRPr>
          </a:p>
        </p:txBody>
      </p:sp>
      <p:sp>
        <p:nvSpPr>
          <p:cNvPr id="9" name="正方形/長方形 8">
            <a:extLst>
              <a:ext uri="{FF2B5EF4-FFF2-40B4-BE49-F238E27FC236}">
                <a16:creationId xmlns:a16="http://schemas.microsoft.com/office/drawing/2014/main" id="{EEA1CCD7-C08B-B798-A9B8-76A19A6BCCF1}"/>
              </a:ext>
            </a:extLst>
          </p:cNvPr>
          <p:cNvSpPr/>
          <p:nvPr/>
        </p:nvSpPr>
        <p:spPr>
          <a:xfrm>
            <a:off x="1807210" y="2199405"/>
            <a:ext cx="240284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こうてきほしょう</a:t>
            </a:r>
            <a:endParaRPr kumimoji="1" lang="ja-JP" altLang="en-US" sz="1400" dirty="0">
              <a:solidFill>
                <a:schemeClr val="tx1"/>
              </a:solidFill>
            </a:endParaRPr>
          </a:p>
        </p:txBody>
      </p:sp>
      <p:sp>
        <p:nvSpPr>
          <p:cNvPr id="12" name="正方形/長方形 11">
            <a:extLst>
              <a:ext uri="{FF2B5EF4-FFF2-40B4-BE49-F238E27FC236}">
                <a16:creationId xmlns:a16="http://schemas.microsoft.com/office/drawing/2014/main" id="{82BB0DBC-242B-D4A0-707E-C60AF6970D12}"/>
              </a:ext>
            </a:extLst>
          </p:cNvPr>
          <p:cNvSpPr/>
          <p:nvPr/>
        </p:nvSpPr>
        <p:spPr>
          <a:xfrm>
            <a:off x="1807210" y="3474534"/>
            <a:ext cx="240284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きぎょうほしょう</a:t>
            </a:r>
            <a:endParaRPr kumimoji="1" lang="ja-JP" altLang="en-US" sz="1400" dirty="0">
              <a:solidFill>
                <a:schemeClr val="tx1"/>
              </a:solidFill>
            </a:endParaRPr>
          </a:p>
        </p:txBody>
      </p:sp>
      <p:sp>
        <p:nvSpPr>
          <p:cNvPr id="24" name="正方形/長方形 23">
            <a:extLst>
              <a:ext uri="{FF2B5EF4-FFF2-40B4-BE49-F238E27FC236}">
                <a16:creationId xmlns:a16="http://schemas.microsoft.com/office/drawing/2014/main" id="{F440BFD4-EF74-569F-3C63-FB7D8BC32687}"/>
              </a:ext>
            </a:extLst>
          </p:cNvPr>
          <p:cNvSpPr/>
          <p:nvPr/>
        </p:nvSpPr>
        <p:spPr>
          <a:xfrm>
            <a:off x="1805359" y="4796896"/>
            <a:ext cx="240284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してきほしょう</a:t>
            </a:r>
            <a:endParaRPr kumimoji="1" lang="ja-JP" altLang="en-US" sz="1400" dirty="0">
              <a:solidFill>
                <a:schemeClr val="tx1"/>
              </a:solidFill>
            </a:endParaRPr>
          </a:p>
        </p:txBody>
      </p:sp>
      <p:sp>
        <p:nvSpPr>
          <p:cNvPr id="27" name="正方形/長方形 26">
            <a:extLst>
              <a:ext uri="{FF2B5EF4-FFF2-40B4-BE49-F238E27FC236}">
                <a16:creationId xmlns:a16="http://schemas.microsoft.com/office/drawing/2014/main" id="{F5B4049E-E018-657A-908F-8FAF35E4A691}"/>
              </a:ext>
            </a:extLst>
          </p:cNvPr>
          <p:cNvSpPr/>
          <p:nvPr/>
        </p:nvSpPr>
        <p:spPr>
          <a:xfrm>
            <a:off x="5085981" y="1837640"/>
            <a:ext cx="240284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しゃかいほしょうせいど</a:t>
            </a:r>
            <a:endParaRPr kumimoji="1" lang="ja-JP" altLang="en-US" sz="1400" dirty="0">
              <a:solidFill>
                <a:schemeClr val="tx1"/>
              </a:solidFill>
            </a:endParaRPr>
          </a:p>
        </p:txBody>
      </p:sp>
      <p:sp>
        <p:nvSpPr>
          <p:cNvPr id="28" name="正方形/長方形 27">
            <a:extLst>
              <a:ext uri="{FF2B5EF4-FFF2-40B4-BE49-F238E27FC236}">
                <a16:creationId xmlns:a16="http://schemas.microsoft.com/office/drawing/2014/main" id="{C3C4ED6D-44FD-6416-5D03-EB8ECC449932}"/>
              </a:ext>
            </a:extLst>
          </p:cNvPr>
          <p:cNvSpPr/>
          <p:nvPr/>
        </p:nvSpPr>
        <p:spPr>
          <a:xfrm>
            <a:off x="5085989" y="2999752"/>
            <a:ext cx="240284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　　しゃかいほけんなど</a:t>
            </a:r>
            <a:endParaRPr kumimoji="1" lang="ja-JP" altLang="en-US" sz="1400" dirty="0">
              <a:solidFill>
                <a:schemeClr val="tx1"/>
              </a:solidFill>
            </a:endParaRPr>
          </a:p>
        </p:txBody>
      </p:sp>
      <p:sp>
        <p:nvSpPr>
          <p:cNvPr id="30" name="正方形/長方形 29">
            <a:extLst>
              <a:ext uri="{FF2B5EF4-FFF2-40B4-BE49-F238E27FC236}">
                <a16:creationId xmlns:a16="http://schemas.microsoft.com/office/drawing/2014/main" id="{C2ABBCC8-533C-3611-2719-939C1D816F8B}"/>
              </a:ext>
            </a:extLst>
          </p:cNvPr>
          <p:cNvSpPr/>
          <p:nvPr/>
        </p:nvSpPr>
        <p:spPr>
          <a:xfrm>
            <a:off x="5085981" y="3342652"/>
            <a:ext cx="240284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　　しぼうたいしょくきんなど</a:t>
            </a:r>
            <a:endParaRPr kumimoji="1" lang="ja-JP" altLang="en-US" sz="1400" dirty="0">
              <a:solidFill>
                <a:schemeClr val="tx1"/>
              </a:solidFill>
            </a:endParaRPr>
          </a:p>
        </p:txBody>
      </p:sp>
      <p:sp>
        <p:nvSpPr>
          <p:cNvPr id="40" name="正方形/長方形 39">
            <a:extLst>
              <a:ext uri="{FF2B5EF4-FFF2-40B4-BE49-F238E27FC236}">
                <a16:creationId xmlns:a16="http://schemas.microsoft.com/office/drawing/2014/main" id="{D1D7122C-0D15-FF55-12EB-C52D5BBFEE07}"/>
              </a:ext>
            </a:extLst>
          </p:cNvPr>
          <p:cNvSpPr/>
          <p:nvPr/>
        </p:nvSpPr>
        <p:spPr>
          <a:xfrm>
            <a:off x="5085989" y="4418977"/>
            <a:ext cx="240284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よちょきん</a:t>
            </a:r>
            <a:endParaRPr kumimoji="1" lang="ja-JP" altLang="en-US" sz="1400" dirty="0">
              <a:solidFill>
                <a:schemeClr val="tx1"/>
              </a:solidFill>
            </a:endParaRPr>
          </a:p>
        </p:txBody>
      </p:sp>
      <p:sp>
        <p:nvSpPr>
          <p:cNvPr id="41" name="正方形/長方形 40">
            <a:extLst>
              <a:ext uri="{FF2B5EF4-FFF2-40B4-BE49-F238E27FC236}">
                <a16:creationId xmlns:a16="http://schemas.microsoft.com/office/drawing/2014/main" id="{187FFE2B-5D31-04DD-6B00-014159C5FC6F}"/>
              </a:ext>
            </a:extLst>
          </p:cNvPr>
          <p:cNvSpPr/>
          <p:nvPr/>
        </p:nvSpPr>
        <p:spPr>
          <a:xfrm>
            <a:off x="5085989" y="5885858"/>
            <a:ext cx="240284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みんかんほけん</a:t>
            </a:r>
            <a:endParaRPr kumimoji="1" lang="ja-JP" altLang="en-US" sz="1400" dirty="0">
              <a:solidFill>
                <a:schemeClr val="tx1"/>
              </a:solidFill>
            </a:endParaRPr>
          </a:p>
        </p:txBody>
      </p:sp>
      <p:sp>
        <p:nvSpPr>
          <p:cNvPr id="42" name="正方形/長方形 41">
            <a:extLst>
              <a:ext uri="{FF2B5EF4-FFF2-40B4-BE49-F238E27FC236}">
                <a16:creationId xmlns:a16="http://schemas.microsoft.com/office/drawing/2014/main" id="{55454CAF-D0DC-2782-6ABE-C1CBD088E49D}"/>
              </a:ext>
            </a:extLst>
          </p:cNvPr>
          <p:cNvSpPr/>
          <p:nvPr/>
        </p:nvSpPr>
        <p:spPr>
          <a:xfrm>
            <a:off x="5998862" y="666697"/>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まも</a:t>
            </a:r>
            <a:endParaRPr kumimoji="1" lang="ja-JP" altLang="en-US" sz="1400" dirty="0">
              <a:solidFill>
                <a:schemeClr val="tx1"/>
              </a:solidFill>
            </a:endParaRPr>
          </a:p>
        </p:txBody>
      </p:sp>
      <p:sp>
        <p:nvSpPr>
          <p:cNvPr id="43" name="正方形/長方形 42">
            <a:extLst>
              <a:ext uri="{FF2B5EF4-FFF2-40B4-BE49-F238E27FC236}">
                <a16:creationId xmlns:a16="http://schemas.microsoft.com/office/drawing/2014/main" id="{1E1C9434-5699-6BEB-C643-87F88ECEBBD3}"/>
              </a:ext>
            </a:extLst>
          </p:cNvPr>
          <p:cNvSpPr/>
          <p:nvPr/>
        </p:nvSpPr>
        <p:spPr>
          <a:xfrm>
            <a:off x="2558951" y="1409752"/>
            <a:ext cx="72164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ほう</a:t>
            </a:r>
            <a:endParaRPr lang="en-US" altLang="ja-JP" sz="1100" dirty="0">
              <a:solidFill>
                <a:schemeClr val="bg1"/>
              </a:solidFill>
              <a:latin typeface="BIZ UDPゴシック" panose="020B0400000000000000" pitchFamily="50" charset="-128"/>
              <a:ea typeface="BIZ UDPゴシック" panose="020B0400000000000000" pitchFamily="50" charset="-128"/>
            </a:endParaRPr>
          </a:p>
        </p:txBody>
      </p:sp>
      <p:sp>
        <p:nvSpPr>
          <p:cNvPr id="44" name="正方形/長方形 43">
            <a:extLst>
              <a:ext uri="{FF2B5EF4-FFF2-40B4-BE49-F238E27FC236}">
                <a16:creationId xmlns:a16="http://schemas.microsoft.com/office/drawing/2014/main" id="{6280A758-80D0-12F6-638C-3B5FFA96A51E}"/>
              </a:ext>
            </a:extLst>
          </p:cNvPr>
          <p:cNvSpPr/>
          <p:nvPr/>
        </p:nvSpPr>
        <p:spPr>
          <a:xfrm>
            <a:off x="3292375" y="1409752"/>
            <a:ext cx="91419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きょうせい</a:t>
            </a:r>
            <a:endParaRPr lang="en-US" altLang="ja-JP" sz="1100" dirty="0">
              <a:solidFill>
                <a:schemeClr val="bg1"/>
              </a:solidFill>
              <a:latin typeface="BIZ UDPゴシック" panose="020B0400000000000000" pitchFamily="50" charset="-128"/>
              <a:ea typeface="BIZ UDPゴシック" panose="020B0400000000000000" pitchFamily="50" charset="-128"/>
            </a:endParaRPr>
          </a:p>
        </p:txBody>
      </p:sp>
      <p:sp>
        <p:nvSpPr>
          <p:cNvPr id="45" name="正方形/長方形 44">
            <a:extLst>
              <a:ext uri="{FF2B5EF4-FFF2-40B4-BE49-F238E27FC236}">
                <a16:creationId xmlns:a16="http://schemas.microsoft.com/office/drawing/2014/main" id="{FB1FCE9C-0035-D2C6-C4DE-F9039F02F592}"/>
              </a:ext>
            </a:extLst>
          </p:cNvPr>
          <p:cNvSpPr/>
          <p:nvPr/>
        </p:nvSpPr>
        <p:spPr>
          <a:xfrm>
            <a:off x="1901658" y="5814420"/>
            <a:ext cx="72164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ほんにん</a:t>
            </a:r>
            <a:endParaRPr lang="en-US" altLang="ja-JP" sz="1100" dirty="0">
              <a:solidFill>
                <a:schemeClr val="bg1"/>
              </a:solidFill>
              <a:latin typeface="BIZ UDPゴシック" panose="020B0400000000000000" pitchFamily="50" charset="-128"/>
              <a:ea typeface="BIZ UDPゴシック" panose="020B0400000000000000" pitchFamily="50" charset="-128"/>
            </a:endParaRPr>
          </a:p>
        </p:txBody>
      </p:sp>
      <p:sp>
        <p:nvSpPr>
          <p:cNvPr id="46" name="正方形/長方形 45">
            <a:extLst>
              <a:ext uri="{FF2B5EF4-FFF2-40B4-BE49-F238E27FC236}">
                <a16:creationId xmlns:a16="http://schemas.microsoft.com/office/drawing/2014/main" id="{A3F413D3-BB46-4014-22AB-A6DA30CC0A0D}"/>
              </a:ext>
            </a:extLst>
          </p:cNvPr>
          <p:cNvSpPr/>
          <p:nvPr/>
        </p:nvSpPr>
        <p:spPr>
          <a:xfrm>
            <a:off x="2835107" y="5814420"/>
            <a:ext cx="91419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いし</a:t>
            </a:r>
            <a:endParaRPr lang="en-US" altLang="ja-JP" sz="1100" dirty="0">
              <a:solidFill>
                <a:schemeClr val="bg1"/>
              </a:solidFill>
              <a:latin typeface="BIZ UDPゴシック" panose="020B0400000000000000" pitchFamily="50" charset="-128"/>
              <a:ea typeface="BIZ UDPゴシック" panose="020B0400000000000000" pitchFamily="50" charset="-128"/>
            </a:endParaRPr>
          </a:p>
        </p:txBody>
      </p:sp>
      <p:sp>
        <p:nvSpPr>
          <p:cNvPr id="47" name="正方形/長方形 46">
            <a:extLst>
              <a:ext uri="{FF2B5EF4-FFF2-40B4-BE49-F238E27FC236}">
                <a16:creationId xmlns:a16="http://schemas.microsoft.com/office/drawing/2014/main" id="{5CD0B614-83CB-CDA7-F411-BD7245899ABF}"/>
              </a:ext>
            </a:extLst>
          </p:cNvPr>
          <p:cNvSpPr/>
          <p:nvPr/>
        </p:nvSpPr>
        <p:spPr>
          <a:xfrm>
            <a:off x="7932747" y="1959899"/>
            <a:ext cx="76385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rgbClr val="FF0000"/>
                </a:solidFill>
                <a:latin typeface="BIZ UDPゴシック" panose="020B0400000000000000" pitchFamily="50" charset="-128"/>
                <a:ea typeface="BIZ UDPゴシック" panose="020B0400000000000000" pitchFamily="50" charset="-128"/>
              </a:rPr>
              <a:t>くに</a:t>
            </a:r>
            <a:endParaRPr kumimoji="1" lang="ja-JP" altLang="en-US" sz="1400" dirty="0">
              <a:solidFill>
                <a:srgbClr val="FF0000"/>
              </a:solidFill>
            </a:endParaRPr>
          </a:p>
        </p:txBody>
      </p:sp>
      <p:sp>
        <p:nvSpPr>
          <p:cNvPr id="48" name="正方形/長方形 47">
            <a:extLst>
              <a:ext uri="{FF2B5EF4-FFF2-40B4-BE49-F238E27FC236}">
                <a16:creationId xmlns:a16="http://schemas.microsoft.com/office/drawing/2014/main" id="{6E23C2AB-1BFC-E5F4-1549-E02F9E565B72}"/>
              </a:ext>
            </a:extLst>
          </p:cNvPr>
          <p:cNvSpPr/>
          <p:nvPr/>
        </p:nvSpPr>
        <p:spPr>
          <a:xfrm>
            <a:off x="8170728" y="3809192"/>
            <a:ext cx="76385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rgbClr val="FF0000"/>
                </a:solidFill>
                <a:latin typeface="BIZ UDPゴシック" panose="020B0400000000000000" pitchFamily="50" charset="-128"/>
                <a:ea typeface="BIZ UDPゴシック" panose="020B0400000000000000" pitchFamily="50" charset="-128"/>
              </a:rPr>
              <a:t>つ</a:t>
            </a:r>
            <a:endParaRPr lang="en-US" altLang="ja-JP" sz="1100" dirty="0">
              <a:solidFill>
                <a:srgbClr val="FF0000"/>
              </a:solidFill>
              <a:latin typeface="BIZ UDPゴシック" panose="020B0400000000000000" pitchFamily="50" charset="-128"/>
              <a:ea typeface="BIZ UDPゴシック" panose="020B0400000000000000" pitchFamily="50" charset="-128"/>
            </a:endParaRPr>
          </a:p>
          <a:p>
            <a:pPr algn="ctr"/>
            <a:r>
              <a:rPr kumimoji="1" lang="ja-JP" altLang="en-US" sz="1100" dirty="0">
                <a:solidFill>
                  <a:srgbClr val="FF0000"/>
                </a:solidFill>
                <a:latin typeface="BIZ UDPゴシック" panose="020B0400000000000000" pitchFamily="50" charset="-128"/>
                <a:ea typeface="BIZ UDPゴシック" panose="020B0400000000000000" pitchFamily="50" charset="-128"/>
              </a:rPr>
              <a:t>と</a:t>
            </a:r>
            <a:endParaRPr kumimoji="1" lang="en-US" altLang="ja-JP" sz="1100" dirty="0">
              <a:solidFill>
                <a:srgbClr val="FF0000"/>
              </a:solidFill>
              <a:latin typeface="BIZ UDPゴシック" panose="020B0400000000000000" pitchFamily="50" charset="-128"/>
              <a:ea typeface="BIZ UDPゴシック" panose="020B0400000000000000" pitchFamily="50" charset="-128"/>
            </a:endParaRPr>
          </a:p>
          <a:p>
            <a:pPr algn="ctr"/>
            <a:endParaRPr lang="en-US" altLang="ja-JP" sz="1100" dirty="0">
              <a:solidFill>
                <a:srgbClr val="FF0000"/>
              </a:solidFill>
              <a:latin typeface="BIZ UDPゴシック" panose="020B0400000000000000" pitchFamily="50" charset="-128"/>
              <a:ea typeface="BIZ UDPゴシック" panose="020B0400000000000000" pitchFamily="50" charset="-128"/>
            </a:endParaRPr>
          </a:p>
          <a:p>
            <a:pPr algn="ctr"/>
            <a:endParaRPr lang="en-US" altLang="ja-JP" sz="1100" dirty="0">
              <a:solidFill>
                <a:srgbClr val="FF0000"/>
              </a:solidFill>
              <a:latin typeface="BIZ UDPゴシック" panose="020B0400000000000000" pitchFamily="50" charset="-128"/>
              <a:ea typeface="BIZ UDPゴシック" panose="020B0400000000000000" pitchFamily="50" charset="-128"/>
            </a:endParaRPr>
          </a:p>
          <a:p>
            <a:pPr algn="ctr"/>
            <a:endParaRPr kumimoji="1" lang="en-US" altLang="ja-JP" sz="1100" dirty="0">
              <a:solidFill>
                <a:srgbClr val="FF0000"/>
              </a:solidFill>
              <a:latin typeface="BIZ UDPゴシック" panose="020B0400000000000000" pitchFamily="50" charset="-128"/>
              <a:ea typeface="BIZ UDPゴシック" panose="020B0400000000000000" pitchFamily="50" charset="-128"/>
            </a:endParaRPr>
          </a:p>
          <a:p>
            <a:pPr algn="ctr"/>
            <a:r>
              <a:rPr lang="ja-JP" altLang="en-US" sz="1100" dirty="0">
                <a:solidFill>
                  <a:srgbClr val="FF0000"/>
                </a:solidFill>
                <a:latin typeface="BIZ UDPゴシック" panose="020B0400000000000000" pitchFamily="50" charset="-128"/>
                <a:ea typeface="BIZ UDPゴシック" panose="020B0400000000000000" pitchFamily="50" charset="-128"/>
              </a:rPr>
              <a:t>さ</a:t>
            </a:r>
            <a:endParaRPr lang="en-US" altLang="ja-JP" sz="1100" dirty="0">
              <a:solidFill>
                <a:srgbClr val="FF0000"/>
              </a:solidFill>
              <a:latin typeface="BIZ UDPゴシック" panose="020B0400000000000000" pitchFamily="50" charset="-128"/>
              <a:ea typeface="BIZ UDPゴシック" panose="020B0400000000000000" pitchFamily="50" charset="-128"/>
            </a:endParaRPr>
          </a:p>
          <a:p>
            <a:pPr algn="ctr"/>
            <a:r>
              <a:rPr kumimoji="1" lang="ja-JP" altLang="en-US" sz="1100" dirty="0">
                <a:solidFill>
                  <a:srgbClr val="FF0000"/>
                </a:solidFill>
                <a:latin typeface="BIZ UDPゴシック" panose="020B0400000000000000" pitchFamily="50" charset="-128"/>
                <a:ea typeface="BIZ UDPゴシック" panose="020B0400000000000000" pitchFamily="50" charset="-128"/>
              </a:rPr>
              <a:t>き</a:t>
            </a:r>
            <a:endParaRPr kumimoji="1" lang="ja-JP" altLang="en-US" sz="1400" dirty="0">
              <a:solidFill>
                <a:srgbClr val="FF0000"/>
              </a:solidFill>
            </a:endParaRPr>
          </a:p>
        </p:txBody>
      </p:sp>
      <p:sp>
        <p:nvSpPr>
          <p:cNvPr id="49" name="正方形/長方形 48">
            <a:extLst>
              <a:ext uri="{FF2B5EF4-FFF2-40B4-BE49-F238E27FC236}">
                <a16:creationId xmlns:a16="http://schemas.microsoft.com/office/drawing/2014/main" id="{95A86962-A26F-DBCE-2E91-F68F1EAF417E}"/>
              </a:ext>
            </a:extLst>
          </p:cNvPr>
          <p:cNvSpPr/>
          <p:nvPr/>
        </p:nvSpPr>
        <p:spPr>
          <a:xfrm>
            <a:off x="8203401" y="5197404"/>
            <a:ext cx="76385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rgbClr val="FF0000"/>
                </a:solidFill>
                <a:latin typeface="BIZ UDPゴシック" panose="020B0400000000000000" pitchFamily="50" charset="-128"/>
                <a:ea typeface="BIZ UDPゴシック" panose="020B0400000000000000" pitchFamily="50" charset="-128"/>
              </a:rPr>
              <a:t>じ</a:t>
            </a:r>
            <a:endParaRPr lang="en-US" altLang="ja-JP" sz="1100" dirty="0">
              <a:solidFill>
                <a:srgbClr val="FF0000"/>
              </a:solidFill>
              <a:latin typeface="BIZ UDPゴシック" panose="020B0400000000000000" pitchFamily="50" charset="-128"/>
              <a:ea typeface="BIZ UDPゴシック" panose="020B0400000000000000" pitchFamily="50" charset="-128"/>
            </a:endParaRPr>
          </a:p>
          <a:p>
            <a:pPr algn="ctr"/>
            <a:r>
              <a:rPr lang="ja-JP" altLang="en-US" sz="1100" dirty="0">
                <a:solidFill>
                  <a:srgbClr val="FF0000"/>
                </a:solidFill>
                <a:latin typeface="BIZ UDPゴシック" panose="020B0400000000000000" pitchFamily="50" charset="-128"/>
                <a:ea typeface="BIZ UDPゴシック" panose="020B0400000000000000" pitchFamily="50" charset="-128"/>
              </a:rPr>
              <a:t>ぶ</a:t>
            </a:r>
            <a:endParaRPr lang="en-US" altLang="ja-JP" sz="1100" dirty="0">
              <a:solidFill>
                <a:srgbClr val="FF0000"/>
              </a:solidFill>
              <a:latin typeface="BIZ UDPゴシック" panose="020B0400000000000000" pitchFamily="50" charset="-128"/>
              <a:ea typeface="BIZ UDPゴシック" panose="020B0400000000000000" pitchFamily="50" charset="-128"/>
            </a:endParaRPr>
          </a:p>
          <a:p>
            <a:pPr algn="ctr"/>
            <a:r>
              <a:rPr lang="ja-JP" altLang="en-US" sz="1100" dirty="0">
                <a:solidFill>
                  <a:srgbClr val="FF0000"/>
                </a:solidFill>
                <a:latin typeface="BIZ UDPゴシック" panose="020B0400000000000000" pitchFamily="50" charset="-128"/>
                <a:ea typeface="BIZ UDPゴシック" panose="020B0400000000000000" pitchFamily="50" charset="-128"/>
              </a:rPr>
              <a:t>ん</a:t>
            </a:r>
            <a:endParaRPr kumimoji="1" lang="ja-JP" altLang="en-US" sz="1400" dirty="0">
              <a:solidFill>
                <a:srgbClr val="FF0000"/>
              </a:solidFill>
            </a:endParaRPr>
          </a:p>
        </p:txBody>
      </p:sp>
    </p:spTree>
    <p:extLst>
      <p:ext uri="{BB962C8B-B14F-4D97-AF65-F5344CB8AC3E}">
        <p14:creationId xmlns:p14="http://schemas.microsoft.com/office/powerpoint/2010/main" val="367515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レーム 4"/>
          <p:cNvSpPr/>
          <p:nvPr/>
        </p:nvSpPr>
        <p:spPr>
          <a:xfrm>
            <a:off x="0" y="1"/>
            <a:ext cx="9144000" cy="6874074"/>
          </a:xfrm>
          <a:prstGeom prst="frame">
            <a:avLst>
              <a:gd name="adj1" fmla="val 13704"/>
            </a:avLst>
          </a:prstGeom>
          <a:solidFill>
            <a:schemeClr val="accent6">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8" name="角丸四角形 7"/>
          <p:cNvSpPr/>
          <p:nvPr/>
        </p:nvSpPr>
        <p:spPr bwMode="white">
          <a:xfrm>
            <a:off x="474133" y="457199"/>
            <a:ext cx="8212667" cy="6011333"/>
          </a:xfrm>
          <a:prstGeom prst="roundRect">
            <a:avLst>
              <a:gd name="adj" fmla="val 2265"/>
            </a:avLst>
          </a:prstGeom>
          <a:solidFill>
            <a:schemeClr val="bg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latin typeface="ヒラギノ丸ゴ Pro W4"/>
              <a:ea typeface="ヒラギノ丸ゴ Pro W4"/>
              <a:cs typeface="ヒラギノ丸ゴ Pro W4"/>
            </a:endParaRPr>
          </a:p>
        </p:txBody>
      </p:sp>
      <p:sp>
        <p:nvSpPr>
          <p:cNvPr id="6" name="テキスト ボックス 5"/>
          <p:cNvSpPr txBox="1"/>
          <p:nvPr/>
        </p:nvSpPr>
        <p:spPr bwMode="gray">
          <a:xfrm>
            <a:off x="304800" y="2589537"/>
            <a:ext cx="8547100" cy="1877437"/>
          </a:xfrm>
          <a:prstGeom prst="rect">
            <a:avLst/>
          </a:prstGeom>
          <a:noFill/>
        </p:spPr>
        <p:txBody>
          <a:bodyPr wrap="square" rtlCol="0">
            <a:spAutoFit/>
          </a:bodyPr>
          <a:lstStyle/>
          <a:p>
            <a:pPr algn="ctr"/>
            <a:r>
              <a:rPr lang="ja-JP" altLang="en-US" sz="6600" b="1" dirty="0">
                <a:solidFill>
                  <a:schemeClr val="accent1">
                    <a:lumMod val="50000"/>
                  </a:schemeClr>
                </a:solidFill>
                <a:latin typeface="Meiryo UI" panose="020B0604030504040204" pitchFamily="50" charset="-128"/>
                <a:ea typeface="Meiryo UI" panose="020B0604030504040204" pitchFamily="50" charset="-128"/>
                <a:cs typeface="ヒラギノ角ゴ Std W8"/>
              </a:rPr>
              <a:t>１</a:t>
            </a:r>
            <a:r>
              <a:rPr lang="en-US" altLang="ja-JP" sz="6600" b="1" dirty="0">
                <a:solidFill>
                  <a:schemeClr val="accent1">
                    <a:lumMod val="50000"/>
                  </a:schemeClr>
                </a:solidFill>
                <a:latin typeface="Meiryo UI" panose="020B0604030504040204" pitchFamily="50" charset="-128"/>
                <a:ea typeface="Meiryo UI" panose="020B0604030504040204" pitchFamily="50" charset="-128"/>
                <a:cs typeface="ヒラギノ角ゴ Std W8"/>
              </a:rPr>
              <a:t>. </a:t>
            </a:r>
            <a:r>
              <a:rPr lang="ja-JP" altLang="en-US" sz="6600" b="1" dirty="0">
                <a:solidFill>
                  <a:schemeClr val="accent1">
                    <a:lumMod val="50000"/>
                  </a:schemeClr>
                </a:solidFill>
                <a:latin typeface="Meiryo UI" panose="020B0604030504040204" pitchFamily="50" charset="-128"/>
                <a:ea typeface="Meiryo UI" panose="020B0604030504040204" pitchFamily="50" charset="-128"/>
                <a:cs typeface="ヒラギノ角ゴ Std W8"/>
              </a:rPr>
              <a:t>生活設計とお金</a:t>
            </a:r>
            <a:endParaRPr lang="en-US" altLang="ja-JP" sz="6600" b="1" dirty="0">
              <a:solidFill>
                <a:schemeClr val="accent1">
                  <a:lumMod val="50000"/>
                </a:schemeClr>
              </a:solidFill>
              <a:latin typeface="Meiryo UI" panose="020B0604030504040204" pitchFamily="50" charset="-128"/>
              <a:ea typeface="Meiryo UI" panose="020B0604030504040204" pitchFamily="50" charset="-128"/>
              <a:cs typeface="ヒラギノ角ゴ Std W8"/>
            </a:endParaRPr>
          </a:p>
          <a:p>
            <a:pPr algn="ctr">
              <a:spcBef>
                <a:spcPts val="1200"/>
              </a:spcBef>
            </a:pPr>
            <a:r>
              <a:rPr kumimoji="1" lang="en-US" altLang="ja-JP" sz="3600" b="1" dirty="0">
                <a:solidFill>
                  <a:schemeClr val="accent1">
                    <a:lumMod val="50000"/>
                  </a:schemeClr>
                </a:solidFill>
                <a:latin typeface="Meiryo UI" panose="020B0604030504040204" pitchFamily="50" charset="-128"/>
                <a:ea typeface="Meiryo UI" panose="020B0604030504040204" pitchFamily="50" charset="-128"/>
                <a:cs typeface="ヒラギノ角ゴ Std W8"/>
              </a:rPr>
              <a:t>~</a:t>
            </a:r>
            <a:r>
              <a:rPr kumimoji="1" lang="ja-JP" altLang="en-US" sz="3600" b="1" dirty="0">
                <a:solidFill>
                  <a:schemeClr val="accent1">
                    <a:lumMod val="50000"/>
                  </a:schemeClr>
                </a:solidFill>
                <a:latin typeface="Meiryo UI" panose="020B0604030504040204" pitchFamily="50" charset="-128"/>
                <a:ea typeface="Meiryo UI" panose="020B0604030504040204" pitchFamily="50" charset="-128"/>
                <a:cs typeface="ヒラギノ角ゴ Std W8"/>
              </a:rPr>
              <a:t>将来について考えてみよう</a:t>
            </a:r>
            <a:r>
              <a:rPr kumimoji="1" lang="en-US" altLang="ja-JP" sz="3600" b="1" dirty="0">
                <a:solidFill>
                  <a:schemeClr val="accent1">
                    <a:lumMod val="50000"/>
                  </a:schemeClr>
                </a:solidFill>
                <a:latin typeface="Meiryo UI" panose="020B0604030504040204" pitchFamily="50" charset="-128"/>
                <a:ea typeface="Meiryo UI" panose="020B0604030504040204" pitchFamily="50" charset="-128"/>
                <a:cs typeface="ヒラギノ角ゴ Std W8"/>
              </a:rPr>
              <a:t>~</a:t>
            </a:r>
            <a:endParaRPr kumimoji="1" lang="ja-JP" altLang="en-US" sz="3600" b="1" dirty="0">
              <a:solidFill>
                <a:schemeClr val="accent1">
                  <a:lumMod val="50000"/>
                </a:schemeClr>
              </a:solidFill>
              <a:latin typeface="Meiryo UI" panose="020B0604030504040204" pitchFamily="50" charset="-128"/>
              <a:ea typeface="Meiryo UI" panose="020B0604030504040204" pitchFamily="50" charset="-128"/>
              <a:cs typeface="ヒラギノ角ゴ Std W8"/>
            </a:endParaRPr>
          </a:p>
        </p:txBody>
      </p:sp>
      <p:sp>
        <p:nvSpPr>
          <p:cNvPr id="2" name="スライド番号プレースホルダー 1"/>
          <p:cNvSpPr>
            <a:spLocks noGrp="1"/>
          </p:cNvSpPr>
          <p:nvPr>
            <p:ph type="sldNum" sz="quarter" idx="12"/>
          </p:nvPr>
        </p:nvSpPr>
        <p:spPr/>
        <p:txBody>
          <a:bodyPr/>
          <a:lstStyle/>
          <a:p>
            <a:fld id="{7B76553B-32E2-D644-9CD0-56FDA882EB90}" type="slidenum">
              <a:rPr kumimoji="1" lang="ja-JP" altLang="en-US" smtClean="0"/>
              <a:t>2</a:t>
            </a:fld>
            <a:endParaRPr kumimoji="1" lang="ja-JP" altLang="en-US"/>
          </a:p>
        </p:txBody>
      </p:sp>
      <p:sp>
        <p:nvSpPr>
          <p:cNvPr id="3" name="テキスト ボックス 2">
            <a:extLst>
              <a:ext uri="{FF2B5EF4-FFF2-40B4-BE49-F238E27FC236}">
                <a16:creationId xmlns:a16="http://schemas.microsoft.com/office/drawing/2014/main" id="{79716619-AA66-96D4-6DED-587DFFE9318D}"/>
              </a:ext>
            </a:extLst>
          </p:cNvPr>
          <p:cNvSpPr txBox="1"/>
          <p:nvPr/>
        </p:nvSpPr>
        <p:spPr>
          <a:xfrm>
            <a:off x="3173793" y="2269847"/>
            <a:ext cx="2638425" cy="369332"/>
          </a:xfrm>
          <a:prstGeom prst="rect">
            <a:avLst/>
          </a:prstGeom>
          <a:noFill/>
        </p:spPr>
        <p:txBody>
          <a:bodyPr wrap="square" rtlCol="0">
            <a:spAutoFit/>
          </a:bodyPr>
          <a:lstStyle/>
          <a:p>
            <a:r>
              <a:rPr kumimoji="1" lang="ja-JP" altLang="en-US" dirty="0">
                <a:latin typeface="BIZ UDPゴシック" panose="020B0400000000000000" pitchFamily="50" charset="-128"/>
                <a:ea typeface="BIZ UDPゴシック" panose="020B0400000000000000" pitchFamily="50" charset="-128"/>
              </a:rPr>
              <a:t>せいかつせっけい</a:t>
            </a:r>
          </a:p>
        </p:txBody>
      </p:sp>
      <p:sp>
        <p:nvSpPr>
          <p:cNvPr id="4" name="テキスト ボックス 3">
            <a:extLst>
              <a:ext uri="{FF2B5EF4-FFF2-40B4-BE49-F238E27FC236}">
                <a16:creationId xmlns:a16="http://schemas.microsoft.com/office/drawing/2014/main" id="{1DC3EAA8-4BD9-4E23-4B96-3F54E7A1E8AB}"/>
              </a:ext>
            </a:extLst>
          </p:cNvPr>
          <p:cNvSpPr txBox="1"/>
          <p:nvPr/>
        </p:nvSpPr>
        <p:spPr>
          <a:xfrm>
            <a:off x="7300912" y="2372055"/>
            <a:ext cx="776288" cy="369332"/>
          </a:xfrm>
          <a:prstGeom prst="rect">
            <a:avLst/>
          </a:prstGeom>
          <a:noFill/>
        </p:spPr>
        <p:txBody>
          <a:bodyPr wrap="square" rtlCol="0">
            <a:spAutoFit/>
          </a:bodyPr>
          <a:lstStyle/>
          <a:p>
            <a:r>
              <a:rPr kumimoji="1" lang="ja-JP" altLang="en-US" dirty="0">
                <a:latin typeface="BIZ UDPゴシック" panose="020B0400000000000000" pitchFamily="50" charset="-128"/>
                <a:ea typeface="BIZ UDPゴシック" panose="020B0400000000000000" pitchFamily="50" charset="-128"/>
              </a:rPr>
              <a:t>かね</a:t>
            </a:r>
          </a:p>
        </p:txBody>
      </p:sp>
      <p:sp>
        <p:nvSpPr>
          <p:cNvPr id="9" name="テキスト ボックス 8">
            <a:extLst>
              <a:ext uri="{FF2B5EF4-FFF2-40B4-BE49-F238E27FC236}">
                <a16:creationId xmlns:a16="http://schemas.microsoft.com/office/drawing/2014/main" id="{E0095D0B-90EF-AF5F-EB3A-A52821F7299F}"/>
              </a:ext>
            </a:extLst>
          </p:cNvPr>
          <p:cNvSpPr txBox="1"/>
          <p:nvPr/>
        </p:nvSpPr>
        <p:spPr>
          <a:xfrm>
            <a:off x="2256597" y="3563117"/>
            <a:ext cx="917196" cy="276999"/>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しょうらい</a:t>
            </a:r>
          </a:p>
        </p:txBody>
      </p:sp>
      <p:sp>
        <p:nvSpPr>
          <p:cNvPr id="10" name="テキスト ボックス 9">
            <a:extLst>
              <a:ext uri="{FF2B5EF4-FFF2-40B4-BE49-F238E27FC236}">
                <a16:creationId xmlns:a16="http://schemas.microsoft.com/office/drawing/2014/main" id="{767A7361-7D1E-B6C1-5D2B-247934AD068E}"/>
              </a:ext>
            </a:extLst>
          </p:cNvPr>
          <p:cNvSpPr txBox="1"/>
          <p:nvPr/>
        </p:nvSpPr>
        <p:spPr>
          <a:xfrm>
            <a:off x="4572000" y="3564657"/>
            <a:ext cx="917196" cy="276999"/>
          </a:xfrm>
          <a:prstGeom prst="rect">
            <a:avLst/>
          </a:prstGeom>
          <a:noFill/>
        </p:spPr>
        <p:txBody>
          <a:bodyPr wrap="square" rtlCol="0">
            <a:spAutoFit/>
          </a:bodyPr>
          <a:lstStyle/>
          <a:p>
            <a:r>
              <a:rPr lang="ja-JP" altLang="en-US" sz="1200" dirty="0">
                <a:latin typeface="BIZ UDPゴシック" panose="020B0400000000000000" pitchFamily="50" charset="-128"/>
                <a:ea typeface="BIZ UDPゴシック" panose="020B0400000000000000" pitchFamily="50" charset="-128"/>
              </a:rPr>
              <a:t>かんが</a:t>
            </a:r>
            <a:endParaRPr kumimoji="1" lang="ja-JP" altLang="en-US" sz="12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1294268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正方形/長方形 36"/>
          <p:cNvSpPr/>
          <p:nvPr/>
        </p:nvSpPr>
        <p:spPr>
          <a:xfrm>
            <a:off x="0" y="0"/>
            <a:ext cx="9144000" cy="716948"/>
          </a:xfrm>
          <a:prstGeom prst="rect">
            <a:avLst/>
          </a:prstGeom>
          <a:solidFill>
            <a:srgbClr val="33996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bwMode="white">
          <a:xfrm>
            <a:off x="461965" y="30760"/>
            <a:ext cx="6996110"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預貯金と民間保険</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①</a:t>
            </a:r>
          </a:p>
        </p:txBody>
      </p:sp>
      <p:graphicFrame>
        <p:nvGraphicFramePr>
          <p:cNvPr id="2" name="表 1"/>
          <p:cNvGraphicFramePr>
            <a:graphicFrameLocks noGrp="1"/>
          </p:cNvGraphicFramePr>
          <p:nvPr/>
        </p:nvGraphicFramePr>
        <p:xfrm>
          <a:off x="166256" y="1126084"/>
          <a:ext cx="4392000" cy="5357482"/>
        </p:xfrm>
        <a:graphic>
          <a:graphicData uri="http://schemas.openxmlformats.org/drawingml/2006/table">
            <a:tbl>
              <a:tblPr firstRow="1" bandRow="1">
                <a:tableStyleId>{2D5ABB26-0587-4C30-8999-92F81FD0307C}</a:tableStyleId>
              </a:tblPr>
              <a:tblGrid>
                <a:gridCol w="4392000">
                  <a:extLst>
                    <a:ext uri="{9D8B030D-6E8A-4147-A177-3AD203B41FA5}">
                      <a16:colId xmlns:a16="http://schemas.microsoft.com/office/drawing/2014/main" val="20000"/>
                    </a:ext>
                  </a:extLst>
                </a:gridCol>
              </a:tblGrid>
              <a:tr h="540000">
                <a:tc>
                  <a:txBody>
                    <a:bodyPr/>
                    <a:lstStyle/>
                    <a:p>
                      <a:pPr algn="ctr">
                        <a:lnSpc>
                          <a:spcPts val="5200"/>
                        </a:lnSpc>
                      </a:pPr>
                      <a:r>
                        <a:rPr kumimoji="1" lang="ja-JP" altLang="en-US" sz="3600" b="1" i="0" dirty="0">
                          <a:solidFill>
                            <a:schemeClr val="tx2"/>
                          </a:solidFill>
                          <a:latin typeface="Meiryo UI" panose="020B0604030504040204" pitchFamily="50" charset="-128"/>
                          <a:ea typeface="Meiryo UI" panose="020B0604030504040204" pitchFamily="50" charset="-128"/>
                          <a:cs typeface="ヒラギノ角ゴ Pro W6"/>
                        </a:rPr>
                        <a:t>預貯金</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0"/>
                  </a:ext>
                </a:extLst>
              </a:tr>
              <a:tr h="4680000">
                <a:tc>
                  <a:txBody>
                    <a:bodyPr/>
                    <a:lstStyle/>
                    <a:p>
                      <a:pPr algn="ctr"/>
                      <a:endParaRPr kumimoji="1" lang="ja-JP" altLang="en-US" sz="2400" b="0" i="0" dirty="0">
                        <a:latin typeface="ヒラギノ角ゴ Pro W6"/>
                        <a:ea typeface="ヒラギノ角ゴ Pro W6"/>
                        <a:cs typeface="ヒラギノ角ゴ Pro W6"/>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1"/>
                  </a:ext>
                </a:extLst>
              </a:tr>
            </a:tbl>
          </a:graphicData>
        </a:graphic>
      </p:graphicFrame>
      <p:graphicFrame>
        <p:nvGraphicFramePr>
          <p:cNvPr id="7" name="表 6"/>
          <p:cNvGraphicFramePr>
            <a:graphicFrameLocks noGrp="1"/>
          </p:cNvGraphicFramePr>
          <p:nvPr/>
        </p:nvGraphicFramePr>
        <p:xfrm>
          <a:off x="4613369" y="1126084"/>
          <a:ext cx="4392000" cy="5357482"/>
        </p:xfrm>
        <a:graphic>
          <a:graphicData uri="http://schemas.openxmlformats.org/drawingml/2006/table">
            <a:tbl>
              <a:tblPr firstRow="1" bandRow="1">
                <a:tableStyleId>{2D5ABB26-0587-4C30-8999-92F81FD0307C}</a:tableStyleId>
              </a:tblPr>
              <a:tblGrid>
                <a:gridCol w="4392000">
                  <a:extLst>
                    <a:ext uri="{9D8B030D-6E8A-4147-A177-3AD203B41FA5}">
                      <a16:colId xmlns:a16="http://schemas.microsoft.com/office/drawing/2014/main" val="20000"/>
                    </a:ext>
                  </a:extLst>
                </a:gridCol>
              </a:tblGrid>
              <a:tr h="540000">
                <a:tc>
                  <a:txBody>
                    <a:bodyPr/>
                    <a:lstStyle/>
                    <a:p>
                      <a:pPr algn="ctr">
                        <a:lnSpc>
                          <a:spcPts val="5200"/>
                        </a:lnSpc>
                      </a:pPr>
                      <a:r>
                        <a:rPr kumimoji="1" lang="ja-JP" altLang="en-US" sz="3600" b="1" i="0" dirty="0">
                          <a:solidFill>
                            <a:srgbClr val="339966"/>
                          </a:solidFill>
                          <a:latin typeface="Meiryo UI" panose="020B0604030504040204" pitchFamily="50" charset="-128"/>
                          <a:ea typeface="Meiryo UI" panose="020B0604030504040204" pitchFamily="50" charset="-128"/>
                          <a:cs typeface="ヒラギノ角ゴ Pro W6"/>
                        </a:rPr>
                        <a:t>民間保険</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solidFill>
                      <a:srgbClr val="E0F1E6"/>
                    </a:solidFill>
                  </a:tcPr>
                </a:tc>
                <a:extLst>
                  <a:ext uri="{0D108BD9-81ED-4DB2-BD59-A6C34878D82A}">
                    <a16:rowId xmlns:a16="http://schemas.microsoft.com/office/drawing/2014/main" val="10000"/>
                  </a:ext>
                </a:extLst>
              </a:tr>
              <a:tr h="4680000">
                <a:tc>
                  <a:txBody>
                    <a:bodyPr/>
                    <a:lstStyle/>
                    <a:p>
                      <a:pPr algn="ctr"/>
                      <a:endParaRPr kumimoji="1" lang="ja-JP" altLang="en-US" sz="2400" b="0" i="0" dirty="0">
                        <a:latin typeface="ヒラギノ角ゴ Pro W6"/>
                        <a:ea typeface="ヒラギノ角ゴ Pro W6"/>
                        <a:cs typeface="ヒラギノ角ゴ Pro W6"/>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0F1E6"/>
                    </a:solidFill>
                  </a:tcPr>
                </a:tc>
                <a:extLst>
                  <a:ext uri="{0D108BD9-81ED-4DB2-BD59-A6C34878D82A}">
                    <a16:rowId xmlns:a16="http://schemas.microsoft.com/office/drawing/2014/main" val="10001"/>
                  </a:ext>
                </a:extLst>
              </a:tr>
            </a:tbl>
          </a:graphicData>
        </a:graphic>
      </p:graphicFrame>
      <p:pic>
        <p:nvPicPr>
          <p:cNvPr id="4" name="図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90764" y="2966349"/>
            <a:ext cx="1416466" cy="1864921"/>
          </a:xfrm>
          <a:prstGeom prst="rect">
            <a:avLst/>
          </a:prstGeom>
        </p:spPr>
      </p:pic>
      <p:grpSp>
        <p:nvGrpSpPr>
          <p:cNvPr id="3" name="グループ化 2">
            <a:extLst>
              <a:ext uri="{FF2B5EF4-FFF2-40B4-BE49-F238E27FC236}">
                <a16:creationId xmlns:a16="http://schemas.microsoft.com/office/drawing/2014/main" id="{DD87005F-84A3-4D29-84E1-C195FF18E3A9}"/>
              </a:ext>
            </a:extLst>
          </p:cNvPr>
          <p:cNvGrpSpPr/>
          <p:nvPr/>
        </p:nvGrpSpPr>
        <p:grpSpPr>
          <a:xfrm>
            <a:off x="1465688" y="2558439"/>
            <a:ext cx="1597813" cy="914705"/>
            <a:chOff x="1465688" y="2558439"/>
            <a:chExt cx="1597813" cy="914705"/>
          </a:xfrm>
        </p:grpSpPr>
        <p:sp>
          <p:nvSpPr>
            <p:cNvPr id="11" name="右矢印 10"/>
            <p:cNvSpPr/>
            <p:nvPr/>
          </p:nvSpPr>
          <p:spPr bwMode="black">
            <a:xfrm rot="1058399">
              <a:off x="1465688" y="2558439"/>
              <a:ext cx="1597813" cy="914705"/>
            </a:xfrm>
            <a:prstGeom prst="rightArrow">
              <a:avLst>
                <a:gd name="adj1" fmla="val 50000"/>
                <a:gd name="adj2" fmla="val 60917"/>
              </a:avLst>
            </a:prstGeom>
            <a:solidFill>
              <a:schemeClr val="accent5"/>
            </a:solidFill>
            <a:ln w="31750">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bwMode="white">
            <a:xfrm rot="1072707">
              <a:off x="1486811" y="2841501"/>
              <a:ext cx="1409360" cy="369332"/>
            </a:xfrm>
            <a:prstGeom prst="rect">
              <a:avLst/>
            </a:prstGeom>
            <a:noFill/>
          </p:spPr>
          <p:txBody>
            <a:bodyPr wrap="none" rtlCol="0">
              <a:spAutoFit/>
            </a:bodyPr>
            <a:lstStyle/>
            <a:p>
              <a:r>
                <a:rPr kumimoji="1" lang="ja-JP" altLang="en-US" b="1" dirty="0">
                  <a:solidFill>
                    <a:schemeClr val="bg1"/>
                  </a:solidFill>
                  <a:latin typeface="Meiryo UI" panose="020B0604030504040204" pitchFamily="50" charset="-128"/>
                  <a:ea typeface="Meiryo UI" panose="020B0604030504040204" pitchFamily="50" charset="-128"/>
                  <a:cs typeface="ヒラギノ角ゴ Pro W6"/>
                </a:rPr>
                <a:t>お金を預ける</a:t>
              </a:r>
            </a:p>
          </p:txBody>
        </p:sp>
      </p:grpSp>
      <p:grpSp>
        <p:nvGrpSpPr>
          <p:cNvPr id="8" name="グループ化 7">
            <a:extLst>
              <a:ext uri="{FF2B5EF4-FFF2-40B4-BE49-F238E27FC236}">
                <a16:creationId xmlns:a16="http://schemas.microsoft.com/office/drawing/2014/main" id="{FCA42698-CEB6-4FD1-8B4C-5EEC0BD8235B}"/>
              </a:ext>
            </a:extLst>
          </p:cNvPr>
          <p:cNvGrpSpPr/>
          <p:nvPr/>
        </p:nvGrpSpPr>
        <p:grpSpPr>
          <a:xfrm>
            <a:off x="1428601" y="4493423"/>
            <a:ext cx="1780368" cy="929642"/>
            <a:chOff x="1428601" y="4493423"/>
            <a:chExt cx="1780368" cy="929642"/>
          </a:xfrm>
        </p:grpSpPr>
        <p:sp>
          <p:nvSpPr>
            <p:cNvPr id="13" name="右矢印 12"/>
            <p:cNvSpPr/>
            <p:nvPr/>
          </p:nvSpPr>
          <p:spPr bwMode="gray">
            <a:xfrm rot="9417149">
              <a:off x="1428601" y="4493423"/>
              <a:ext cx="1702313" cy="929642"/>
            </a:xfrm>
            <a:prstGeom prst="rightArrow">
              <a:avLst>
                <a:gd name="adj1" fmla="val 50000"/>
                <a:gd name="adj2" fmla="val 65335"/>
              </a:avLst>
            </a:prstGeom>
            <a:solidFill>
              <a:schemeClr val="accent4">
                <a:lumMod val="75000"/>
              </a:schemeClr>
            </a:solidFill>
            <a:ln w="3175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bwMode="white">
            <a:xfrm rot="20246298">
              <a:off x="1579997" y="4749409"/>
              <a:ext cx="1628972" cy="369332"/>
            </a:xfrm>
            <a:prstGeom prst="rect">
              <a:avLst/>
            </a:prstGeom>
            <a:noFill/>
          </p:spPr>
          <p:txBody>
            <a:bodyPr wrap="square" rtlCol="0">
              <a:spAutoFit/>
            </a:bodyPr>
            <a:lstStyle/>
            <a:p>
              <a:r>
                <a:rPr kumimoji="1" lang="ja-JP" altLang="en-US" b="1" dirty="0">
                  <a:solidFill>
                    <a:schemeClr val="bg1"/>
                  </a:solidFill>
                  <a:latin typeface="Meiryo UI" panose="020B0604030504040204" pitchFamily="50" charset="-128"/>
                  <a:ea typeface="Meiryo UI" panose="020B0604030504040204" pitchFamily="50" charset="-128"/>
                  <a:cs typeface="ヒラギノ角ゴ Pro W6"/>
                </a:rPr>
                <a:t>お金を引き出す</a:t>
              </a:r>
            </a:p>
          </p:txBody>
        </p:sp>
      </p:grpSp>
      <p:pic>
        <p:nvPicPr>
          <p:cNvPr id="16" name="図 1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5999" y="4364576"/>
            <a:ext cx="1155920" cy="1147960"/>
          </a:xfrm>
          <a:prstGeom prst="rect">
            <a:avLst/>
          </a:prstGeom>
        </p:spPr>
      </p:pic>
      <p:grpSp>
        <p:nvGrpSpPr>
          <p:cNvPr id="12" name="グループ化 11">
            <a:extLst>
              <a:ext uri="{FF2B5EF4-FFF2-40B4-BE49-F238E27FC236}">
                <a16:creationId xmlns:a16="http://schemas.microsoft.com/office/drawing/2014/main" id="{DB7A5267-F399-47B5-AF71-DA3FBD3B88A0}"/>
              </a:ext>
            </a:extLst>
          </p:cNvPr>
          <p:cNvGrpSpPr/>
          <p:nvPr/>
        </p:nvGrpSpPr>
        <p:grpSpPr>
          <a:xfrm rot="21250923">
            <a:off x="5990055" y="4333260"/>
            <a:ext cx="1910884" cy="904066"/>
            <a:chOff x="6138786" y="4287654"/>
            <a:chExt cx="1910884" cy="767104"/>
          </a:xfrm>
        </p:grpSpPr>
        <p:sp>
          <p:nvSpPr>
            <p:cNvPr id="29" name="右矢印 28"/>
            <p:cNvSpPr/>
            <p:nvPr/>
          </p:nvSpPr>
          <p:spPr bwMode="gray">
            <a:xfrm rot="9998293">
              <a:off x="6138786" y="4287654"/>
              <a:ext cx="1783199" cy="767104"/>
            </a:xfrm>
            <a:prstGeom prst="rightArrow">
              <a:avLst>
                <a:gd name="adj1" fmla="val 51606"/>
                <a:gd name="adj2" fmla="val 73693"/>
              </a:avLst>
            </a:prstGeom>
            <a:solidFill>
              <a:schemeClr val="accent4">
                <a:lumMod val="75000"/>
              </a:schemeClr>
            </a:solidFill>
            <a:ln w="3175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0" name="テキスト ボックス 29"/>
            <p:cNvSpPr txBox="1"/>
            <p:nvPr/>
          </p:nvSpPr>
          <p:spPr bwMode="white">
            <a:xfrm rot="20804101">
              <a:off x="6340653" y="4396808"/>
              <a:ext cx="1709017" cy="496184"/>
            </a:xfrm>
            <a:prstGeom prst="rect">
              <a:avLst/>
            </a:prstGeom>
            <a:noFill/>
          </p:spPr>
          <p:txBody>
            <a:bodyPr wrap="square" rtlCol="0">
              <a:spAutoFit/>
            </a:bodyPr>
            <a:lstStyle/>
            <a:p>
              <a:pPr algn="ctr"/>
              <a:r>
                <a:rPr kumimoji="1" lang="ja-JP" altLang="en-US" sz="1600" b="1" dirty="0">
                  <a:solidFill>
                    <a:schemeClr val="bg1"/>
                  </a:solidFill>
                  <a:latin typeface="Meiryo UI" panose="020B0604030504040204" pitchFamily="50" charset="-128"/>
                  <a:ea typeface="Meiryo UI" panose="020B0604030504040204" pitchFamily="50" charset="-128"/>
                  <a:cs typeface="ヒラギノ角ゴ Pro W6"/>
                </a:rPr>
                <a:t>お金</a:t>
              </a:r>
              <a:r>
                <a:rPr kumimoji="1" lang="en-US" altLang="ja-JP" sz="1050" b="1" dirty="0">
                  <a:solidFill>
                    <a:schemeClr val="bg1"/>
                  </a:solidFill>
                  <a:latin typeface="Meiryo UI" panose="020B0604030504040204" pitchFamily="50" charset="-128"/>
                  <a:ea typeface="Meiryo UI" panose="020B0604030504040204" pitchFamily="50" charset="-128"/>
                  <a:cs typeface="ヒラギノ角ゴ Pro W6"/>
                </a:rPr>
                <a:t> (</a:t>
              </a:r>
              <a:r>
                <a:rPr kumimoji="1" lang="ja-JP" altLang="en-US" sz="1050" b="1" dirty="0">
                  <a:solidFill>
                    <a:schemeClr val="bg1"/>
                  </a:solidFill>
                  <a:latin typeface="Meiryo UI" panose="020B0604030504040204" pitchFamily="50" charset="-128"/>
                  <a:ea typeface="Meiryo UI" panose="020B0604030504040204" pitchFamily="50" charset="-128"/>
                  <a:cs typeface="ヒラギノ角ゴ Pro W6"/>
                </a:rPr>
                <a:t>保険金</a:t>
              </a:r>
              <a:r>
                <a:rPr kumimoji="1" lang="en-US" altLang="ja-JP" sz="1050" b="1" dirty="0">
                  <a:solidFill>
                    <a:schemeClr val="bg1"/>
                  </a:solidFill>
                  <a:latin typeface="Meiryo UI" panose="020B0604030504040204" pitchFamily="50" charset="-128"/>
                  <a:ea typeface="Meiryo UI" panose="020B0604030504040204" pitchFamily="50" charset="-128"/>
                  <a:cs typeface="ヒラギノ角ゴ Pro W6"/>
                </a:rPr>
                <a:t>) </a:t>
              </a:r>
              <a:r>
                <a:rPr kumimoji="1" lang="ja-JP" altLang="en-US" sz="1600" b="1" dirty="0">
                  <a:solidFill>
                    <a:schemeClr val="bg1"/>
                  </a:solidFill>
                  <a:latin typeface="Meiryo UI" panose="020B0604030504040204" pitchFamily="50" charset="-128"/>
                  <a:ea typeface="Meiryo UI" panose="020B0604030504040204" pitchFamily="50" charset="-128"/>
                  <a:cs typeface="ヒラギノ角ゴ Pro W6"/>
                </a:rPr>
                <a:t>を</a:t>
              </a:r>
              <a:endParaRPr kumimoji="1" lang="en-US" altLang="ja-JP" sz="1600" b="1" dirty="0">
                <a:solidFill>
                  <a:schemeClr val="bg1"/>
                </a:solidFill>
                <a:latin typeface="Meiryo UI" panose="020B0604030504040204" pitchFamily="50" charset="-128"/>
                <a:ea typeface="Meiryo UI" panose="020B0604030504040204" pitchFamily="50" charset="-128"/>
                <a:cs typeface="ヒラギノ角ゴ Pro W6"/>
              </a:endParaRPr>
            </a:p>
            <a:p>
              <a:pPr algn="ctr"/>
              <a:r>
                <a:rPr kumimoji="1" lang="ja-JP" altLang="en-US" sz="1600" b="1" dirty="0">
                  <a:solidFill>
                    <a:schemeClr val="bg1"/>
                  </a:solidFill>
                  <a:latin typeface="Meiryo UI" panose="020B0604030504040204" pitchFamily="50" charset="-128"/>
                  <a:ea typeface="Meiryo UI" panose="020B0604030504040204" pitchFamily="50" charset="-128"/>
                  <a:cs typeface="ヒラギノ角ゴ Pro W6"/>
                </a:rPr>
                <a:t>受取る</a:t>
              </a:r>
            </a:p>
          </p:txBody>
        </p:sp>
      </p:grpSp>
      <p:pic>
        <p:nvPicPr>
          <p:cNvPr id="36" name="図 3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715345" y="3064346"/>
            <a:ext cx="1290024" cy="1700486"/>
          </a:xfrm>
          <a:prstGeom prst="rect">
            <a:avLst/>
          </a:prstGeom>
        </p:spPr>
      </p:pic>
      <p:pic>
        <p:nvPicPr>
          <p:cNvPr id="40" name="図 39">
            <a:extLst>
              <a:ext uri="{FF2B5EF4-FFF2-40B4-BE49-F238E27FC236}">
                <a16:creationId xmlns:a16="http://schemas.microsoft.com/office/drawing/2014/main" id="{8C5B53C5-F932-43AA-B06B-04FDE4C0550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43775" y="1822293"/>
            <a:ext cx="1254450" cy="1644395"/>
          </a:xfrm>
          <a:prstGeom prst="rect">
            <a:avLst/>
          </a:prstGeom>
        </p:spPr>
      </p:pic>
      <p:pic>
        <p:nvPicPr>
          <p:cNvPr id="42" name="図 41">
            <a:extLst>
              <a:ext uri="{FF2B5EF4-FFF2-40B4-BE49-F238E27FC236}">
                <a16:creationId xmlns:a16="http://schemas.microsoft.com/office/drawing/2014/main" id="{F03410FD-006D-47DE-AA66-46CE7A25C5A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583515" y="5220760"/>
            <a:ext cx="1129112" cy="1121338"/>
          </a:xfrm>
          <a:prstGeom prst="rect">
            <a:avLst/>
          </a:prstGeom>
        </p:spPr>
      </p:pic>
      <p:pic>
        <p:nvPicPr>
          <p:cNvPr id="43" name="図 42">
            <a:extLst>
              <a:ext uri="{FF2B5EF4-FFF2-40B4-BE49-F238E27FC236}">
                <a16:creationId xmlns:a16="http://schemas.microsoft.com/office/drawing/2014/main" id="{64FA26A2-32B7-44A6-860C-86AEF571F5B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602617" y="4361684"/>
            <a:ext cx="1053377" cy="977867"/>
          </a:xfrm>
          <a:prstGeom prst="rect">
            <a:avLst/>
          </a:prstGeom>
        </p:spPr>
      </p:pic>
      <p:pic>
        <p:nvPicPr>
          <p:cNvPr id="31" name="図 30" descr="おもちゃ, 人形, 写真, 異なる が含まれている画像&#10;&#10;自動的に生成された説明">
            <a:extLst>
              <a:ext uri="{FF2B5EF4-FFF2-40B4-BE49-F238E27FC236}">
                <a16:creationId xmlns:a16="http://schemas.microsoft.com/office/drawing/2014/main" id="{249EBBCF-A1D3-454F-B37F-2E38DF5970EA}"/>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4742679" y="1929288"/>
            <a:ext cx="1661881" cy="1416461"/>
          </a:xfrm>
          <a:prstGeom prst="rect">
            <a:avLst/>
          </a:prstGeom>
        </p:spPr>
      </p:pic>
      <p:grpSp>
        <p:nvGrpSpPr>
          <p:cNvPr id="9" name="グループ化 8">
            <a:extLst>
              <a:ext uri="{FF2B5EF4-FFF2-40B4-BE49-F238E27FC236}">
                <a16:creationId xmlns:a16="http://schemas.microsoft.com/office/drawing/2014/main" id="{B0E6FE43-E5C6-4272-8715-89914B21C67C}"/>
              </a:ext>
            </a:extLst>
          </p:cNvPr>
          <p:cNvGrpSpPr/>
          <p:nvPr/>
        </p:nvGrpSpPr>
        <p:grpSpPr>
          <a:xfrm>
            <a:off x="6162685" y="2860509"/>
            <a:ext cx="1673736" cy="823030"/>
            <a:chOff x="6222848" y="3002696"/>
            <a:chExt cx="1673736" cy="823030"/>
          </a:xfrm>
        </p:grpSpPr>
        <p:sp>
          <p:nvSpPr>
            <p:cNvPr id="27" name="右矢印 26"/>
            <p:cNvSpPr/>
            <p:nvPr/>
          </p:nvSpPr>
          <p:spPr bwMode="black">
            <a:xfrm rot="1218939">
              <a:off x="6348977" y="3002696"/>
              <a:ext cx="1547607" cy="823030"/>
            </a:xfrm>
            <a:prstGeom prst="rightArrow">
              <a:avLst>
                <a:gd name="adj1" fmla="val 59133"/>
                <a:gd name="adj2" fmla="val 51299"/>
              </a:avLst>
            </a:prstGeom>
            <a:solidFill>
              <a:schemeClr val="accent5"/>
            </a:solidFill>
            <a:ln w="31750">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8" name="テキスト ボックス 27"/>
            <p:cNvSpPr txBox="1"/>
            <p:nvPr/>
          </p:nvSpPr>
          <p:spPr bwMode="white">
            <a:xfrm rot="1224957">
              <a:off x="6222848" y="3131726"/>
              <a:ext cx="1667244" cy="584775"/>
            </a:xfrm>
            <a:prstGeom prst="rect">
              <a:avLst/>
            </a:prstGeom>
            <a:noFill/>
          </p:spPr>
          <p:txBody>
            <a:bodyPr wrap="square" rtlCol="0">
              <a:spAutoFit/>
            </a:bodyPr>
            <a:lstStyle/>
            <a:p>
              <a:pPr algn="ctr"/>
              <a:r>
                <a:rPr kumimoji="1" lang="ja-JP" altLang="en-US" sz="1600" b="1" dirty="0">
                  <a:solidFill>
                    <a:schemeClr val="bg1"/>
                  </a:solidFill>
                  <a:latin typeface="Meiryo UI" panose="020B0604030504040204" pitchFamily="50" charset="-128"/>
                  <a:ea typeface="Meiryo UI" panose="020B0604030504040204" pitchFamily="50" charset="-128"/>
                  <a:cs typeface="ヒラギノ角ゴ Pro W6"/>
                </a:rPr>
                <a:t>お金</a:t>
              </a:r>
              <a:r>
                <a:rPr kumimoji="1" lang="en-US" altLang="ja-JP" sz="1050" b="1" dirty="0">
                  <a:solidFill>
                    <a:schemeClr val="bg1"/>
                  </a:solidFill>
                  <a:latin typeface="Meiryo UI" panose="020B0604030504040204" pitchFamily="50" charset="-128"/>
                  <a:ea typeface="Meiryo UI" panose="020B0604030504040204" pitchFamily="50" charset="-128"/>
                  <a:cs typeface="ヒラギノ角ゴ Pro W6"/>
                </a:rPr>
                <a:t> (</a:t>
              </a:r>
              <a:r>
                <a:rPr kumimoji="1" lang="ja-JP" altLang="en-US" sz="1050" b="1" dirty="0">
                  <a:solidFill>
                    <a:schemeClr val="bg1"/>
                  </a:solidFill>
                  <a:latin typeface="Meiryo UI" panose="020B0604030504040204" pitchFamily="50" charset="-128"/>
                  <a:ea typeface="Meiryo UI" panose="020B0604030504040204" pitchFamily="50" charset="-128"/>
                  <a:cs typeface="ヒラギノ角ゴ Pro W6"/>
                </a:rPr>
                <a:t>保険料</a:t>
              </a:r>
              <a:r>
                <a:rPr lang="en-US" altLang="ja-JP" sz="1050" b="1" dirty="0">
                  <a:solidFill>
                    <a:schemeClr val="bg1"/>
                  </a:solidFill>
                  <a:latin typeface="Meiryo UI" panose="020B0604030504040204" pitchFamily="50" charset="-128"/>
                  <a:ea typeface="Meiryo UI" panose="020B0604030504040204" pitchFamily="50" charset="-128"/>
                  <a:cs typeface="ヒラギノ角ゴ Pro W6"/>
                </a:rPr>
                <a:t>) </a:t>
              </a:r>
              <a:r>
                <a:rPr lang="ja-JP" altLang="en-US" sz="1600" b="1" dirty="0">
                  <a:solidFill>
                    <a:schemeClr val="bg1"/>
                  </a:solidFill>
                  <a:latin typeface="Meiryo UI" panose="020B0604030504040204" pitchFamily="50" charset="-128"/>
                  <a:ea typeface="Meiryo UI" panose="020B0604030504040204" pitchFamily="50" charset="-128"/>
                  <a:cs typeface="ヒラギノ角ゴ Pro W6"/>
                </a:rPr>
                <a:t>を</a:t>
              </a:r>
              <a:endParaRPr lang="en-US" altLang="ja-JP" sz="1600" b="1" dirty="0">
                <a:solidFill>
                  <a:schemeClr val="bg1"/>
                </a:solidFill>
                <a:latin typeface="Meiryo UI" panose="020B0604030504040204" pitchFamily="50" charset="-128"/>
                <a:ea typeface="Meiryo UI" panose="020B0604030504040204" pitchFamily="50" charset="-128"/>
                <a:cs typeface="ヒラギノ角ゴ Pro W6"/>
              </a:endParaRPr>
            </a:p>
            <a:p>
              <a:pPr algn="ctr"/>
              <a:r>
                <a:rPr kumimoji="1" lang="ja-JP" altLang="en-US" sz="1600" b="1" dirty="0">
                  <a:solidFill>
                    <a:schemeClr val="bg1"/>
                  </a:solidFill>
                  <a:latin typeface="Meiryo UI" panose="020B0604030504040204" pitchFamily="50" charset="-128"/>
                  <a:ea typeface="Meiryo UI" panose="020B0604030504040204" pitchFamily="50" charset="-128"/>
                  <a:cs typeface="ヒラギノ角ゴ Pro W6"/>
                </a:rPr>
                <a:t>支払う</a:t>
              </a:r>
            </a:p>
          </p:txBody>
        </p:sp>
      </p:grpSp>
      <p:pic>
        <p:nvPicPr>
          <p:cNvPr id="5" name="図 4">
            <a:extLst>
              <a:ext uri="{FF2B5EF4-FFF2-40B4-BE49-F238E27FC236}">
                <a16:creationId xmlns:a16="http://schemas.microsoft.com/office/drawing/2014/main" id="{74D2F650-1CBA-4897-95B7-A14BC14B5AA2}"/>
              </a:ext>
            </a:extLst>
          </p:cNvPr>
          <p:cNvPicPr>
            <a:picLocks noChangeAspect="1"/>
          </p:cNvPicPr>
          <p:nvPr/>
        </p:nvPicPr>
        <p:blipFill>
          <a:blip r:embed="rId9"/>
          <a:stretch>
            <a:fillRect/>
          </a:stretch>
        </p:blipFill>
        <p:spPr>
          <a:xfrm>
            <a:off x="678628" y="3780667"/>
            <a:ext cx="1254450" cy="1014150"/>
          </a:xfrm>
          <a:prstGeom prst="rect">
            <a:avLst/>
          </a:prstGeom>
        </p:spPr>
      </p:pic>
      <p:pic>
        <p:nvPicPr>
          <p:cNvPr id="14" name="図 13" descr="ブラック, 時計, 立つ が含まれている画像&#10;&#10;自動的に生成された説明">
            <a:extLst>
              <a:ext uri="{FF2B5EF4-FFF2-40B4-BE49-F238E27FC236}">
                <a16:creationId xmlns:a16="http://schemas.microsoft.com/office/drawing/2014/main" id="{B7E37A86-BB1E-4FB4-B3EF-FA171A840929}"/>
              </a:ext>
            </a:extLst>
          </p:cNvPr>
          <p:cNvPicPr>
            <a:picLocks noChangeAspect="1"/>
          </p:cNvPicPr>
          <p:nvPr/>
        </p:nvPicPr>
        <p:blipFill>
          <a:blip r:embed="rId10"/>
          <a:stretch>
            <a:fillRect/>
          </a:stretch>
        </p:blipFill>
        <p:spPr>
          <a:xfrm>
            <a:off x="649451" y="5304317"/>
            <a:ext cx="1119742" cy="805469"/>
          </a:xfrm>
          <a:prstGeom prst="rect">
            <a:avLst/>
          </a:prstGeom>
        </p:spPr>
      </p:pic>
      <p:sp>
        <p:nvSpPr>
          <p:cNvPr id="17" name="スライド番号プレースホルダー 16"/>
          <p:cNvSpPr>
            <a:spLocks noGrp="1"/>
          </p:cNvSpPr>
          <p:nvPr>
            <p:ph type="sldNum" sz="quarter" idx="12"/>
          </p:nvPr>
        </p:nvSpPr>
        <p:spPr/>
        <p:txBody>
          <a:bodyPr/>
          <a:lstStyle/>
          <a:p>
            <a:fld id="{7B76553B-32E2-D644-9CD0-56FDA882EB90}" type="slidenum">
              <a:rPr kumimoji="1" lang="ja-JP" altLang="en-US" smtClean="0"/>
              <a:t>20</a:t>
            </a:fld>
            <a:endParaRPr kumimoji="1" lang="ja-JP" altLang="en-US"/>
          </a:p>
        </p:txBody>
      </p:sp>
      <p:sp>
        <p:nvSpPr>
          <p:cNvPr id="18" name="正方形/長方形 17">
            <a:extLst>
              <a:ext uri="{FF2B5EF4-FFF2-40B4-BE49-F238E27FC236}">
                <a16:creationId xmlns:a16="http://schemas.microsoft.com/office/drawing/2014/main" id="{6506441B-636E-BCE6-6D4D-F6AC1C73C566}"/>
              </a:ext>
            </a:extLst>
          </p:cNvPr>
          <p:cNvSpPr/>
          <p:nvPr/>
        </p:nvSpPr>
        <p:spPr>
          <a:xfrm rot="1026319">
            <a:off x="2020482" y="2692115"/>
            <a:ext cx="72164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bg1"/>
                </a:solidFill>
                <a:latin typeface="BIZ UDPゴシック" panose="020B0400000000000000" pitchFamily="50" charset="-128"/>
                <a:ea typeface="BIZ UDPゴシック" panose="020B0400000000000000" pitchFamily="50" charset="-128"/>
              </a:rPr>
              <a:t>あず</a:t>
            </a:r>
            <a:endParaRPr lang="en-US" altLang="ja-JP" sz="1000" dirty="0">
              <a:solidFill>
                <a:schemeClr val="bg1"/>
              </a:solidFill>
              <a:latin typeface="BIZ UDPゴシック" panose="020B0400000000000000" pitchFamily="50" charset="-128"/>
              <a:ea typeface="BIZ UDPゴシック" panose="020B0400000000000000" pitchFamily="50" charset="-128"/>
            </a:endParaRPr>
          </a:p>
        </p:txBody>
      </p:sp>
      <p:sp>
        <p:nvSpPr>
          <p:cNvPr id="19" name="正方形/長方形 18">
            <a:extLst>
              <a:ext uri="{FF2B5EF4-FFF2-40B4-BE49-F238E27FC236}">
                <a16:creationId xmlns:a16="http://schemas.microsoft.com/office/drawing/2014/main" id="{3A8B1698-42A7-5CFE-1759-290E3D1C06BC}"/>
              </a:ext>
            </a:extLst>
          </p:cNvPr>
          <p:cNvSpPr/>
          <p:nvPr/>
        </p:nvSpPr>
        <p:spPr>
          <a:xfrm rot="20221235">
            <a:off x="2097377" y="4573652"/>
            <a:ext cx="42006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bg1"/>
                </a:solidFill>
                <a:latin typeface="BIZ UDPゴシック" panose="020B0400000000000000" pitchFamily="50" charset="-128"/>
                <a:ea typeface="BIZ UDPゴシック" panose="020B0400000000000000" pitchFamily="50" charset="-128"/>
              </a:rPr>
              <a:t>ひ</a:t>
            </a:r>
            <a:endParaRPr lang="en-US" altLang="ja-JP" sz="1000" dirty="0">
              <a:solidFill>
                <a:schemeClr val="bg1"/>
              </a:solidFill>
              <a:latin typeface="BIZ UDPゴシック" panose="020B0400000000000000" pitchFamily="50" charset="-128"/>
              <a:ea typeface="BIZ UDPゴシック" panose="020B0400000000000000" pitchFamily="50" charset="-128"/>
            </a:endParaRPr>
          </a:p>
        </p:txBody>
      </p:sp>
      <p:sp>
        <p:nvSpPr>
          <p:cNvPr id="20" name="正方形/長方形 19">
            <a:extLst>
              <a:ext uri="{FF2B5EF4-FFF2-40B4-BE49-F238E27FC236}">
                <a16:creationId xmlns:a16="http://schemas.microsoft.com/office/drawing/2014/main" id="{9367F817-9FA1-EAAB-B73A-791325B176D1}"/>
              </a:ext>
            </a:extLst>
          </p:cNvPr>
          <p:cNvSpPr/>
          <p:nvPr/>
        </p:nvSpPr>
        <p:spPr>
          <a:xfrm rot="20182880">
            <a:off x="2468852" y="4421252"/>
            <a:ext cx="42006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bg1"/>
                </a:solidFill>
                <a:latin typeface="BIZ UDPゴシック" panose="020B0400000000000000" pitchFamily="50" charset="-128"/>
                <a:ea typeface="BIZ UDPゴシック" panose="020B0400000000000000" pitchFamily="50" charset="-128"/>
              </a:rPr>
              <a:t>だ</a:t>
            </a:r>
            <a:endParaRPr lang="en-US" altLang="ja-JP" sz="1000" dirty="0">
              <a:solidFill>
                <a:schemeClr val="bg1"/>
              </a:solidFill>
              <a:latin typeface="BIZ UDPゴシック" panose="020B0400000000000000" pitchFamily="50" charset="-128"/>
              <a:ea typeface="BIZ UDPゴシック" panose="020B0400000000000000" pitchFamily="50" charset="-128"/>
            </a:endParaRPr>
          </a:p>
        </p:txBody>
      </p:sp>
      <p:sp>
        <p:nvSpPr>
          <p:cNvPr id="21" name="正方形/長方形 20">
            <a:extLst>
              <a:ext uri="{FF2B5EF4-FFF2-40B4-BE49-F238E27FC236}">
                <a16:creationId xmlns:a16="http://schemas.microsoft.com/office/drawing/2014/main" id="{E685D643-0DE2-B11C-E8F2-52CAE71B21E6}"/>
              </a:ext>
            </a:extLst>
          </p:cNvPr>
          <p:cNvSpPr/>
          <p:nvPr/>
        </p:nvSpPr>
        <p:spPr>
          <a:xfrm rot="20243044">
            <a:off x="1675186" y="4739845"/>
            <a:ext cx="49385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bg1"/>
                </a:solidFill>
                <a:latin typeface="BIZ UDPゴシック" panose="020B0400000000000000" pitchFamily="50" charset="-128"/>
                <a:ea typeface="BIZ UDPゴシック" panose="020B0400000000000000" pitchFamily="50" charset="-128"/>
              </a:rPr>
              <a:t>かね</a:t>
            </a:r>
            <a:endParaRPr lang="en-US" altLang="ja-JP" sz="1000" dirty="0">
              <a:solidFill>
                <a:schemeClr val="bg1"/>
              </a:solidFill>
              <a:latin typeface="BIZ UDPゴシック" panose="020B0400000000000000" pitchFamily="50" charset="-128"/>
              <a:ea typeface="BIZ UDPゴシック" panose="020B0400000000000000" pitchFamily="50" charset="-128"/>
            </a:endParaRPr>
          </a:p>
        </p:txBody>
      </p:sp>
      <p:sp>
        <p:nvSpPr>
          <p:cNvPr id="22" name="正方形/長方形 21">
            <a:extLst>
              <a:ext uri="{FF2B5EF4-FFF2-40B4-BE49-F238E27FC236}">
                <a16:creationId xmlns:a16="http://schemas.microsoft.com/office/drawing/2014/main" id="{09BD7EE7-8332-9A6E-7EB2-564CC6393820}"/>
              </a:ext>
            </a:extLst>
          </p:cNvPr>
          <p:cNvSpPr/>
          <p:nvPr/>
        </p:nvSpPr>
        <p:spPr>
          <a:xfrm>
            <a:off x="570477" y="-47648"/>
            <a:ext cx="119871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bg1"/>
                </a:solidFill>
                <a:latin typeface="BIZ UDPゴシック" panose="020B0400000000000000" pitchFamily="50" charset="-128"/>
                <a:ea typeface="BIZ UDPゴシック" panose="020B0400000000000000" pitchFamily="50" charset="-128"/>
              </a:rPr>
              <a:t>よちょきん</a:t>
            </a:r>
            <a:endParaRPr kumimoji="1" lang="ja-JP" altLang="en-US" sz="1400" dirty="0">
              <a:solidFill>
                <a:schemeClr val="bg1"/>
              </a:solidFill>
            </a:endParaRPr>
          </a:p>
        </p:txBody>
      </p:sp>
      <p:sp>
        <p:nvSpPr>
          <p:cNvPr id="23" name="正方形/長方形 22">
            <a:extLst>
              <a:ext uri="{FF2B5EF4-FFF2-40B4-BE49-F238E27FC236}">
                <a16:creationId xmlns:a16="http://schemas.microsoft.com/office/drawing/2014/main" id="{1F32FA6E-5643-F64B-2B62-FA2DCFBC8269}"/>
              </a:ext>
            </a:extLst>
          </p:cNvPr>
          <p:cNvSpPr/>
          <p:nvPr/>
        </p:nvSpPr>
        <p:spPr>
          <a:xfrm>
            <a:off x="2094477" y="-46646"/>
            <a:ext cx="158217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bg1"/>
                </a:solidFill>
                <a:latin typeface="BIZ UDPゴシック" panose="020B0400000000000000" pitchFamily="50" charset="-128"/>
                <a:ea typeface="BIZ UDPゴシック" panose="020B0400000000000000" pitchFamily="50" charset="-128"/>
              </a:rPr>
              <a:t>みんかん ほけん</a:t>
            </a:r>
            <a:endParaRPr kumimoji="1" lang="ja-JP" altLang="en-US" sz="1400" dirty="0">
              <a:solidFill>
                <a:schemeClr val="bg1"/>
              </a:solidFill>
            </a:endParaRPr>
          </a:p>
        </p:txBody>
      </p:sp>
      <p:sp>
        <p:nvSpPr>
          <p:cNvPr id="24" name="正方形/長方形 23">
            <a:extLst>
              <a:ext uri="{FF2B5EF4-FFF2-40B4-BE49-F238E27FC236}">
                <a16:creationId xmlns:a16="http://schemas.microsoft.com/office/drawing/2014/main" id="{4C8FC43C-90AA-A9AF-95D1-AA808EB4024F}"/>
              </a:ext>
            </a:extLst>
          </p:cNvPr>
          <p:cNvSpPr/>
          <p:nvPr/>
        </p:nvSpPr>
        <p:spPr>
          <a:xfrm>
            <a:off x="1720950" y="1029570"/>
            <a:ext cx="119871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rgbClr val="002060"/>
                </a:solidFill>
                <a:latin typeface="BIZ UDPゴシック" panose="020B0400000000000000" pitchFamily="50" charset="-128"/>
                <a:ea typeface="BIZ UDPゴシック" panose="020B0400000000000000" pitchFamily="50" charset="-128"/>
              </a:rPr>
              <a:t>よちょきん</a:t>
            </a:r>
            <a:endParaRPr kumimoji="1" lang="ja-JP" altLang="en-US" sz="1400" dirty="0">
              <a:solidFill>
                <a:srgbClr val="002060"/>
              </a:solidFill>
            </a:endParaRPr>
          </a:p>
        </p:txBody>
      </p:sp>
      <p:sp>
        <p:nvSpPr>
          <p:cNvPr id="25" name="正方形/長方形 24">
            <a:extLst>
              <a:ext uri="{FF2B5EF4-FFF2-40B4-BE49-F238E27FC236}">
                <a16:creationId xmlns:a16="http://schemas.microsoft.com/office/drawing/2014/main" id="{DDF1E411-180F-E5A8-386B-506EF6BF0866}"/>
              </a:ext>
            </a:extLst>
          </p:cNvPr>
          <p:cNvSpPr/>
          <p:nvPr/>
        </p:nvSpPr>
        <p:spPr>
          <a:xfrm>
            <a:off x="5988150" y="1030572"/>
            <a:ext cx="158217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rgbClr val="298054"/>
                </a:solidFill>
                <a:latin typeface="BIZ UDPゴシック" panose="020B0400000000000000" pitchFamily="50" charset="-128"/>
                <a:ea typeface="BIZ UDPゴシック" panose="020B0400000000000000" pitchFamily="50" charset="-128"/>
              </a:rPr>
              <a:t>みんかん ほけん</a:t>
            </a:r>
            <a:endParaRPr kumimoji="1" lang="ja-JP" altLang="en-US" sz="1400" dirty="0">
              <a:solidFill>
                <a:srgbClr val="298054"/>
              </a:solidFill>
            </a:endParaRPr>
          </a:p>
        </p:txBody>
      </p:sp>
      <p:sp>
        <p:nvSpPr>
          <p:cNvPr id="26" name="正方形/長方形 25">
            <a:extLst>
              <a:ext uri="{FF2B5EF4-FFF2-40B4-BE49-F238E27FC236}">
                <a16:creationId xmlns:a16="http://schemas.microsoft.com/office/drawing/2014/main" id="{BA111FF5-AEE9-2BEF-E413-516300DB44E3}"/>
              </a:ext>
            </a:extLst>
          </p:cNvPr>
          <p:cNvSpPr/>
          <p:nvPr/>
        </p:nvSpPr>
        <p:spPr>
          <a:xfrm rot="1047104">
            <a:off x="1714589" y="2554629"/>
            <a:ext cx="49385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bg1"/>
                </a:solidFill>
                <a:latin typeface="BIZ UDPゴシック" panose="020B0400000000000000" pitchFamily="50" charset="-128"/>
                <a:ea typeface="BIZ UDPゴシック" panose="020B0400000000000000" pitchFamily="50" charset="-128"/>
              </a:rPr>
              <a:t>かね</a:t>
            </a:r>
            <a:endParaRPr lang="en-US" altLang="ja-JP" sz="1000" dirty="0">
              <a:solidFill>
                <a:schemeClr val="bg1"/>
              </a:solidFill>
              <a:latin typeface="BIZ UDPゴシック" panose="020B0400000000000000" pitchFamily="50" charset="-128"/>
              <a:ea typeface="BIZ UDPゴシック" panose="020B0400000000000000" pitchFamily="50" charset="-128"/>
            </a:endParaRPr>
          </a:p>
        </p:txBody>
      </p:sp>
      <p:sp>
        <p:nvSpPr>
          <p:cNvPr id="33" name="正方形/長方形 32">
            <a:extLst>
              <a:ext uri="{FF2B5EF4-FFF2-40B4-BE49-F238E27FC236}">
                <a16:creationId xmlns:a16="http://schemas.microsoft.com/office/drawing/2014/main" id="{5101C066-BCF5-7E81-7939-E6F34006CE8A}"/>
              </a:ext>
            </a:extLst>
          </p:cNvPr>
          <p:cNvSpPr/>
          <p:nvPr/>
        </p:nvSpPr>
        <p:spPr>
          <a:xfrm rot="1212742">
            <a:off x="6765970" y="2927641"/>
            <a:ext cx="88303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bg1"/>
                </a:solidFill>
                <a:latin typeface="BIZ UDPゴシック" panose="020B0400000000000000" pitchFamily="50" charset="-128"/>
                <a:ea typeface="BIZ UDPゴシック" panose="020B0400000000000000" pitchFamily="50" charset="-128"/>
              </a:rPr>
              <a:t>ほけんりょう</a:t>
            </a:r>
            <a:endParaRPr lang="en-US" altLang="ja-JP" sz="800" dirty="0">
              <a:solidFill>
                <a:schemeClr val="bg1"/>
              </a:solidFill>
              <a:latin typeface="BIZ UDPゴシック" panose="020B0400000000000000" pitchFamily="50" charset="-128"/>
              <a:ea typeface="BIZ UDPゴシック" panose="020B0400000000000000" pitchFamily="50" charset="-128"/>
            </a:endParaRPr>
          </a:p>
        </p:txBody>
      </p:sp>
      <p:sp>
        <p:nvSpPr>
          <p:cNvPr id="34" name="正方形/長方形 33">
            <a:extLst>
              <a:ext uri="{FF2B5EF4-FFF2-40B4-BE49-F238E27FC236}">
                <a16:creationId xmlns:a16="http://schemas.microsoft.com/office/drawing/2014/main" id="{62ADB1CA-68BB-D0B0-B100-DBE54C935469}"/>
              </a:ext>
            </a:extLst>
          </p:cNvPr>
          <p:cNvSpPr/>
          <p:nvPr/>
        </p:nvSpPr>
        <p:spPr>
          <a:xfrm rot="20419839">
            <a:off x="6630992" y="4336834"/>
            <a:ext cx="88303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bg1"/>
                </a:solidFill>
                <a:latin typeface="BIZ UDPゴシック" panose="020B0400000000000000" pitchFamily="50" charset="-128"/>
                <a:ea typeface="BIZ UDPゴシック" panose="020B0400000000000000" pitchFamily="50" charset="-128"/>
              </a:rPr>
              <a:t>ほけんきん</a:t>
            </a:r>
            <a:endParaRPr lang="en-US" altLang="ja-JP" sz="800" dirty="0">
              <a:solidFill>
                <a:schemeClr val="bg1"/>
              </a:solidFill>
              <a:latin typeface="BIZ UDPゴシック" panose="020B0400000000000000" pitchFamily="50" charset="-128"/>
              <a:ea typeface="BIZ UDPゴシック" panose="020B0400000000000000" pitchFamily="50" charset="-128"/>
            </a:endParaRPr>
          </a:p>
        </p:txBody>
      </p:sp>
      <p:sp>
        <p:nvSpPr>
          <p:cNvPr id="35" name="正方形/長方形 34">
            <a:extLst>
              <a:ext uri="{FF2B5EF4-FFF2-40B4-BE49-F238E27FC236}">
                <a16:creationId xmlns:a16="http://schemas.microsoft.com/office/drawing/2014/main" id="{5ECA3B03-0E34-FBD7-EC49-A70F5287EC6D}"/>
              </a:ext>
            </a:extLst>
          </p:cNvPr>
          <p:cNvSpPr/>
          <p:nvPr/>
        </p:nvSpPr>
        <p:spPr>
          <a:xfrm rot="1280445">
            <a:off x="6331670" y="3067880"/>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bg1"/>
                </a:solidFill>
                <a:latin typeface="BIZ UDPゴシック" panose="020B0400000000000000" pitchFamily="50" charset="-128"/>
                <a:ea typeface="BIZ UDPゴシック" panose="020B0400000000000000" pitchFamily="50" charset="-128"/>
              </a:rPr>
              <a:t>しはら</a:t>
            </a:r>
            <a:endParaRPr kumimoji="1" lang="ja-JP" altLang="en-US" sz="1000" dirty="0">
              <a:solidFill>
                <a:schemeClr val="bg1"/>
              </a:solidFill>
            </a:endParaRPr>
          </a:p>
        </p:txBody>
      </p:sp>
      <p:sp>
        <p:nvSpPr>
          <p:cNvPr id="38" name="正方形/長方形 37">
            <a:extLst>
              <a:ext uri="{FF2B5EF4-FFF2-40B4-BE49-F238E27FC236}">
                <a16:creationId xmlns:a16="http://schemas.microsoft.com/office/drawing/2014/main" id="{1C21FABE-42F5-6E49-B747-AF535B6F85EC}"/>
              </a:ext>
            </a:extLst>
          </p:cNvPr>
          <p:cNvSpPr/>
          <p:nvPr/>
        </p:nvSpPr>
        <p:spPr>
          <a:xfrm rot="20476829">
            <a:off x="6347733" y="4586353"/>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bg1"/>
                </a:solidFill>
                <a:latin typeface="BIZ UDPゴシック" panose="020B0400000000000000" pitchFamily="50" charset="-128"/>
                <a:ea typeface="BIZ UDPゴシック" panose="020B0400000000000000" pitchFamily="50" charset="-128"/>
              </a:rPr>
              <a:t>うけと</a:t>
            </a:r>
            <a:endParaRPr kumimoji="1" lang="ja-JP" altLang="en-US" sz="1000" dirty="0">
              <a:solidFill>
                <a:schemeClr val="bg1"/>
              </a:solidFill>
            </a:endParaRPr>
          </a:p>
        </p:txBody>
      </p:sp>
      <p:sp>
        <p:nvSpPr>
          <p:cNvPr id="32" name="正方形/長方形 31">
            <a:extLst>
              <a:ext uri="{FF2B5EF4-FFF2-40B4-BE49-F238E27FC236}">
                <a16:creationId xmlns:a16="http://schemas.microsoft.com/office/drawing/2014/main" id="{4157CC6C-EE66-1641-6F22-8C2BCD7E82AF}"/>
              </a:ext>
            </a:extLst>
          </p:cNvPr>
          <p:cNvSpPr/>
          <p:nvPr/>
        </p:nvSpPr>
        <p:spPr>
          <a:xfrm rot="1212742">
            <a:off x="6352552" y="2752074"/>
            <a:ext cx="88303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700" dirty="0">
                <a:solidFill>
                  <a:schemeClr val="bg1"/>
                </a:solidFill>
                <a:latin typeface="BIZ UDPゴシック" panose="020B0400000000000000" pitchFamily="50" charset="-128"/>
                <a:ea typeface="BIZ UDPゴシック" panose="020B0400000000000000" pitchFamily="50" charset="-128"/>
              </a:rPr>
              <a:t>か</a:t>
            </a:r>
            <a:r>
              <a:rPr lang="ja-JP" altLang="en-US" sz="800" dirty="0">
                <a:solidFill>
                  <a:schemeClr val="bg1"/>
                </a:solidFill>
                <a:latin typeface="BIZ UDPゴシック" panose="020B0400000000000000" pitchFamily="50" charset="-128"/>
                <a:ea typeface="BIZ UDPゴシック" panose="020B0400000000000000" pitchFamily="50" charset="-128"/>
              </a:rPr>
              <a:t>ね</a:t>
            </a:r>
            <a:endParaRPr lang="en-US" altLang="ja-JP" sz="800" dirty="0">
              <a:solidFill>
                <a:schemeClr val="bg1"/>
              </a:solidFill>
              <a:latin typeface="BIZ UDPゴシック" panose="020B0400000000000000" pitchFamily="50" charset="-128"/>
              <a:ea typeface="BIZ UDPゴシック" panose="020B0400000000000000" pitchFamily="50" charset="-128"/>
            </a:endParaRPr>
          </a:p>
        </p:txBody>
      </p:sp>
      <p:sp>
        <p:nvSpPr>
          <p:cNvPr id="39" name="正方形/長方形 38">
            <a:extLst>
              <a:ext uri="{FF2B5EF4-FFF2-40B4-BE49-F238E27FC236}">
                <a16:creationId xmlns:a16="http://schemas.microsoft.com/office/drawing/2014/main" id="{4DC57E96-46DD-4F79-01C0-C9E14F9DC8AB}"/>
              </a:ext>
            </a:extLst>
          </p:cNvPr>
          <p:cNvSpPr/>
          <p:nvPr/>
        </p:nvSpPr>
        <p:spPr>
          <a:xfrm>
            <a:off x="2659973" y="2865068"/>
            <a:ext cx="240284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a:solidFill>
                  <a:schemeClr val="tx1"/>
                </a:solidFill>
                <a:latin typeface="BIZ UDPゴシック" panose="020B0400000000000000" pitchFamily="50" charset="-128"/>
                <a:ea typeface="BIZ UDPゴシック" panose="020B0400000000000000" pitchFamily="50" charset="-128"/>
              </a:rPr>
              <a:t>ぎんこう</a:t>
            </a:r>
            <a:endParaRPr kumimoji="1" lang="ja-JP" altLang="en-US" sz="800" dirty="0">
              <a:solidFill>
                <a:schemeClr val="tx1"/>
              </a:solidFill>
            </a:endParaRPr>
          </a:p>
        </p:txBody>
      </p:sp>
      <p:sp>
        <p:nvSpPr>
          <p:cNvPr id="41" name="正方形/長方形 40">
            <a:extLst>
              <a:ext uri="{FF2B5EF4-FFF2-40B4-BE49-F238E27FC236}">
                <a16:creationId xmlns:a16="http://schemas.microsoft.com/office/drawing/2014/main" id="{5C95173F-604C-BC5E-2DDD-0B23E177F3F0}"/>
              </a:ext>
            </a:extLst>
          </p:cNvPr>
          <p:cNvSpPr/>
          <p:nvPr/>
        </p:nvSpPr>
        <p:spPr>
          <a:xfrm>
            <a:off x="7220094" y="2858097"/>
            <a:ext cx="240284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ほけん</a:t>
            </a:r>
            <a:endParaRPr kumimoji="1" lang="ja-JP" altLang="en-US" sz="800" dirty="0">
              <a:solidFill>
                <a:schemeClr val="tx1"/>
              </a:solidFill>
            </a:endParaRPr>
          </a:p>
        </p:txBody>
      </p:sp>
      <p:sp>
        <p:nvSpPr>
          <p:cNvPr id="45" name="テキスト ボックス 44">
            <a:extLst>
              <a:ext uri="{FF2B5EF4-FFF2-40B4-BE49-F238E27FC236}">
                <a16:creationId xmlns:a16="http://schemas.microsoft.com/office/drawing/2014/main" id="{8A40AD81-450E-F89B-AAF1-8BF0996B1B41}"/>
              </a:ext>
            </a:extLst>
          </p:cNvPr>
          <p:cNvSpPr txBox="1"/>
          <p:nvPr/>
        </p:nvSpPr>
        <p:spPr>
          <a:xfrm>
            <a:off x="1886729" y="5625037"/>
            <a:ext cx="2032929" cy="369332"/>
          </a:xfrm>
          <a:prstGeom prst="rect">
            <a:avLst/>
          </a:prstGeom>
          <a:noFill/>
        </p:spPr>
        <p:txBody>
          <a:bodyPr wrap="none" rtlCol="0">
            <a:spAutoFit/>
          </a:bodyPr>
          <a:lstStyle/>
          <a:p>
            <a:r>
              <a:rPr kumimoji="1" lang="ja-JP" altLang="en-US" b="1" dirty="0">
                <a:latin typeface="Meiryo UI" panose="020B0604030504040204" pitchFamily="50" charset="-128"/>
                <a:ea typeface="Meiryo UI" panose="020B0604030504040204" pitchFamily="50" charset="-128"/>
              </a:rPr>
              <a:t>お金が必要になると</a:t>
            </a:r>
          </a:p>
        </p:txBody>
      </p:sp>
      <p:sp>
        <p:nvSpPr>
          <p:cNvPr id="46" name="テキスト ボックス 45">
            <a:extLst>
              <a:ext uri="{FF2B5EF4-FFF2-40B4-BE49-F238E27FC236}">
                <a16:creationId xmlns:a16="http://schemas.microsoft.com/office/drawing/2014/main" id="{E03727D7-DA3B-F8D3-E4B6-9D6C25F3A893}"/>
              </a:ext>
            </a:extLst>
          </p:cNvPr>
          <p:cNvSpPr txBox="1"/>
          <p:nvPr/>
        </p:nvSpPr>
        <p:spPr>
          <a:xfrm>
            <a:off x="6743239" y="5625037"/>
            <a:ext cx="1981633" cy="369332"/>
          </a:xfrm>
          <a:prstGeom prst="rect">
            <a:avLst/>
          </a:prstGeom>
          <a:noFill/>
        </p:spPr>
        <p:txBody>
          <a:bodyPr wrap="none" rtlCol="0">
            <a:spAutoFit/>
          </a:bodyPr>
          <a:lstStyle/>
          <a:p>
            <a:r>
              <a:rPr kumimoji="1" lang="ja-JP" altLang="en-US" b="1" dirty="0">
                <a:latin typeface="Meiryo UI" panose="020B0604030504040204" pitchFamily="50" charset="-128"/>
                <a:ea typeface="Meiryo UI" panose="020B0604030504040204" pitchFamily="50" charset="-128"/>
              </a:rPr>
              <a:t>リスクの起きた人が</a:t>
            </a:r>
          </a:p>
        </p:txBody>
      </p:sp>
      <p:pic>
        <p:nvPicPr>
          <p:cNvPr id="47" name="図 46" descr="ロゴ&#10;&#10;中程度の精度で自動的に生成された説明">
            <a:extLst>
              <a:ext uri="{FF2B5EF4-FFF2-40B4-BE49-F238E27FC236}">
                <a16:creationId xmlns:a16="http://schemas.microsoft.com/office/drawing/2014/main" id="{0052ABA5-902D-0C1C-0272-E9AC740F19E5}"/>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349902" y="5183754"/>
            <a:ext cx="1378410" cy="866913"/>
          </a:xfrm>
          <a:prstGeom prst="rect">
            <a:avLst/>
          </a:prstGeom>
        </p:spPr>
      </p:pic>
      <p:sp>
        <p:nvSpPr>
          <p:cNvPr id="44" name="正方形/長方形 43">
            <a:extLst>
              <a:ext uri="{FF2B5EF4-FFF2-40B4-BE49-F238E27FC236}">
                <a16:creationId xmlns:a16="http://schemas.microsoft.com/office/drawing/2014/main" id="{5B3FBBBC-D173-9DB5-5745-5BF30A8D9E72}"/>
              </a:ext>
            </a:extLst>
          </p:cNvPr>
          <p:cNvSpPr/>
          <p:nvPr/>
        </p:nvSpPr>
        <p:spPr>
          <a:xfrm>
            <a:off x="2038281" y="5436533"/>
            <a:ext cx="485655" cy="38143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tx1"/>
                </a:solidFill>
                <a:latin typeface="BIZ UDPゴシック" panose="020B0400000000000000" pitchFamily="50" charset="-128"/>
                <a:ea typeface="BIZ UDPゴシック" panose="020B0400000000000000" pitchFamily="50" charset="-128"/>
              </a:rPr>
              <a:t>かね</a:t>
            </a:r>
            <a:endParaRPr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48" name="正方形/長方形 47">
            <a:extLst>
              <a:ext uri="{FF2B5EF4-FFF2-40B4-BE49-F238E27FC236}">
                <a16:creationId xmlns:a16="http://schemas.microsoft.com/office/drawing/2014/main" id="{1899355E-948A-790E-8DB3-028C381240A4}"/>
              </a:ext>
            </a:extLst>
          </p:cNvPr>
          <p:cNvSpPr/>
          <p:nvPr/>
        </p:nvSpPr>
        <p:spPr>
          <a:xfrm>
            <a:off x="2511911" y="5417109"/>
            <a:ext cx="747304" cy="38143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tx1"/>
                </a:solidFill>
                <a:latin typeface="BIZ UDPゴシック" panose="020B0400000000000000" pitchFamily="50" charset="-128"/>
                <a:ea typeface="BIZ UDPゴシック" panose="020B0400000000000000" pitchFamily="50" charset="-128"/>
              </a:rPr>
              <a:t>ひつよう</a:t>
            </a:r>
            <a:endParaRPr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49" name="正方形/長方形 48">
            <a:extLst>
              <a:ext uri="{FF2B5EF4-FFF2-40B4-BE49-F238E27FC236}">
                <a16:creationId xmlns:a16="http://schemas.microsoft.com/office/drawing/2014/main" id="{8400576E-49B1-4A9C-B24F-096A29551AF0}"/>
              </a:ext>
            </a:extLst>
          </p:cNvPr>
          <p:cNvSpPr/>
          <p:nvPr/>
        </p:nvSpPr>
        <p:spPr>
          <a:xfrm>
            <a:off x="7464845" y="5388036"/>
            <a:ext cx="485655" cy="38143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tx1"/>
                </a:solidFill>
                <a:latin typeface="BIZ UDPゴシック" panose="020B0400000000000000" pitchFamily="50" charset="-128"/>
                <a:ea typeface="BIZ UDPゴシック" panose="020B0400000000000000" pitchFamily="50" charset="-128"/>
              </a:rPr>
              <a:t>お</a:t>
            </a:r>
            <a:endParaRPr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50" name="正方形/長方形 49">
            <a:extLst>
              <a:ext uri="{FF2B5EF4-FFF2-40B4-BE49-F238E27FC236}">
                <a16:creationId xmlns:a16="http://schemas.microsoft.com/office/drawing/2014/main" id="{402C0F7E-0BA7-55CD-91B2-AEDCD03A83AF}"/>
              </a:ext>
            </a:extLst>
          </p:cNvPr>
          <p:cNvSpPr/>
          <p:nvPr/>
        </p:nvSpPr>
        <p:spPr>
          <a:xfrm>
            <a:off x="8051340" y="5388035"/>
            <a:ext cx="485655" cy="38143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tx1"/>
                </a:solidFill>
                <a:latin typeface="BIZ UDPゴシック" panose="020B0400000000000000" pitchFamily="50" charset="-128"/>
                <a:ea typeface="BIZ UDPゴシック" panose="020B0400000000000000" pitchFamily="50" charset="-128"/>
              </a:rPr>
              <a:t>ひと</a:t>
            </a:r>
            <a:endParaRPr lang="en-US" altLang="ja-JP" sz="10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0955440"/>
      </p:ext>
    </p:extLst>
  </p:cSld>
  <p:clrMapOvr>
    <a:masterClrMapping/>
  </p:clrMapOvr>
  <mc:AlternateContent xmlns:mc="http://schemas.openxmlformats.org/markup-compatibility/2006" xmlns:p14="http://schemas.microsoft.com/office/powerpoint/2010/main">
    <mc:Choice Requires="p14">
      <p:transition spd="slow" p14:dur="2000" advTm="8259"/>
    </mc:Choice>
    <mc:Fallback xmlns="">
      <p:transition spd="slow" advTm="8259"/>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p:cNvSpPr/>
          <p:nvPr/>
        </p:nvSpPr>
        <p:spPr>
          <a:xfrm>
            <a:off x="0" y="0"/>
            <a:ext cx="9144000" cy="716948"/>
          </a:xfrm>
          <a:prstGeom prst="rect">
            <a:avLst/>
          </a:prstGeom>
          <a:solidFill>
            <a:srgbClr val="33996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aphicFrame>
        <p:nvGraphicFramePr>
          <p:cNvPr id="7" name="表 6"/>
          <p:cNvGraphicFramePr>
            <a:graphicFrameLocks noGrp="1"/>
          </p:cNvGraphicFramePr>
          <p:nvPr/>
        </p:nvGraphicFramePr>
        <p:xfrm>
          <a:off x="265989" y="786703"/>
          <a:ext cx="4286974" cy="5625039"/>
        </p:xfrm>
        <a:graphic>
          <a:graphicData uri="http://schemas.openxmlformats.org/drawingml/2006/table">
            <a:tbl>
              <a:tblPr firstRow="1" bandRow="1">
                <a:tableStyleId>{2D5ABB26-0587-4C30-8999-92F81FD0307C}</a:tableStyleId>
              </a:tblPr>
              <a:tblGrid>
                <a:gridCol w="4286974">
                  <a:extLst>
                    <a:ext uri="{9D8B030D-6E8A-4147-A177-3AD203B41FA5}">
                      <a16:colId xmlns:a16="http://schemas.microsoft.com/office/drawing/2014/main" val="20000"/>
                    </a:ext>
                  </a:extLst>
                </a:gridCol>
              </a:tblGrid>
              <a:tr h="833314">
                <a:tc>
                  <a:txBody>
                    <a:bodyPr/>
                    <a:lstStyle/>
                    <a:p>
                      <a:pPr algn="ctr"/>
                      <a:r>
                        <a:rPr kumimoji="1" lang="ja-JP" altLang="en-US" sz="4000" b="1" i="0" dirty="0">
                          <a:solidFill>
                            <a:schemeClr val="tx2"/>
                          </a:solidFill>
                          <a:latin typeface="Meiryo UI" panose="020B0604030504040204" pitchFamily="50" charset="-128"/>
                          <a:ea typeface="Meiryo UI" panose="020B0604030504040204" pitchFamily="50" charset="-128"/>
                          <a:cs typeface="ヒラギノ角ゴ Pro W6"/>
                        </a:rPr>
                        <a:t>預貯金</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0"/>
                  </a:ext>
                </a:extLst>
              </a:tr>
              <a:tr h="2931464">
                <a:tc>
                  <a:txBody>
                    <a:bodyPr/>
                    <a:lstStyle/>
                    <a:p>
                      <a:pPr algn="ctr"/>
                      <a:endParaRPr kumimoji="1" lang="ja-JP" altLang="en-US" sz="2400" b="0" i="0" dirty="0">
                        <a:solidFill>
                          <a:srgbClr val="000000"/>
                        </a:solidFill>
                        <a:latin typeface="ヒラギノ角ゴ Pro W6"/>
                        <a:ea typeface="ヒラギノ角ゴ Pro W6"/>
                        <a:cs typeface="ヒラギノ角ゴ Pro W6"/>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1"/>
                  </a:ext>
                </a:extLst>
              </a:tr>
              <a:tr h="1860261">
                <a:tc>
                  <a:txBody>
                    <a:bodyPr/>
                    <a:lstStyle/>
                    <a:p>
                      <a:pPr algn="ctr"/>
                      <a:endParaRPr kumimoji="1" lang="ja-JP" altLang="en-US" sz="2400" b="0" i="0" dirty="0">
                        <a:solidFill>
                          <a:srgbClr val="000000"/>
                        </a:solidFill>
                        <a:latin typeface="ヒラギノ角ゴ Pro W6"/>
                        <a:ea typeface="ヒラギノ角ゴ Pro W6"/>
                        <a:cs typeface="ヒラギノ角ゴ Pro W6"/>
                      </a:endParaRPr>
                    </a:p>
                    <a:p>
                      <a:pPr algn="ctr"/>
                      <a:endParaRPr kumimoji="1" lang="ja-JP" altLang="en-US" sz="2400" b="0" i="0" dirty="0">
                        <a:solidFill>
                          <a:srgbClr val="000000"/>
                        </a:solidFill>
                        <a:latin typeface="ヒラギノ角ゴ Pro W6"/>
                        <a:ea typeface="ヒラギノ角ゴ Pro W6"/>
                        <a:cs typeface="ヒラギノ角ゴ Pro W6"/>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4"/>
                  </a:ext>
                </a:extLst>
              </a:tr>
            </a:tbl>
          </a:graphicData>
        </a:graphic>
      </p:graphicFrame>
      <p:graphicFrame>
        <p:nvGraphicFramePr>
          <p:cNvPr id="12" name="表 11"/>
          <p:cNvGraphicFramePr>
            <a:graphicFrameLocks noGrp="1"/>
          </p:cNvGraphicFramePr>
          <p:nvPr/>
        </p:nvGraphicFramePr>
        <p:xfrm>
          <a:off x="4637925" y="786702"/>
          <a:ext cx="4430730" cy="5625040"/>
        </p:xfrm>
        <a:graphic>
          <a:graphicData uri="http://schemas.openxmlformats.org/drawingml/2006/table">
            <a:tbl>
              <a:tblPr firstRow="1" bandRow="1">
                <a:tableStyleId>{2D5ABB26-0587-4C30-8999-92F81FD0307C}</a:tableStyleId>
              </a:tblPr>
              <a:tblGrid>
                <a:gridCol w="4430730">
                  <a:extLst>
                    <a:ext uri="{9D8B030D-6E8A-4147-A177-3AD203B41FA5}">
                      <a16:colId xmlns:a16="http://schemas.microsoft.com/office/drawing/2014/main" val="20000"/>
                    </a:ext>
                  </a:extLst>
                </a:gridCol>
              </a:tblGrid>
              <a:tr h="831199">
                <a:tc>
                  <a:txBody>
                    <a:bodyPr/>
                    <a:lstStyle/>
                    <a:p>
                      <a:pPr algn="ctr"/>
                      <a:r>
                        <a:rPr kumimoji="1" lang="ja-JP" altLang="en-US" sz="4000" b="1" i="0" dirty="0">
                          <a:solidFill>
                            <a:srgbClr val="00B050"/>
                          </a:solidFill>
                          <a:latin typeface="Meiryo UI" panose="020B0604030504040204" pitchFamily="50" charset="-128"/>
                          <a:ea typeface="Meiryo UI" panose="020B0604030504040204" pitchFamily="50" charset="-128"/>
                          <a:cs typeface="ヒラギノ角ゴ Pro W6"/>
                        </a:rPr>
                        <a:t>民間保険</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solidFill>
                      <a:srgbClr val="E0F1E6"/>
                    </a:solidFill>
                  </a:tcPr>
                </a:tc>
                <a:extLst>
                  <a:ext uri="{0D108BD9-81ED-4DB2-BD59-A6C34878D82A}">
                    <a16:rowId xmlns:a16="http://schemas.microsoft.com/office/drawing/2014/main" val="10000"/>
                  </a:ext>
                </a:extLst>
              </a:tr>
              <a:tr h="2924364">
                <a:tc>
                  <a:txBody>
                    <a:bodyPr/>
                    <a:lstStyle/>
                    <a:p>
                      <a:pPr algn="ctr"/>
                      <a:endParaRPr kumimoji="1" lang="ja-JP" altLang="en-US" sz="2400" b="0" i="0" dirty="0">
                        <a:solidFill>
                          <a:srgbClr val="000000"/>
                        </a:solidFill>
                        <a:latin typeface="ヒラギノ角ゴ Pro W6"/>
                        <a:ea typeface="ヒラギノ角ゴ Pro W6"/>
                        <a:cs typeface="ヒラギノ角ゴ Pro W6"/>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solidFill>
                      <a:srgbClr val="E0F1E6"/>
                    </a:solidFill>
                  </a:tcPr>
                </a:tc>
                <a:extLst>
                  <a:ext uri="{0D108BD9-81ED-4DB2-BD59-A6C34878D82A}">
                    <a16:rowId xmlns:a16="http://schemas.microsoft.com/office/drawing/2014/main" val="10001"/>
                  </a:ext>
                </a:extLst>
              </a:tr>
              <a:tr h="1869477">
                <a:tc>
                  <a:txBody>
                    <a:bodyPr/>
                    <a:lstStyle/>
                    <a:p>
                      <a:pPr algn="ctr"/>
                      <a:endParaRPr kumimoji="1" lang="ja-JP" altLang="en-US" sz="2400" b="0" i="0" dirty="0">
                        <a:solidFill>
                          <a:srgbClr val="000000"/>
                        </a:solidFill>
                        <a:latin typeface="ヒラギノ角ゴ Pro W6"/>
                        <a:ea typeface="ヒラギノ角ゴ Pro W6"/>
                        <a:cs typeface="ヒラギノ角ゴ Pro W6"/>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solidFill>
                      <a:srgbClr val="E0F1E6"/>
                    </a:solidFill>
                  </a:tcPr>
                </a:tc>
                <a:extLst>
                  <a:ext uri="{0D108BD9-81ED-4DB2-BD59-A6C34878D82A}">
                    <a16:rowId xmlns:a16="http://schemas.microsoft.com/office/drawing/2014/main" val="10004"/>
                  </a:ext>
                </a:extLst>
              </a:tr>
            </a:tbl>
          </a:graphicData>
        </a:graphic>
      </p:graphicFrame>
      <p:graphicFrame>
        <p:nvGraphicFramePr>
          <p:cNvPr id="5" name="表 4"/>
          <p:cNvGraphicFramePr>
            <a:graphicFrameLocks noGrp="1"/>
          </p:cNvGraphicFramePr>
          <p:nvPr/>
        </p:nvGraphicFramePr>
        <p:xfrm>
          <a:off x="302012" y="4624351"/>
          <a:ext cx="985833" cy="404585"/>
        </p:xfrm>
        <a:graphic>
          <a:graphicData uri="http://schemas.openxmlformats.org/drawingml/2006/table">
            <a:tbl>
              <a:tblPr firstRow="1" bandRow="1">
                <a:tableStyleId>{2D5ABB26-0587-4C30-8999-92F81FD0307C}</a:tableStyleId>
              </a:tblPr>
              <a:tblGrid>
                <a:gridCol w="985833">
                  <a:extLst>
                    <a:ext uri="{9D8B030D-6E8A-4147-A177-3AD203B41FA5}">
                      <a16:colId xmlns:a16="http://schemas.microsoft.com/office/drawing/2014/main" val="20000"/>
                    </a:ext>
                  </a:extLst>
                </a:gridCol>
              </a:tblGrid>
              <a:tr h="404585">
                <a:tc>
                  <a:txBody>
                    <a:bodyPr/>
                    <a:lstStyle/>
                    <a:p>
                      <a:pPr algn="ctr"/>
                      <a:r>
                        <a:rPr kumimoji="1" lang="ja-JP" altLang="en-US" sz="1400" b="1" i="0" spc="-210" dirty="0">
                          <a:solidFill>
                            <a:schemeClr val="tx1">
                              <a:lumMod val="75000"/>
                              <a:lumOff val="25000"/>
                            </a:schemeClr>
                          </a:solidFill>
                          <a:latin typeface="Meiryo UI" panose="020B0604030504040204" pitchFamily="50" charset="-128"/>
                          <a:ea typeface="Meiryo UI" panose="020B0604030504040204" pitchFamily="50" charset="-128"/>
                          <a:cs typeface="ヒラギノ角ゴ Pro W6"/>
                        </a:rPr>
                        <a:t>特　　徴</a:t>
                      </a: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bl>
          </a:graphicData>
        </a:graphic>
      </p:graphicFrame>
      <p:sp>
        <p:nvSpPr>
          <p:cNvPr id="19" name="テキスト ボックス 18"/>
          <p:cNvSpPr txBox="1"/>
          <p:nvPr/>
        </p:nvSpPr>
        <p:spPr>
          <a:xfrm>
            <a:off x="244304" y="4196651"/>
            <a:ext cx="4461478" cy="387414"/>
          </a:xfrm>
          <a:prstGeom prst="rect">
            <a:avLst/>
          </a:prstGeom>
          <a:noFill/>
        </p:spPr>
        <p:txBody>
          <a:bodyPr wrap="none" rtlCol="0">
            <a:spAutoFit/>
          </a:bodyPr>
          <a:lstStyle/>
          <a:p>
            <a:pPr>
              <a:lnSpc>
                <a:spcPct val="120000"/>
              </a:lnSpc>
            </a:pPr>
            <a:r>
              <a:rPr lang="ja-JP" altLang="en-US" dirty="0">
                <a:solidFill>
                  <a:srgbClr val="000000"/>
                </a:solidFill>
                <a:latin typeface="Meiryo UI" panose="020B0604030504040204" pitchFamily="50" charset="-128"/>
                <a:ea typeface="Meiryo UI" panose="020B0604030504040204" pitchFamily="50" charset="-128"/>
                <a:cs typeface="ヒラギノ角ゴ Pro W6"/>
              </a:rPr>
              <a:t>貯蓄額は毎年</a:t>
            </a:r>
            <a:r>
              <a:rPr lang="en-US" altLang="ja-JP" dirty="0">
                <a:solidFill>
                  <a:srgbClr val="000000"/>
                </a:solidFill>
                <a:latin typeface="Meiryo UI" panose="020B0604030504040204" pitchFamily="50" charset="-128"/>
                <a:ea typeface="Meiryo UI" panose="020B0604030504040204" pitchFamily="50" charset="-128"/>
                <a:cs typeface="ヒラギノ角ゴ Pro W6"/>
              </a:rPr>
              <a:t>100</a:t>
            </a:r>
            <a:r>
              <a:rPr lang="ja-JP" altLang="en-US" dirty="0">
                <a:solidFill>
                  <a:srgbClr val="000000"/>
                </a:solidFill>
                <a:latin typeface="Meiryo UI" panose="020B0604030504040204" pitchFamily="50" charset="-128"/>
                <a:ea typeface="Meiryo UI" panose="020B0604030504040204" pitchFamily="50" charset="-128"/>
                <a:cs typeface="ヒラギノ角ゴ Pro W6"/>
              </a:rPr>
              <a:t>万円（総額</a:t>
            </a:r>
            <a:r>
              <a:rPr lang="en-US" altLang="ja-JP" dirty="0">
                <a:solidFill>
                  <a:srgbClr val="000000"/>
                </a:solidFill>
                <a:latin typeface="Meiryo UI" panose="020B0604030504040204" pitchFamily="50" charset="-128"/>
                <a:ea typeface="Meiryo UI" panose="020B0604030504040204" pitchFamily="50" charset="-128"/>
                <a:cs typeface="ヒラギノ角ゴ Pro W6"/>
              </a:rPr>
              <a:t>1,000</a:t>
            </a:r>
            <a:r>
              <a:rPr lang="ja-JP" altLang="en-US" dirty="0">
                <a:solidFill>
                  <a:srgbClr val="000000"/>
                </a:solidFill>
                <a:latin typeface="Meiryo UI" panose="020B0604030504040204" pitchFamily="50" charset="-128"/>
                <a:ea typeface="Meiryo UI" panose="020B0604030504040204" pitchFamily="50" charset="-128"/>
                <a:cs typeface="ヒラギノ角ゴ Pro W6"/>
              </a:rPr>
              <a:t>万円）</a:t>
            </a:r>
          </a:p>
        </p:txBody>
      </p:sp>
      <p:sp>
        <p:nvSpPr>
          <p:cNvPr id="20" name="テキスト ボックス 19"/>
          <p:cNvSpPr txBox="1"/>
          <p:nvPr/>
        </p:nvSpPr>
        <p:spPr>
          <a:xfrm>
            <a:off x="4796332" y="4187173"/>
            <a:ext cx="4272323" cy="387414"/>
          </a:xfrm>
          <a:prstGeom prst="rect">
            <a:avLst/>
          </a:prstGeom>
          <a:noFill/>
        </p:spPr>
        <p:txBody>
          <a:bodyPr wrap="none" rtlCol="0">
            <a:spAutoFit/>
          </a:bodyPr>
          <a:lstStyle/>
          <a:p>
            <a:pPr>
              <a:lnSpc>
                <a:spcPct val="120000"/>
              </a:lnSpc>
            </a:pPr>
            <a:r>
              <a:rPr lang="ja-JP" altLang="en-US" dirty="0">
                <a:solidFill>
                  <a:srgbClr val="000000"/>
                </a:solidFill>
                <a:latin typeface="Meiryo UI" panose="020B0604030504040204" pitchFamily="50" charset="-128"/>
                <a:ea typeface="Meiryo UI" panose="020B0604030504040204" pitchFamily="50" charset="-128"/>
                <a:cs typeface="ヒラギノ角ゴ Pro W6"/>
              </a:rPr>
              <a:t>保険料は毎年約</a:t>
            </a:r>
            <a:r>
              <a:rPr lang="en-US" altLang="ja-JP" dirty="0">
                <a:solidFill>
                  <a:srgbClr val="000000"/>
                </a:solidFill>
                <a:latin typeface="Meiryo UI" panose="020B0604030504040204" pitchFamily="50" charset="-128"/>
                <a:ea typeface="Meiryo UI" panose="020B0604030504040204" pitchFamily="50" charset="-128"/>
                <a:cs typeface="ヒラギノ角ゴ Pro W6"/>
              </a:rPr>
              <a:t>3</a:t>
            </a:r>
            <a:r>
              <a:rPr lang="ja-JP" altLang="en-US" dirty="0">
                <a:solidFill>
                  <a:srgbClr val="000000"/>
                </a:solidFill>
                <a:latin typeface="Meiryo UI" panose="020B0604030504040204" pitchFamily="50" charset="-128"/>
                <a:ea typeface="Meiryo UI" panose="020B0604030504040204" pitchFamily="50" charset="-128"/>
                <a:cs typeface="ヒラギノ角ゴ Pro W6"/>
              </a:rPr>
              <a:t>万円（総額約</a:t>
            </a:r>
            <a:r>
              <a:rPr lang="en-US" altLang="ja-JP" dirty="0">
                <a:solidFill>
                  <a:srgbClr val="000000"/>
                </a:solidFill>
                <a:latin typeface="Meiryo UI" panose="020B0604030504040204" pitchFamily="50" charset="-128"/>
                <a:ea typeface="Meiryo UI" panose="020B0604030504040204" pitchFamily="50" charset="-128"/>
                <a:cs typeface="ヒラギノ角ゴ Pro W6"/>
              </a:rPr>
              <a:t>30</a:t>
            </a:r>
            <a:r>
              <a:rPr lang="ja-JP" altLang="en-US" dirty="0">
                <a:solidFill>
                  <a:srgbClr val="000000"/>
                </a:solidFill>
                <a:latin typeface="Meiryo UI" panose="020B0604030504040204" pitchFamily="50" charset="-128"/>
                <a:ea typeface="Meiryo UI" panose="020B0604030504040204" pitchFamily="50" charset="-128"/>
                <a:cs typeface="ヒラギノ角ゴ Pro W6"/>
              </a:rPr>
              <a:t>万円）</a:t>
            </a:r>
          </a:p>
        </p:txBody>
      </p:sp>
      <p:pic>
        <p:nvPicPr>
          <p:cNvPr id="9" name="図 8">
            <a:extLst>
              <a:ext uri="{FF2B5EF4-FFF2-40B4-BE49-F238E27FC236}">
                <a16:creationId xmlns:a16="http://schemas.microsoft.com/office/drawing/2014/main" id="{12275761-9FE9-43BF-BB18-A5A0C0DDD26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8087" y="2079540"/>
            <a:ext cx="4201134" cy="1987634"/>
          </a:xfrm>
          <a:prstGeom prst="rect">
            <a:avLst/>
          </a:prstGeom>
        </p:spPr>
      </p:pic>
      <p:pic>
        <p:nvPicPr>
          <p:cNvPr id="10" name="図 9">
            <a:extLst>
              <a:ext uri="{FF2B5EF4-FFF2-40B4-BE49-F238E27FC236}">
                <a16:creationId xmlns:a16="http://schemas.microsoft.com/office/drawing/2014/main" id="{E77D9232-1EB3-4E06-A875-C2E9BEE913F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26821" y="2078553"/>
            <a:ext cx="4086242" cy="1967904"/>
          </a:xfrm>
          <a:prstGeom prst="rect">
            <a:avLst/>
          </a:prstGeom>
        </p:spPr>
      </p:pic>
      <p:grpSp>
        <p:nvGrpSpPr>
          <p:cNvPr id="3" name="グループ化 2"/>
          <p:cNvGrpSpPr/>
          <p:nvPr/>
        </p:nvGrpSpPr>
        <p:grpSpPr>
          <a:xfrm>
            <a:off x="75345" y="1604617"/>
            <a:ext cx="4610318" cy="2916762"/>
            <a:chOff x="13395" y="1637522"/>
            <a:chExt cx="4610318" cy="2916762"/>
          </a:xfrm>
        </p:grpSpPr>
        <p:sp>
          <p:nvSpPr>
            <p:cNvPr id="11" name="テキスト ボックス 10">
              <a:extLst>
                <a:ext uri="{FF2B5EF4-FFF2-40B4-BE49-F238E27FC236}">
                  <a16:creationId xmlns:a16="http://schemas.microsoft.com/office/drawing/2014/main" id="{4F997734-76CF-4AD2-A3E2-26E9596AF190}"/>
                </a:ext>
              </a:extLst>
            </p:cNvPr>
            <p:cNvSpPr txBox="1"/>
            <p:nvPr/>
          </p:nvSpPr>
          <p:spPr>
            <a:xfrm>
              <a:off x="164745" y="4069539"/>
              <a:ext cx="650810" cy="484745"/>
            </a:xfrm>
            <a:prstGeom prst="rect">
              <a:avLst/>
            </a:prstGeom>
            <a:noFill/>
          </p:spPr>
          <p:txBody>
            <a:bodyPr wrap="none" rtlCol="0">
              <a:spAutoFit/>
            </a:bodyPr>
            <a:lstStyle/>
            <a:p>
              <a:r>
                <a:rPr kumimoji="1" lang="en-US" altLang="ja-JP" sz="1000" b="1" dirty="0">
                  <a:latin typeface="Meiryo UI" panose="020B0604030504040204" pitchFamily="50" charset="-128"/>
                  <a:ea typeface="Meiryo UI" panose="020B0604030504040204" pitchFamily="50" charset="-128"/>
                </a:rPr>
                <a:t>30</a:t>
              </a:r>
              <a:r>
                <a:rPr kumimoji="1" lang="ja-JP" altLang="en-US" sz="1000" b="1" dirty="0">
                  <a:latin typeface="Meiryo UI" panose="020B0604030504040204" pitchFamily="50" charset="-128"/>
                  <a:ea typeface="Meiryo UI" panose="020B0604030504040204" pitchFamily="50" charset="-128"/>
                </a:rPr>
                <a:t>歳</a:t>
              </a:r>
            </a:p>
          </p:txBody>
        </p:sp>
        <p:sp>
          <p:nvSpPr>
            <p:cNvPr id="24" name="テキスト ボックス 23">
              <a:extLst>
                <a:ext uri="{FF2B5EF4-FFF2-40B4-BE49-F238E27FC236}">
                  <a16:creationId xmlns:a16="http://schemas.microsoft.com/office/drawing/2014/main" id="{14BEE68A-9988-42B9-BF2A-D5BA0AA9429A}"/>
                </a:ext>
              </a:extLst>
            </p:cNvPr>
            <p:cNvSpPr txBox="1"/>
            <p:nvPr/>
          </p:nvSpPr>
          <p:spPr>
            <a:xfrm>
              <a:off x="3972903" y="4067402"/>
              <a:ext cx="650810" cy="484745"/>
            </a:xfrm>
            <a:prstGeom prst="rect">
              <a:avLst/>
            </a:prstGeom>
            <a:noFill/>
          </p:spPr>
          <p:txBody>
            <a:bodyPr wrap="none" rtlCol="0">
              <a:spAutoFit/>
            </a:bodyPr>
            <a:lstStyle/>
            <a:p>
              <a:r>
                <a:rPr lang="en-US" altLang="ja-JP" sz="1000" b="1" dirty="0">
                  <a:latin typeface="Meiryo UI" panose="020B0604030504040204" pitchFamily="50" charset="-128"/>
                  <a:ea typeface="Meiryo UI" panose="020B0604030504040204" pitchFamily="50" charset="-128"/>
                </a:rPr>
                <a:t>40</a:t>
              </a:r>
              <a:r>
                <a:rPr lang="ja-JP" altLang="en-US" sz="1000" b="1" dirty="0">
                  <a:latin typeface="Meiryo UI" panose="020B0604030504040204" pitchFamily="50" charset="-128"/>
                  <a:ea typeface="Meiryo UI" panose="020B0604030504040204" pitchFamily="50" charset="-128"/>
                </a:rPr>
                <a:t>歳</a:t>
              </a:r>
              <a:endParaRPr kumimoji="1" lang="ja-JP" altLang="en-US" sz="1000" b="1" dirty="0">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C6F6F963-7D7A-4929-9572-BECC0283934F}"/>
                </a:ext>
              </a:extLst>
            </p:cNvPr>
            <p:cNvSpPr txBox="1"/>
            <p:nvPr/>
          </p:nvSpPr>
          <p:spPr>
            <a:xfrm>
              <a:off x="13395" y="1637522"/>
              <a:ext cx="453335" cy="939196"/>
            </a:xfrm>
            <a:prstGeom prst="rect">
              <a:avLst/>
            </a:prstGeom>
            <a:noFill/>
          </p:spPr>
          <p:txBody>
            <a:bodyPr vert="eaVert" wrap="none" rtlCol="0">
              <a:spAutoFit/>
            </a:bodyPr>
            <a:lstStyle/>
            <a:p>
              <a:r>
                <a:rPr kumimoji="1" lang="ja-JP" altLang="en-US" sz="1000" b="1" dirty="0">
                  <a:latin typeface="Meiryo UI" panose="020B0604030504040204" pitchFamily="50" charset="-128"/>
                  <a:ea typeface="Meiryo UI" panose="020B0604030504040204" pitchFamily="50" charset="-128"/>
                </a:rPr>
                <a:t>目標額</a:t>
              </a:r>
            </a:p>
          </p:txBody>
        </p:sp>
      </p:grpSp>
      <p:pic>
        <p:nvPicPr>
          <p:cNvPr id="27" name="図 26">
            <a:extLst>
              <a:ext uri="{FF2B5EF4-FFF2-40B4-BE49-F238E27FC236}">
                <a16:creationId xmlns:a16="http://schemas.microsoft.com/office/drawing/2014/main" id="{1BDA1492-731B-4115-930C-0DD10AB5D18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267462" y="2109509"/>
            <a:ext cx="653716" cy="1933101"/>
          </a:xfrm>
          <a:prstGeom prst="rect">
            <a:avLst/>
          </a:prstGeom>
        </p:spPr>
      </p:pic>
      <p:sp>
        <p:nvSpPr>
          <p:cNvPr id="30" name="テキスト ボックス 29">
            <a:extLst>
              <a:ext uri="{FF2B5EF4-FFF2-40B4-BE49-F238E27FC236}">
                <a16:creationId xmlns:a16="http://schemas.microsoft.com/office/drawing/2014/main" id="{CBEE3A99-671C-4578-8261-FA7414DA7661}"/>
              </a:ext>
            </a:extLst>
          </p:cNvPr>
          <p:cNvSpPr txBox="1"/>
          <p:nvPr/>
        </p:nvSpPr>
        <p:spPr>
          <a:xfrm>
            <a:off x="4678163" y="4035441"/>
            <a:ext cx="486030" cy="246221"/>
          </a:xfrm>
          <a:prstGeom prst="rect">
            <a:avLst/>
          </a:prstGeom>
          <a:noFill/>
        </p:spPr>
        <p:txBody>
          <a:bodyPr wrap="none" rtlCol="0">
            <a:spAutoFit/>
          </a:bodyPr>
          <a:lstStyle/>
          <a:p>
            <a:r>
              <a:rPr kumimoji="1" lang="en-US" altLang="ja-JP" sz="1000" b="1" dirty="0">
                <a:latin typeface="Meiryo UI" panose="020B0604030504040204" pitchFamily="50" charset="-128"/>
                <a:ea typeface="Meiryo UI" panose="020B0604030504040204" pitchFamily="50" charset="-128"/>
              </a:rPr>
              <a:t>30</a:t>
            </a:r>
            <a:r>
              <a:rPr kumimoji="1" lang="ja-JP" altLang="en-US" sz="1000" b="1" dirty="0">
                <a:latin typeface="Meiryo UI" panose="020B0604030504040204" pitchFamily="50" charset="-128"/>
                <a:ea typeface="Meiryo UI" panose="020B0604030504040204" pitchFamily="50" charset="-128"/>
              </a:rPr>
              <a:t>歳</a:t>
            </a:r>
          </a:p>
        </p:txBody>
      </p:sp>
      <p:sp>
        <p:nvSpPr>
          <p:cNvPr id="31" name="テキスト ボックス 30">
            <a:extLst>
              <a:ext uri="{FF2B5EF4-FFF2-40B4-BE49-F238E27FC236}">
                <a16:creationId xmlns:a16="http://schemas.microsoft.com/office/drawing/2014/main" id="{E9E28851-1FB0-4756-8BB3-B53DDFF6C895}"/>
              </a:ext>
            </a:extLst>
          </p:cNvPr>
          <p:cNvSpPr txBox="1"/>
          <p:nvPr/>
        </p:nvSpPr>
        <p:spPr>
          <a:xfrm>
            <a:off x="8439064" y="4031484"/>
            <a:ext cx="486030" cy="246221"/>
          </a:xfrm>
          <a:prstGeom prst="rect">
            <a:avLst/>
          </a:prstGeom>
          <a:noFill/>
        </p:spPr>
        <p:txBody>
          <a:bodyPr wrap="none" rtlCol="0">
            <a:spAutoFit/>
          </a:bodyPr>
          <a:lstStyle/>
          <a:p>
            <a:r>
              <a:rPr lang="en-US" altLang="ja-JP" sz="1000" b="1" dirty="0">
                <a:latin typeface="Meiryo UI" panose="020B0604030504040204" pitchFamily="50" charset="-128"/>
                <a:ea typeface="Meiryo UI" panose="020B0604030504040204" pitchFamily="50" charset="-128"/>
              </a:rPr>
              <a:t>40</a:t>
            </a:r>
            <a:r>
              <a:rPr lang="ja-JP" altLang="en-US" sz="1000" b="1" dirty="0">
                <a:latin typeface="Meiryo UI" panose="020B0604030504040204" pitchFamily="50" charset="-128"/>
                <a:ea typeface="Meiryo UI" panose="020B0604030504040204" pitchFamily="50" charset="-128"/>
              </a:rPr>
              <a:t>歳</a:t>
            </a:r>
            <a:endParaRPr kumimoji="1" lang="ja-JP" altLang="en-US" sz="1000" b="1" dirty="0">
              <a:latin typeface="Meiryo UI" panose="020B0604030504040204" pitchFamily="50" charset="-128"/>
              <a:ea typeface="Meiryo UI" panose="020B0604030504040204" pitchFamily="50" charset="-128"/>
            </a:endParaRPr>
          </a:p>
        </p:txBody>
      </p:sp>
      <p:cxnSp>
        <p:nvCxnSpPr>
          <p:cNvPr id="34" name="直線コネクタ 33">
            <a:extLst>
              <a:ext uri="{FF2B5EF4-FFF2-40B4-BE49-F238E27FC236}">
                <a16:creationId xmlns:a16="http://schemas.microsoft.com/office/drawing/2014/main" id="{57C58435-9A21-48C0-A43E-326D26DFC7F3}"/>
              </a:ext>
            </a:extLst>
          </p:cNvPr>
          <p:cNvCxnSpPr/>
          <p:nvPr/>
        </p:nvCxnSpPr>
        <p:spPr>
          <a:xfrm>
            <a:off x="4067625" y="2079540"/>
            <a:ext cx="1008000" cy="0"/>
          </a:xfrm>
          <a:prstGeom prst="line">
            <a:avLst/>
          </a:prstGeom>
          <a:ln w="12700">
            <a:solidFill>
              <a:schemeClr val="accent6"/>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35" name="直線コネクタ 34">
            <a:extLst>
              <a:ext uri="{FF2B5EF4-FFF2-40B4-BE49-F238E27FC236}">
                <a16:creationId xmlns:a16="http://schemas.microsoft.com/office/drawing/2014/main" id="{518657E6-B697-41C5-ADFB-A856E9DD4189}"/>
              </a:ext>
            </a:extLst>
          </p:cNvPr>
          <p:cNvCxnSpPr/>
          <p:nvPr/>
        </p:nvCxnSpPr>
        <p:spPr>
          <a:xfrm>
            <a:off x="3988960" y="4046457"/>
            <a:ext cx="1008000" cy="0"/>
          </a:xfrm>
          <a:prstGeom prst="line">
            <a:avLst/>
          </a:prstGeom>
          <a:ln w="12700">
            <a:solidFill>
              <a:schemeClr val="accent6"/>
            </a:solidFill>
            <a:prstDash val="sysDot"/>
          </a:ln>
          <a:effectLst/>
        </p:spPr>
        <p:style>
          <a:lnRef idx="2">
            <a:schemeClr val="accent1"/>
          </a:lnRef>
          <a:fillRef idx="0">
            <a:schemeClr val="accent1"/>
          </a:fillRef>
          <a:effectRef idx="1">
            <a:schemeClr val="accent1"/>
          </a:effectRef>
          <a:fontRef idx="minor">
            <a:schemeClr val="tx1"/>
          </a:fontRef>
        </p:style>
      </p:cxnSp>
      <p:sp>
        <p:nvSpPr>
          <p:cNvPr id="33" name="正方形/長方形 32"/>
          <p:cNvSpPr/>
          <p:nvPr/>
        </p:nvSpPr>
        <p:spPr bwMode="white">
          <a:xfrm>
            <a:off x="461965" y="30760"/>
            <a:ext cx="6996110"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預貯金と民間保険</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②</a:t>
            </a:r>
          </a:p>
        </p:txBody>
      </p:sp>
      <p:graphicFrame>
        <p:nvGraphicFramePr>
          <p:cNvPr id="36" name="表 35"/>
          <p:cNvGraphicFramePr>
            <a:graphicFrameLocks noGrp="1"/>
          </p:cNvGraphicFramePr>
          <p:nvPr/>
        </p:nvGraphicFramePr>
        <p:xfrm>
          <a:off x="4671276" y="4621572"/>
          <a:ext cx="985833" cy="454070"/>
        </p:xfrm>
        <a:graphic>
          <a:graphicData uri="http://schemas.openxmlformats.org/drawingml/2006/table">
            <a:tbl>
              <a:tblPr firstRow="1" bandRow="1">
                <a:tableStyleId>{2D5ABB26-0587-4C30-8999-92F81FD0307C}</a:tableStyleId>
              </a:tblPr>
              <a:tblGrid>
                <a:gridCol w="985833">
                  <a:extLst>
                    <a:ext uri="{9D8B030D-6E8A-4147-A177-3AD203B41FA5}">
                      <a16:colId xmlns:a16="http://schemas.microsoft.com/office/drawing/2014/main" val="20000"/>
                    </a:ext>
                  </a:extLst>
                </a:gridCol>
              </a:tblGrid>
              <a:tr h="454070">
                <a:tc>
                  <a:txBody>
                    <a:bodyPr/>
                    <a:lstStyle/>
                    <a:p>
                      <a:pPr algn="ctr"/>
                      <a:r>
                        <a:rPr kumimoji="1" lang="ja-JP" altLang="en-US" sz="1400" b="1" i="0" spc="-210" dirty="0">
                          <a:solidFill>
                            <a:schemeClr val="tx1">
                              <a:lumMod val="75000"/>
                              <a:lumOff val="25000"/>
                            </a:schemeClr>
                          </a:solidFill>
                          <a:latin typeface="Meiryo UI" panose="020B0604030504040204" pitchFamily="50" charset="-128"/>
                          <a:ea typeface="Meiryo UI" panose="020B0604030504040204" pitchFamily="50" charset="-128"/>
                          <a:cs typeface="ヒラギノ角ゴ Pro W6"/>
                        </a:rPr>
                        <a:t>特　　徴</a:t>
                      </a: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bl>
          </a:graphicData>
        </a:graphic>
      </p:graphicFrame>
      <p:sp>
        <p:nvSpPr>
          <p:cNvPr id="37" name="テキスト ボックス 36"/>
          <p:cNvSpPr txBox="1"/>
          <p:nvPr/>
        </p:nvSpPr>
        <p:spPr>
          <a:xfrm>
            <a:off x="292144" y="6411742"/>
            <a:ext cx="8389935" cy="415498"/>
          </a:xfrm>
          <a:prstGeom prst="rect">
            <a:avLst/>
          </a:prstGeom>
          <a:noFill/>
        </p:spPr>
        <p:txBody>
          <a:bodyPr wrap="square" rtlCol="0">
            <a:spAutoFit/>
          </a:bodyPr>
          <a:lstStyle/>
          <a:p>
            <a:r>
              <a:rPr lang="ja-JP" altLang="en-US" sz="1050" dirty="0">
                <a:latin typeface="Meiryo UI" panose="020B0604030504040204" pitchFamily="50" charset="-128"/>
                <a:ea typeface="Meiryo UI" panose="020B0604030504040204" pitchFamily="50" charset="-128"/>
                <a:cs typeface="ヒラギノ角ゴ Pro W3"/>
              </a:rPr>
              <a:t>注 </a:t>
            </a:r>
            <a:r>
              <a:rPr lang="en-US" altLang="ja-JP" sz="1050" dirty="0">
                <a:latin typeface="Meiryo UI" panose="020B0604030504040204" pitchFamily="50" charset="-128"/>
                <a:ea typeface="Meiryo UI" panose="020B0604030504040204" pitchFamily="50" charset="-128"/>
                <a:cs typeface="ヒラギノ角ゴ Pro W3"/>
              </a:rPr>
              <a:t>①</a:t>
            </a:r>
            <a:r>
              <a:rPr lang="ja-JP" altLang="en-US" sz="1050" dirty="0">
                <a:latin typeface="Meiryo UI" panose="020B0604030504040204" pitchFamily="50" charset="-128"/>
                <a:ea typeface="Meiryo UI" panose="020B0604030504040204" pitchFamily="50" charset="-128"/>
                <a:cs typeface="ヒラギノ角ゴ Pro W3"/>
              </a:rPr>
              <a:t>預貯金は利子や税金などを考慮しない金額。 </a:t>
            </a:r>
            <a:r>
              <a:rPr lang="en-US" altLang="ja-JP" sz="1050" dirty="0">
                <a:latin typeface="Meiryo UI" panose="020B0604030504040204" pitchFamily="50" charset="-128"/>
                <a:ea typeface="Meiryo UI" panose="020B0604030504040204" pitchFamily="50" charset="-128"/>
                <a:cs typeface="ヒラギノ角ゴ Pro W3"/>
              </a:rPr>
              <a:t>②</a:t>
            </a:r>
            <a:r>
              <a:rPr lang="ja-JP" altLang="en-US" sz="1050" dirty="0">
                <a:latin typeface="Meiryo UI" panose="020B0604030504040204" pitchFamily="50" charset="-128"/>
                <a:ea typeface="Meiryo UI" panose="020B0604030504040204" pitchFamily="50" charset="-128"/>
                <a:cs typeface="ヒラギノ角ゴ Pro W3"/>
              </a:rPr>
              <a:t>保険料は男性（</a:t>
            </a:r>
            <a:r>
              <a:rPr lang="en-US" altLang="ja-JP" sz="1050" dirty="0">
                <a:latin typeface="Meiryo UI" panose="020B0604030504040204" pitchFamily="50" charset="-128"/>
                <a:ea typeface="Meiryo UI" panose="020B0604030504040204" pitchFamily="50" charset="-128"/>
                <a:cs typeface="ヒラギノ角ゴ Pro W3"/>
              </a:rPr>
              <a:t>30</a:t>
            </a:r>
            <a:r>
              <a:rPr lang="ja-JP" altLang="en-US" sz="1050" dirty="0">
                <a:latin typeface="Meiryo UI" panose="020B0604030504040204" pitchFamily="50" charset="-128"/>
                <a:ea typeface="Meiryo UI" panose="020B0604030504040204" pitchFamily="50" charset="-128"/>
                <a:cs typeface="ヒラギノ角ゴ Pro W3"/>
              </a:rPr>
              <a:t>歳）契約で、保険期間</a:t>
            </a:r>
            <a:r>
              <a:rPr lang="en-US" altLang="ja-JP" sz="1050" dirty="0">
                <a:latin typeface="Meiryo UI" panose="020B0604030504040204" pitchFamily="50" charset="-128"/>
                <a:ea typeface="Meiryo UI" panose="020B0604030504040204" pitchFamily="50" charset="-128"/>
                <a:cs typeface="ヒラギノ角ゴ Pro W3"/>
              </a:rPr>
              <a:t>10</a:t>
            </a:r>
            <a:r>
              <a:rPr lang="ja-JP" altLang="en-US" sz="1050" dirty="0">
                <a:latin typeface="Meiryo UI" panose="020B0604030504040204" pitchFamily="50" charset="-128"/>
                <a:ea typeface="Meiryo UI" panose="020B0604030504040204" pitchFamily="50" charset="-128"/>
                <a:cs typeface="ヒラギノ角ゴ Pro W3"/>
              </a:rPr>
              <a:t>年、保険金額</a:t>
            </a:r>
            <a:r>
              <a:rPr lang="en-US" altLang="ja-JP" sz="1050" dirty="0">
                <a:latin typeface="Meiryo UI" panose="020B0604030504040204" pitchFamily="50" charset="-128"/>
                <a:ea typeface="Meiryo UI" panose="020B0604030504040204" pitchFamily="50" charset="-128"/>
                <a:cs typeface="ヒラギノ角ゴ Pro W3"/>
              </a:rPr>
              <a:t>1,000</a:t>
            </a:r>
            <a:r>
              <a:rPr lang="ja-JP" altLang="en-US" sz="1050" dirty="0">
                <a:latin typeface="Meiryo UI" panose="020B0604030504040204" pitchFamily="50" charset="-128"/>
                <a:ea typeface="Meiryo UI" panose="020B0604030504040204" pitchFamily="50" charset="-128"/>
                <a:cs typeface="ヒラギノ角ゴ Pro W3"/>
              </a:rPr>
              <a:t>万円の定期保険の例。実際の保険料は、保険種類や契約内容、生命保険会社によって異なる場合があります。</a:t>
            </a:r>
            <a:endParaRPr lang="en-US" altLang="ja-JP" sz="1050" dirty="0">
              <a:latin typeface="Meiryo UI" panose="020B0604030504040204" pitchFamily="50" charset="-128"/>
              <a:ea typeface="Meiryo UI" panose="020B0604030504040204" pitchFamily="50" charset="-128"/>
              <a:cs typeface="ヒラギノ角ゴ Pro W3"/>
            </a:endParaRPr>
          </a:p>
        </p:txBody>
      </p:sp>
      <p:sp>
        <p:nvSpPr>
          <p:cNvPr id="2" name="スライド番号プレースホルダー 1"/>
          <p:cNvSpPr>
            <a:spLocks noGrp="1"/>
          </p:cNvSpPr>
          <p:nvPr>
            <p:ph type="sldNum" sz="quarter" idx="12"/>
          </p:nvPr>
        </p:nvSpPr>
        <p:spPr/>
        <p:txBody>
          <a:bodyPr/>
          <a:lstStyle/>
          <a:p>
            <a:fld id="{7B76553B-32E2-D644-9CD0-56FDA882EB90}" type="slidenum">
              <a:rPr kumimoji="1" lang="ja-JP" altLang="en-US" smtClean="0"/>
              <a:t>21</a:t>
            </a:fld>
            <a:endParaRPr kumimoji="1" lang="ja-JP" altLang="en-US" dirty="0"/>
          </a:p>
        </p:txBody>
      </p:sp>
      <p:sp>
        <p:nvSpPr>
          <p:cNvPr id="4" name="正方形/長方形 3">
            <a:extLst>
              <a:ext uri="{FF2B5EF4-FFF2-40B4-BE49-F238E27FC236}">
                <a16:creationId xmlns:a16="http://schemas.microsoft.com/office/drawing/2014/main" id="{B520F35A-5C64-A0EB-FEE2-9CE3035DF72D}"/>
              </a:ext>
            </a:extLst>
          </p:cNvPr>
          <p:cNvSpPr/>
          <p:nvPr/>
        </p:nvSpPr>
        <p:spPr>
          <a:xfrm>
            <a:off x="570477" y="-47648"/>
            <a:ext cx="119871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bg1"/>
                </a:solidFill>
                <a:latin typeface="BIZ UDPゴシック" panose="020B0400000000000000" pitchFamily="50" charset="-128"/>
                <a:ea typeface="BIZ UDPゴシック" panose="020B0400000000000000" pitchFamily="50" charset="-128"/>
              </a:rPr>
              <a:t>よちょきん</a:t>
            </a:r>
            <a:endParaRPr kumimoji="1" lang="ja-JP" altLang="en-US" sz="1400" dirty="0">
              <a:solidFill>
                <a:schemeClr val="bg1"/>
              </a:solidFill>
            </a:endParaRPr>
          </a:p>
        </p:txBody>
      </p:sp>
      <p:sp>
        <p:nvSpPr>
          <p:cNvPr id="6" name="正方形/長方形 5">
            <a:extLst>
              <a:ext uri="{FF2B5EF4-FFF2-40B4-BE49-F238E27FC236}">
                <a16:creationId xmlns:a16="http://schemas.microsoft.com/office/drawing/2014/main" id="{082ED3D6-CB45-3656-C526-74C0841E1192}"/>
              </a:ext>
            </a:extLst>
          </p:cNvPr>
          <p:cNvSpPr/>
          <p:nvPr/>
        </p:nvSpPr>
        <p:spPr>
          <a:xfrm>
            <a:off x="2094477" y="-46646"/>
            <a:ext cx="158217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bg1"/>
                </a:solidFill>
                <a:latin typeface="BIZ UDPゴシック" panose="020B0400000000000000" pitchFamily="50" charset="-128"/>
                <a:ea typeface="BIZ UDPゴシック" panose="020B0400000000000000" pitchFamily="50" charset="-128"/>
              </a:rPr>
              <a:t>みんかん ほけん</a:t>
            </a:r>
            <a:endParaRPr kumimoji="1" lang="ja-JP" altLang="en-US" sz="1400" dirty="0">
              <a:solidFill>
                <a:schemeClr val="bg1"/>
              </a:solidFill>
            </a:endParaRPr>
          </a:p>
        </p:txBody>
      </p:sp>
      <p:sp>
        <p:nvSpPr>
          <p:cNvPr id="8" name="正方形/長方形 7">
            <a:extLst>
              <a:ext uri="{FF2B5EF4-FFF2-40B4-BE49-F238E27FC236}">
                <a16:creationId xmlns:a16="http://schemas.microsoft.com/office/drawing/2014/main" id="{F235B7C8-453C-3F47-9B62-8E0ADA3AC0A0}"/>
              </a:ext>
            </a:extLst>
          </p:cNvPr>
          <p:cNvSpPr/>
          <p:nvPr/>
        </p:nvSpPr>
        <p:spPr>
          <a:xfrm>
            <a:off x="1797150" y="705720"/>
            <a:ext cx="119871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rgbClr val="002060"/>
                </a:solidFill>
                <a:latin typeface="BIZ UDPゴシック" panose="020B0400000000000000" pitchFamily="50" charset="-128"/>
                <a:ea typeface="BIZ UDPゴシック" panose="020B0400000000000000" pitchFamily="50" charset="-128"/>
              </a:rPr>
              <a:t>よちょきん</a:t>
            </a:r>
            <a:endParaRPr kumimoji="1" lang="ja-JP" altLang="en-US" sz="1400" dirty="0">
              <a:solidFill>
                <a:srgbClr val="002060"/>
              </a:solidFill>
            </a:endParaRPr>
          </a:p>
        </p:txBody>
      </p:sp>
      <p:sp>
        <p:nvSpPr>
          <p:cNvPr id="13" name="正方形/長方形 12">
            <a:extLst>
              <a:ext uri="{FF2B5EF4-FFF2-40B4-BE49-F238E27FC236}">
                <a16:creationId xmlns:a16="http://schemas.microsoft.com/office/drawing/2014/main" id="{593FB2AE-D9F2-4C68-926C-564970A4CA8A}"/>
              </a:ext>
            </a:extLst>
          </p:cNvPr>
          <p:cNvSpPr/>
          <p:nvPr/>
        </p:nvSpPr>
        <p:spPr>
          <a:xfrm>
            <a:off x="6064350" y="706722"/>
            <a:ext cx="158217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rgbClr val="298054"/>
                </a:solidFill>
                <a:latin typeface="BIZ UDPゴシック" panose="020B0400000000000000" pitchFamily="50" charset="-128"/>
                <a:ea typeface="BIZ UDPゴシック" panose="020B0400000000000000" pitchFamily="50" charset="-128"/>
              </a:rPr>
              <a:t>みんかんほけん</a:t>
            </a:r>
            <a:endParaRPr kumimoji="1" lang="ja-JP" altLang="en-US" sz="1400" dirty="0">
              <a:solidFill>
                <a:srgbClr val="298054"/>
              </a:solidFill>
            </a:endParaRPr>
          </a:p>
        </p:txBody>
      </p:sp>
      <p:sp>
        <p:nvSpPr>
          <p:cNvPr id="14" name="正方形/長方形 13">
            <a:extLst>
              <a:ext uri="{FF2B5EF4-FFF2-40B4-BE49-F238E27FC236}">
                <a16:creationId xmlns:a16="http://schemas.microsoft.com/office/drawing/2014/main" id="{F152B9EC-1B23-9A2C-6BEA-1848EA1B64DD}"/>
              </a:ext>
            </a:extLst>
          </p:cNvPr>
          <p:cNvSpPr/>
          <p:nvPr/>
        </p:nvSpPr>
        <p:spPr>
          <a:xfrm>
            <a:off x="2943650" y="3131309"/>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bg1"/>
                </a:solidFill>
                <a:latin typeface="BIZ UDPゴシック" panose="020B0400000000000000" pitchFamily="50" charset="-128"/>
                <a:ea typeface="BIZ UDPゴシック" panose="020B0400000000000000" pitchFamily="50" charset="-128"/>
              </a:rPr>
              <a:t>ち</a:t>
            </a:r>
            <a:endParaRPr lang="en-US" altLang="ja-JP" sz="8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800" dirty="0">
                <a:solidFill>
                  <a:schemeClr val="bg1"/>
                </a:solidFill>
                <a:latin typeface="BIZ UDPゴシック" panose="020B0400000000000000" pitchFamily="50" charset="-128"/>
                <a:ea typeface="BIZ UDPゴシック" panose="020B0400000000000000" pitchFamily="50" charset="-128"/>
              </a:rPr>
              <a:t>ょ</a:t>
            </a:r>
            <a:endParaRPr lang="en-US" altLang="ja-JP" sz="8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800" dirty="0">
                <a:solidFill>
                  <a:schemeClr val="bg1"/>
                </a:solidFill>
                <a:latin typeface="BIZ UDPゴシック" panose="020B0400000000000000" pitchFamily="50" charset="-128"/>
                <a:ea typeface="BIZ UDPゴシック" panose="020B0400000000000000" pitchFamily="50" charset="-128"/>
              </a:rPr>
              <a:t>ち</a:t>
            </a:r>
            <a:endParaRPr lang="en-US" altLang="ja-JP" sz="8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800" dirty="0">
                <a:solidFill>
                  <a:schemeClr val="bg1"/>
                </a:solidFill>
                <a:latin typeface="BIZ UDPゴシック" panose="020B0400000000000000" pitchFamily="50" charset="-128"/>
                <a:ea typeface="BIZ UDPゴシック" panose="020B0400000000000000" pitchFamily="50" charset="-128"/>
              </a:rPr>
              <a:t>く</a:t>
            </a:r>
            <a:endParaRPr lang="en-US" altLang="ja-JP" sz="8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800" dirty="0">
                <a:solidFill>
                  <a:schemeClr val="bg1"/>
                </a:solidFill>
                <a:latin typeface="BIZ UDPゴシック" panose="020B0400000000000000" pitchFamily="50" charset="-128"/>
                <a:ea typeface="BIZ UDPゴシック" panose="020B0400000000000000" pitchFamily="50" charset="-128"/>
              </a:rPr>
              <a:t>が</a:t>
            </a:r>
            <a:endParaRPr lang="en-US" altLang="ja-JP" sz="8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800" dirty="0">
                <a:solidFill>
                  <a:schemeClr val="bg1"/>
                </a:solidFill>
                <a:latin typeface="BIZ UDPゴシック" panose="020B0400000000000000" pitchFamily="50" charset="-128"/>
                <a:ea typeface="BIZ UDPゴシック" panose="020B0400000000000000" pitchFamily="50" charset="-128"/>
              </a:rPr>
              <a:t>く</a:t>
            </a:r>
            <a:endParaRPr lang="en-US" altLang="ja-JP" sz="800" dirty="0">
              <a:solidFill>
                <a:schemeClr val="bg1"/>
              </a:solidFill>
              <a:latin typeface="BIZ UDPゴシック" panose="020B0400000000000000" pitchFamily="50" charset="-128"/>
              <a:ea typeface="BIZ UDPゴシック" panose="020B0400000000000000" pitchFamily="50" charset="-128"/>
            </a:endParaRPr>
          </a:p>
        </p:txBody>
      </p:sp>
      <p:sp>
        <p:nvSpPr>
          <p:cNvPr id="15" name="正方形/長方形 14">
            <a:extLst>
              <a:ext uri="{FF2B5EF4-FFF2-40B4-BE49-F238E27FC236}">
                <a16:creationId xmlns:a16="http://schemas.microsoft.com/office/drawing/2014/main" id="{19280DC7-FEA0-16D0-A743-FFA93231A723}"/>
              </a:ext>
            </a:extLst>
          </p:cNvPr>
          <p:cNvSpPr/>
          <p:nvPr/>
        </p:nvSpPr>
        <p:spPr>
          <a:xfrm>
            <a:off x="6362400" y="2884159"/>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bg1"/>
                </a:solidFill>
                <a:latin typeface="BIZ UDPゴシック" panose="020B0400000000000000" pitchFamily="50" charset="-128"/>
                <a:ea typeface="BIZ UDPゴシック" panose="020B0400000000000000" pitchFamily="50" charset="-128"/>
              </a:rPr>
              <a:t>ほ</a:t>
            </a:r>
            <a:endParaRPr lang="en-US" altLang="ja-JP" sz="8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800" dirty="0">
                <a:solidFill>
                  <a:schemeClr val="bg1"/>
                </a:solidFill>
                <a:latin typeface="BIZ UDPゴシック" panose="020B0400000000000000" pitchFamily="50" charset="-128"/>
                <a:ea typeface="BIZ UDPゴシック" panose="020B0400000000000000" pitchFamily="50" charset="-128"/>
              </a:rPr>
              <a:t>し</a:t>
            </a:r>
            <a:endParaRPr lang="en-US" altLang="ja-JP" sz="8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800" dirty="0">
                <a:solidFill>
                  <a:schemeClr val="bg1"/>
                </a:solidFill>
                <a:latin typeface="BIZ UDPゴシック" panose="020B0400000000000000" pitchFamily="50" charset="-128"/>
                <a:ea typeface="BIZ UDPゴシック" panose="020B0400000000000000" pitchFamily="50" charset="-128"/>
              </a:rPr>
              <a:t>ょ</a:t>
            </a:r>
            <a:endParaRPr lang="en-US" altLang="ja-JP" sz="8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800" dirty="0">
                <a:solidFill>
                  <a:schemeClr val="bg1"/>
                </a:solidFill>
                <a:latin typeface="BIZ UDPゴシック" panose="020B0400000000000000" pitchFamily="50" charset="-128"/>
                <a:ea typeface="BIZ UDPゴシック" panose="020B0400000000000000" pitchFamily="50" charset="-128"/>
              </a:rPr>
              <a:t>う</a:t>
            </a:r>
            <a:endParaRPr lang="en-US" altLang="ja-JP" sz="8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800" dirty="0">
                <a:solidFill>
                  <a:schemeClr val="bg1"/>
                </a:solidFill>
                <a:latin typeface="BIZ UDPゴシック" panose="020B0400000000000000" pitchFamily="50" charset="-128"/>
                <a:ea typeface="BIZ UDPゴシック" panose="020B0400000000000000" pitchFamily="50" charset="-128"/>
              </a:rPr>
              <a:t>が</a:t>
            </a:r>
            <a:endParaRPr lang="en-US" altLang="ja-JP" sz="8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800" dirty="0">
                <a:solidFill>
                  <a:schemeClr val="bg1"/>
                </a:solidFill>
                <a:latin typeface="BIZ UDPゴシック" panose="020B0400000000000000" pitchFamily="50" charset="-128"/>
                <a:ea typeface="BIZ UDPゴシック" panose="020B0400000000000000" pitchFamily="50" charset="-128"/>
              </a:rPr>
              <a:t>く</a:t>
            </a:r>
            <a:endParaRPr lang="en-US" altLang="ja-JP" sz="800" dirty="0">
              <a:solidFill>
                <a:schemeClr val="bg1"/>
              </a:solidFill>
              <a:latin typeface="BIZ UDPゴシック" panose="020B0400000000000000" pitchFamily="50" charset="-128"/>
              <a:ea typeface="BIZ UDPゴシック" panose="020B0400000000000000" pitchFamily="50" charset="-128"/>
            </a:endParaRPr>
          </a:p>
        </p:txBody>
      </p:sp>
      <p:sp>
        <p:nvSpPr>
          <p:cNvPr id="22" name="正方形/長方形 21">
            <a:extLst>
              <a:ext uri="{FF2B5EF4-FFF2-40B4-BE49-F238E27FC236}">
                <a16:creationId xmlns:a16="http://schemas.microsoft.com/office/drawing/2014/main" id="{1CC6ABA2-6E64-CDB8-6AAF-DB1BDB718D92}"/>
              </a:ext>
            </a:extLst>
          </p:cNvPr>
          <p:cNvSpPr/>
          <p:nvPr/>
        </p:nvSpPr>
        <p:spPr>
          <a:xfrm>
            <a:off x="303522" y="4047807"/>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ちょちくがく</a:t>
            </a:r>
            <a:endParaRPr kumimoji="1" lang="ja-JP" altLang="en-US" sz="1000" dirty="0">
              <a:solidFill>
                <a:schemeClr val="tx1"/>
              </a:solidFill>
            </a:endParaRPr>
          </a:p>
        </p:txBody>
      </p:sp>
      <p:sp>
        <p:nvSpPr>
          <p:cNvPr id="25" name="正方形/長方形 24">
            <a:extLst>
              <a:ext uri="{FF2B5EF4-FFF2-40B4-BE49-F238E27FC236}">
                <a16:creationId xmlns:a16="http://schemas.microsoft.com/office/drawing/2014/main" id="{7100C729-FD04-7468-8ED9-55547968DDCB}"/>
              </a:ext>
            </a:extLst>
          </p:cNvPr>
          <p:cNvSpPr/>
          <p:nvPr/>
        </p:nvSpPr>
        <p:spPr>
          <a:xfrm>
            <a:off x="918753" y="4047273"/>
            <a:ext cx="110054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まいとし</a:t>
            </a:r>
            <a:endParaRPr kumimoji="1" lang="ja-JP" altLang="en-US" sz="1000" dirty="0">
              <a:solidFill>
                <a:schemeClr val="tx1"/>
              </a:solidFill>
            </a:endParaRPr>
          </a:p>
        </p:txBody>
      </p:sp>
      <p:sp>
        <p:nvSpPr>
          <p:cNvPr id="26" name="正方形/長方形 25">
            <a:extLst>
              <a:ext uri="{FF2B5EF4-FFF2-40B4-BE49-F238E27FC236}">
                <a16:creationId xmlns:a16="http://schemas.microsoft.com/office/drawing/2014/main" id="{651D3537-CDF6-55FB-14AF-CB5AC54E654D}"/>
              </a:ext>
            </a:extLst>
          </p:cNvPr>
          <p:cNvSpPr/>
          <p:nvPr/>
        </p:nvSpPr>
        <p:spPr>
          <a:xfrm>
            <a:off x="2456782" y="4047899"/>
            <a:ext cx="1109066"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そうがく</a:t>
            </a:r>
            <a:endParaRPr kumimoji="1" lang="ja-JP" altLang="en-US" sz="1000" dirty="0">
              <a:solidFill>
                <a:schemeClr val="tx1"/>
              </a:solidFill>
            </a:endParaRPr>
          </a:p>
        </p:txBody>
      </p:sp>
      <p:sp>
        <p:nvSpPr>
          <p:cNvPr id="28" name="正方形/長方形 27">
            <a:extLst>
              <a:ext uri="{FF2B5EF4-FFF2-40B4-BE49-F238E27FC236}">
                <a16:creationId xmlns:a16="http://schemas.microsoft.com/office/drawing/2014/main" id="{88EE6B74-24FC-FFAA-1FD6-ECA842253C3A}"/>
              </a:ext>
            </a:extLst>
          </p:cNvPr>
          <p:cNvSpPr/>
          <p:nvPr/>
        </p:nvSpPr>
        <p:spPr>
          <a:xfrm>
            <a:off x="4761222" y="4047807"/>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ほけんりょう</a:t>
            </a:r>
            <a:endParaRPr kumimoji="1" lang="ja-JP" altLang="en-US" sz="1000" dirty="0">
              <a:solidFill>
                <a:schemeClr val="tx1"/>
              </a:solidFill>
            </a:endParaRPr>
          </a:p>
        </p:txBody>
      </p:sp>
      <p:sp>
        <p:nvSpPr>
          <p:cNvPr id="29" name="正方形/長方形 28">
            <a:extLst>
              <a:ext uri="{FF2B5EF4-FFF2-40B4-BE49-F238E27FC236}">
                <a16:creationId xmlns:a16="http://schemas.microsoft.com/office/drawing/2014/main" id="{E13F4A97-C8FF-7D1E-7809-4837996192F3}"/>
              </a:ext>
            </a:extLst>
          </p:cNvPr>
          <p:cNvSpPr/>
          <p:nvPr/>
        </p:nvSpPr>
        <p:spPr>
          <a:xfrm>
            <a:off x="5424078" y="4047273"/>
            <a:ext cx="110054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まいとし</a:t>
            </a:r>
            <a:endParaRPr kumimoji="1" lang="ja-JP" altLang="en-US" sz="1000" dirty="0">
              <a:solidFill>
                <a:schemeClr val="tx1"/>
              </a:solidFill>
            </a:endParaRPr>
          </a:p>
        </p:txBody>
      </p:sp>
      <p:sp>
        <p:nvSpPr>
          <p:cNvPr id="32" name="正方形/長方形 31">
            <a:extLst>
              <a:ext uri="{FF2B5EF4-FFF2-40B4-BE49-F238E27FC236}">
                <a16:creationId xmlns:a16="http://schemas.microsoft.com/office/drawing/2014/main" id="{E4F255C7-7EF5-72C9-DE5A-89D953803C86}"/>
              </a:ext>
            </a:extLst>
          </p:cNvPr>
          <p:cNvSpPr/>
          <p:nvPr/>
        </p:nvSpPr>
        <p:spPr>
          <a:xfrm>
            <a:off x="6962107" y="4047899"/>
            <a:ext cx="1109066"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そうがく</a:t>
            </a:r>
            <a:endParaRPr kumimoji="1" lang="ja-JP" altLang="en-US" sz="1000" dirty="0">
              <a:solidFill>
                <a:schemeClr val="tx1"/>
              </a:solidFill>
            </a:endParaRPr>
          </a:p>
        </p:txBody>
      </p:sp>
      <p:grpSp>
        <p:nvGrpSpPr>
          <p:cNvPr id="45" name="グループ化 44">
            <a:extLst>
              <a:ext uri="{FF2B5EF4-FFF2-40B4-BE49-F238E27FC236}">
                <a16:creationId xmlns:a16="http://schemas.microsoft.com/office/drawing/2014/main" id="{3483F980-0724-D133-363D-00919E8BBEDE}"/>
              </a:ext>
            </a:extLst>
          </p:cNvPr>
          <p:cNvGrpSpPr/>
          <p:nvPr/>
        </p:nvGrpSpPr>
        <p:grpSpPr>
          <a:xfrm>
            <a:off x="467699" y="4835930"/>
            <a:ext cx="3993648" cy="1599946"/>
            <a:chOff x="467699" y="4835930"/>
            <a:chExt cx="3993648" cy="1599946"/>
          </a:xfrm>
        </p:grpSpPr>
        <p:sp>
          <p:nvSpPr>
            <p:cNvPr id="17" name="テキスト ボックス 16"/>
            <p:cNvSpPr txBox="1"/>
            <p:nvPr/>
          </p:nvSpPr>
          <p:spPr>
            <a:xfrm>
              <a:off x="467699" y="4949122"/>
              <a:ext cx="3993648" cy="1486754"/>
            </a:xfrm>
            <a:prstGeom prst="rect">
              <a:avLst/>
            </a:prstGeom>
            <a:noFill/>
          </p:spPr>
          <p:txBody>
            <a:bodyPr wrap="square" rtlCol="0">
              <a:spAutoFit/>
            </a:bodyPr>
            <a:lstStyle/>
            <a:p>
              <a:pPr algn="ctr">
                <a:lnSpc>
                  <a:spcPct val="120000"/>
                </a:lnSpc>
              </a:pPr>
              <a:r>
                <a:rPr lang="ja-JP" altLang="en-US" sz="4000" b="1" dirty="0">
                  <a:solidFill>
                    <a:srgbClr val="FF0000"/>
                  </a:solidFill>
                  <a:latin typeface="Meiryo UI" panose="020B0604030504040204" pitchFamily="50" charset="-128"/>
                  <a:ea typeface="Meiryo UI" panose="020B0604030504040204" pitchFamily="50" charset="-128"/>
                  <a:cs typeface="ヒラギノ角ゴ Pro W6"/>
                </a:rPr>
                <a:t>さまざまな</a:t>
              </a:r>
              <a:r>
                <a:rPr lang="ja-JP" altLang="en-US" sz="4000" b="1" dirty="0">
                  <a:latin typeface="Meiryo UI" panose="020B0604030504040204" pitchFamily="50" charset="-128"/>
                  <a:ea typeface="Meiryo UI" panose="020B0604030504040204" pitchFamily="50" charset="-128"/>
                  <a:cs typeface="ヒラギノ角ゴ Pro W6"/>
                </a:rPr>
                <a:t>目的</a:t>
              </a:r>
              <a:r>
                <a:rPr lang="ja-JP" altLang="en-US" sz="4000" b="1" dirty="0">
                  <a:solidFill>
                    <a:srgbClr val="000000"/>
                  </a:solidFill>
                  <a:latin typeface="Meiryo UI" panose="020B0604030504040204" pitchFamily="50" charset="-128"/>
                  <a:ea typeface="Meiryo UI" panose="020B0604030504040204" pitchFamily="50" charset="-128"/>
                  <a:cs typeface="ヒラギノ角ゴ Pro W6"/>
                </a:rPr>
                <a:t>の</a:t>
              </a:r>
            </a:p>
            <a:p>
              <a:pPr algn="ctr">
                <a:lnSpc>
                  <a:spcPct val="120000"/>
                </a:lnSpc>
              </a:pPr>
              <a:r>
                <a:rPr lang="ja-JP" altLang="en-US" sz="4000" b="1" dirty="0">
                  <a:solidFill>
                    <a:srgbClr val="000000"/>
                  </a:solidFill>
                  <a:latin typeface="Meiryo UI" panose="020B0604030504040204" pitchFamily="50" charset="-128"/>
                  <a:ea typeface="Meiryo UI" panose="020B0604030504040204" pitchFamily="50" charset="-128"/>
                  <a:cs typeface="ヒラギノ角ゴ Pro W6"/>
                </a:rPr>
                <a:t>ために貯める</a:t>
              </a:r>
            </a:p>
          </p:txBody>
        </p:sp>
        <p:sp>
          <p:nvSpPr>
            <p:cNvPr id="38" name="正方形/長方形 37">
              <a:extLst>
                <a:ext uri="{FF2B5EF4-FFF2-40B4-BE49-F238E27FC236}">
                  <a16:creationId xmlns:a16="http://schemas.microsoft.com/office/drawing/2014/main" id="{FF331DAA-6057-80A0-7263-6E2CA6EF177B}"/>
                </a:ext>
              </a:extLst>
            </p:cNvPr>
            <p:cNvSpPr/>
            <p:nvPr/>
          </p:nvSpPr>
          <p:spPr>
            <a:xfrm>
              <a:off x="2643432" y="4835930"/>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もくてき</a:t>
              </a:r>
              <a:endParaRPr kumimoji="1" lang="ja-JP" altLang="en-US" sz="1400" dirty="0">
                <a:solidFill>
                  <a:schemeClr val="tx1"/>
                </a:solidFill>
              </a:endParaRPr>
            </a:p>
          </p:txBody>
        </p:sp>
        <p:sp>
          <p:nvSpPr>
            <p:cNvPr id="39" name="正方形/長方形 38">
              <a:extLst>
                <a:ext uri="{FF2B5EF4-FFF2-40B4-BE49-F238E27FC236}">
                  <a16:creationId xmlns:a16="http://schemas.microsoft.com/office/drawing/2014/main" id="{DEDD4E61-C820-2D0F-54DF-D7A83786AEF3}"/>
                </a:ext>
              </a:extLst>
            </p:cNvPr>
            <p:cNvSpPr/>
            <p:nvPr/>
          </p:nvSpPr>
          <p:spPr>
            <a:xfrm>
              <a:off x="2324099" y="5569604"/>
              <a:ext cx="69721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た</a:t>
              </a:r>
              <a:endParaRPr kumimoji="1" lang="ja-JP" altLang="en-US" sz="1400" dirty="0">
                <a:solidFill>
                  <a:schemeClr val="tx1"/>
                </a:solidFill>
              </a:endParaRPr>
            </a:p>
          </p:txBody>
        </p:sp>
      </p:grpSp>
      <p:grpSp>
        <p:nvGrpSpPr>
          <p:cNvPr id="46" name="グループ化 45">
            <a:extLst>
              <a:ext uri="{FF2B5EF4-FFF2-40B4-BE49-F238E27FC236}">
                <a16:creationId xmlns:a16="http://schemas.microsoft.com/office/drawing/2014/main" id="{41C5CE12-4D07-09E9-7409-15744834E69C}"/>
              </a:ext>
            </a:extLst>
          </p:cNvPr>
          <p:cNvGrpSpPr/>
          <p:nvPr/>
        </p:nvGrpSpPr>
        <p:grpSpPr>
          <a:xfrm>
            <a:off x="5442694" y="4837989"/>
            <a:ext cx="2724949" cy="1698588"/>
            <a:chOff x="5442694" y="4837989"/>
            <a:chExt cx="2724949" cy="1698588"/>
          </a:xfrm>
        </p:grpSpPr>
        <p:sp>
          <p:nvSpPr>
            <p:cNvPr id="18" name="テキスト ボックス 17"/>
            <p:cNvSpPr txBox="1"/>
            <p:nvPr/>
          </p:nvSpPr>
          <p:spPr>
            <a:xfrm>
              <a:off x="5459850" y="4966917"/>
              <a:ext cx="2707793" cy="1569660"/>
            </a:xfrm>
            <a:prstGeom prst="rect">
              <a:avLst/>
            </a:prstGeom>
            <a:noFill/>
          </p:spPr>
          <p:txBody>
            <a:bodyPr wrap="none" rtlCol="0">
              <a:spAutoFit/>
            </a:bodyPr>
            <a:lstStyle/>
            <a:p>
              <a:pPr algn="ctr">
                <a:lnSpc>
                  <a:spcPct val="120000"/>
                </a:lnSpc>
              </a:pPr>
              <a:r>
                <a:rPr lang="ja-JP" altLang="en-US" sz="4000" b="1" dirty="0">
                  <a:solidFill>
                    <a:srgbClr val="FF0000"/>
                  </a:solidFill>
                  <a:latin typeface="Meiryo UI" panose="020B0604030504040204" pitchFamily="50" charset="-128"/>
                  <a:ea typeface="Meiryo UI" panose="020B0604030504040204" pitchFamily="50" charset="-128"/>
                  <a:cs typeface="ヒラギノ角ゴ Pro W6"/>
                </a:rPr>
                <a:t>特定</a:t>
              </a:r>
              <a:r>
                <a:rPr lang="ja-JP" altLang="en-US" sz="4000" b="1" dirty="0">
                  <a:latin typeface="Meiryo UI" panose="020B0604030504040204" pitchFamily="50" charset="-128"/>
                  <a:ea typeface="Meiryo UI" panose="020B0604030504040204" pitchFamily="50" charset="-128"/>
                  <a:cs typeface="ヒラギノ角ゴ Pro W6"/>
                </a:rPr>
                <a:t>の損失</a:t>
              </a:r>
            </a:p>
            <a:p>
              <a:pPr algn="ctr">
                <a:lnSpc>
                  <a:spcPct val="120000"/>
                </a:lnSpc>
              </a:pPr>
              <a:r>
                <a:rPr lang="ja-JP" altLang="en-US" sz="4000" b="1" dirty="0">
                  <a:solidFill>
                    <a:srgbClr val="000000"/>
                  </a:solidFill>
                  <a:latin typeface="Meiryo UI" panose="020B0604030504040204" pitchFamily="50" charset="-128"/>
                  <a:ea typeface="Meiryo UI" panose="020B0604030504040204" pitchFamily="50" charset="-128"/>
                  <a:cs typeface="ヒラギノ角ゴ Pro W6"/>
                </a:rPr>
                <a:t>に備える</a:t>
              </a:r>
            </a:p>
          </p:txBody>
        </p:sp>
        <p:sp>
          <p:nvSpPr>
            <p:cNvPr id="40" name="正方形/長方形 39">
              <a:extLst>
                <a:ext uri="{FF2B5EF4-FFF2-40B4-BE49-F238E27FC236}">
                  <a16:creationId xmlns:a16="http://schemas.microsoft.com/office/drawing/2014/main" id="{EC280F8A-829F-501E-EF44-35F28C0C670E}"/>
                </a:ext>
              </a:extLst>
            </p:cNvPr>
            <p:cNvSpPr/>
            <p:nvPr/>
          </p:nvSpPr>
          <p:spPr>
            <a:xfrm>
              <a:off x="6910632" y="4837989"/>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そんしつ</a:t>
              </a:r>
              <a:endParaRPr kumimoji="1" lang="ja-JP" altLang="en-US" sz="1400" dirty="0">
                <a:solidFill>
                  <a:schemeClr val="tx1"/>
                </a:solidFill>
              </a:endParaRPr>
            </a:p>
          </p:txBody>
        </p:sp>
        <p:sp>
          <p:nvSpPr>
            <p:cNvPr id="41" name="正方形/長方形 40">
              <a:extLst>
                <a:ext uri="{FF2B5EF4-FFF2-40B4-BE49-F238E27FC236}">
                  <a16:creationId xmlns:a16="http://schemas.microsoft.com/office/drawing/2014/main" id="{A2545EB5-37C2-405C-8206-02B74F50FFA8}"/>
                </a:ext>
              </a:extLst>
            </p:cNvPr>
            <p:cNvSpPr/>
            <p:nvPr/>
          </p:nvSpPr>
          <p:spPr>
            <a:xfrm>
              <a:off x="6257452" y="5571427"/>
              <a:ext cx="69721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そな</a:t>
              </a:r>
              <a:endParaRPr kumimoji="1" lang="ja-JP" altLang="en-US" sz="1400" dirty="0">
                <a:solidFill>
                  <a:schemeClr val="tx1"/>
                </a:solidFill>
              </a:endParaRPr>
            </a:p>
          </p:txBody>
        </p:sp>
        <p:sp>
          <p:nvSpPr>
            <p:cNvPr id="42" name="正方形/長方形 41">
              <a:extLst>
                <a:ext uri="{FF2B5EF4-FFF2-40B4-BE49-F238E27FC236}">
                  <a16:creationId xmlns:a16="http://schemas.microsoft.com/office/drawing/2014/main" id="{F57B4E86-CB29-105D-BE6F-FDE4189943E0}"/>
                </a:ext>
              </a:extLst>
            </p:cNvPr>
            <p:cNvSpPr/>
            <p:nvPr/>
          </p:nvSpPr>
          <p:spPr>
            <a:xfrm>
              <a:off x="5442694" y="4838155"/>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rgbClr val="FF0000"/>
                  </a:solidFill>
                  <a:latin typeface="BIZ UDPゴシック" panose="020B0400000000000000" pitchFamily="50" charset="-128"/>
                  <a:ea typeface="BIZ UDPゴシック" panose="020B0400000000000000" pitchFamily="50" charset="-128"/>
                </a:rPr>
                <a:t>とくてい</a:t>
              </a:r>
              <a:endParaRPr kumimoji="1" lang="ja-JP" altLang="en-US" sz="1400" dirty="0">
                <a:solidFill>
                  <a:srgbClr val="FF0000"/>
                </a:solidFill>
              </a:endParaRPr>
            </a:p>
          </p:txBody>
        </p:sp>
      </p:grpSp>
      <p:sp>
        <p:nvSpPr>
          <p:cNvPr id="43" name="正方形/長方形 42">
            <a:extLst>
              <a:ext uri="{FF2B5EF4-FFF2-40B4-BE49-F238E27FC236}">
                <a16:creationId xmlns:a16="http://schemas.microsoft.com/office/drawing/2014/main" id="{9BA82574-2A05-66FC-C737-98BBCDABB3EF}"/>
              </a:ext>
            </a:extLst>
          </p:cNvPr>
          <p:cNvSpPr/>
          <p:nvPr/>
        </p:nvSpPr>
        <p:spPr>
          <a:xfrm>
            <a:off x="189331" y="4512960"/>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とくちょう</a:t>
            </a:r>
            <a:endParaRPr kumimoji="1" lang="ja-JP" altLang="en-US" sz="1000" dirty="0">
              <a:solidFill>
                <a:schemeClr val="tx1"/>
              </a:solidFill>
            </a:endParaRPr>
          </a:p>
        </p:txBody>
      </p:sp>
      <p:sp>
        <p:nvSpPr>
          <p:cNvPr id="44" name="正方形/長方形 43">
            <a:extLst>
              <a:ext uri="{FF2B5EF4-FFF2-40B4-BE49-F238E27FC236}">
                <a16:creationId xmlns:a16="http://schemas.microsoft.com/office/drawing/2014/main" id="{B4108220-9A12-AA2F-D7D0-1D538A730159}"/>
              </a:ext>
            </a:extLst>
          </p:cNvPr>
          <p:cNvSpPr/>
          <p:nvPr/>
        </p:nvSpPr>
        <p:spPr>
          <a:xfrm>
            <a:off x="4570095" y="4512960"/>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とくちょう</a:t>
            </a:r>
            <a:endParaRPr kumimoji="1" lang="ja-JP" altLang="en-US" sz="1000" dirty="0">
              <a:solidFill>
                <a:schemeClr val="tx1"/>
              </a:solidFill>
            </a:endParaRPr>
          </a:p>
        </p:txBody>
      </p:sp>
      <p:sp>
        <p:nvSpPr>
          <p:cNvPr id="21" name="テキスト ボックス 20">
            <a:extLst>
              <a:ext uri="{FF2B5EF4-FFF2-40B4-BE49-F238E27FC236}">
                <a16:creationId xmlns:a16="http://schemas.microsoft.com/office/drawing/2014/main" id="{94FB6192-B087-1573-1D58-E05B89D5228A}"/>
              </a:ext>
            </a:extLst>
          </p:cNvPr>
          <p:cNvSpPr txBox="1"/>
          <p:nvPr/>
        </p:nvSpPr>
        <p:spPr>
          <a:xfrm>
            <a:off x="230937" y="2107971"/>
            <a:ext cx="307777" cy="783228"/>
          </a:xfrm>
          <a:prstGeom prst="rect">
            <a:avLst/>
          </a:prstGeom>
          <a:noFill/>
        </p:spPr>
        <p:txBody>
          <a:bodyPr vert="eaVert" wrap="none" rtlCol="0">
            <a:spAutoFit/>
          </a:bodyPr>
          <a:lstStyle/>
          <a:p>
            <a:r>
              <a:rPr kumimoji="1" lang="ja-JP" altLang="en-US" sz="800" dirty="0">
                <a:latin typeface="BIZ UDPゴシック" panose="020B0400000000000000" pitchFamily="50" charset="-128"/>
                <a:ea typeface="BIZ UDPゴシック" panose="020B0400000000000000" pitchFamily="50" charset="-128"/>
              </a:rPr>
              <a:t>もくひょうがく</a:t>
            </a:r>
          </a:p>
        </p:txBody>
      </p:sp>
      <p:sp>
        <p:nvSpPr>
          <p:cNvPr id="47" name="正方形/長方形 46">
            <a:extLst>
              <a:ext uri="{FF2B5EF4-FFF2-40B4-BE49-F238E27FC236}">
                <a16:creationId xmlns:a16="http://schemas.microsoft.com/office/drawing/2014/main" id="{072911DE-F7A3-8AF7-B91A-E41FDAE7BDC4}"/>
              </a:ext>
            </a:extLst>
          </p:cNvPr>
          <p:cNvSpPr/>
          <p:nvPr/>
        </p:nvSpPr>
        <p:spPr>
          <a:xfrm>
            <a:off x="6104" y="3817087"/>
            <a:ext cx="1109066"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a:solidFill>
                  <a:schemeClr val="tx1"/>
                </a:solidFill>
                <a:latin typeface="BIZ UDPゴシック" panose="020B0400000000000000" pitchFamily="50" charset="-128"/>
                <a:ea typeface="BIZ UDPゴシック" panose="020B0400000000000000" pitchFamily="50" charset="-128"/>
              </a:rPr>
              <a:t>さい</a:t>
            </a:r>
            <a:endParaRPr kumimoji="1" lang="ja-JP" altLang="en-US" sz="1000" dirty="0">
              <a:solidFill>
                <a:schemeClr val="tx1"/>
              </a:solidFill>
            </a:endParaRPr>
          </a:p>
        </p:txBody>
      </p:sp>
      <p:sp>
        <p:nvSpPr>
          <p:cNvPr id="48" name="正方形/長方形 47">
            <a:extLst>
              <a:ext uri="{FF2B5EF4-FFF2-40B4-BE49-F238E27FC236}">
                <a16:creationId xmlns:a16="http://schemas.microsoft.com/office/drawing/2014/main" id="{DF10F5D0-99E3-5128-454F-849EB7DFBA8D}"/>
              </a:ext>
            </a:extLst>
          </p:cNvPr>
          <p:cNvSpPr/>
          <p:nvPr/>
        </p:nvSpPr>
        <p:spPr>
          <a:xfrm>
            <a:off x="3772708" y="3800427"/>
            <a:ext cx="1109066"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a:solidFill>
                  <a:schemeClr val="tx1"/>
                </a:solidFill>
                <a:latin typeface="BIZ UDPゴシック" panose="020B0400000000000000" pitchFamily="50" charset="-128"/>
                <a:ea typeface="BIZ UDPゴシック" panose="020B0400000000000000" pitchFamily="50" charset="-128"/>
              </a:rPr>
              <a:t>さい</a:t>
            </a:r>
            <a:endParaRPr kumimoji="1" lang="ja-JP" altLang="en-US" sz="1000" dirty="0">
              <a:solidFill>
                <a:schemeClr val="tx1"/>
              </a:solidFill>
            </a:endParaRPr>
          </a:p>
        </p:txBody>
      </p:sp>
      <p:sp>
        <p:nvSpPr>
          <p:cNvPr id="49" name="正方形/長方形 48">
            <a:extLst>
              <a:ext uri="{FF2B5EF4-FFF2-40B4-BE49-F238E27FC236}">
                <a16:creationId xmlns:a16="http://schemas.microsoft.com/office/drawing/2014/main" id="{F648CDB6-A050-25C2-359F-FBDDB344AAF3}"/>
              </a:ext>
            </a:extLst>
          </p:cNvPr>
          <p:cNvSpPr/>
          <p:nvPr/>
        </p:nvSpPr>
        <p:spPr>
          <a:xfrm>
            <a:off x="4455851" y="3792288"/>
            <a:ext cx="1109066"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a:solidFill>
                  <a:schemeClr val="tx1"/>
                </a:solidFill>
                <a:latin typeface="BIZ UDPゴシック" panose="020B0400000000000000" pitchFamily="50" charset="-128"/>
                <a:ea typeface="BIZ UDPゴシック" panose="020B0400000000000000" pitchFamily="50" charset="-128"/>
              </a:rPr>
              <a:t>さい</a:t>
            </a:r>
            <a:endParaRPr kumimoji="1" lang="ja-JP" altLang="en-US" sz="1000" dirty="0">
              <a:solidFill>
                <a:schemeClr val="tx1"/>
              </a:solidFill>
            </a:endParaRPr>
          </a:p>
        </p:txBody>
      </p:sp>
      <p:sp>
        <p:nvSpPr>
          <p:cNvPr id="50" name="正方形/長方形 49">
            <a:extLst>
              <a:ext uri="{FF2B5EF4-FFF2-40B4-BE49-F238E27FC236}">
                <a16:creationId xmlns:a16="http://schemas.microsoft.com/office/drawing/2014/main" id="{FA26E03D-74F0-EDA7-814F-2B387CF6BCE5}"/>
              </a:ext>
            </a:extLst>
          </p:cNvPr>
          <p:cNvSpPr/>
          <p:nvPr/>
        </p:nvSpPr>
        <p:spPr>
          <a:xfrm>
            <a:off x="8178330" y="3804506"/>
            <a:ext cx="1109066"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a:solidFill>
                  <a:schemeClr val="tx1"/>
                </a:solidFill>
                <a:latin typeface="BIZ UDPゴシック" panose="020B0400000000000000" pitchFamily="50" charset="-128"/>
                <a:ea typeface="BIZ UDPゴシック" panose="020B0400000000000000" pitchFamily="50" charset="-128"/>
              </a:rPr>
              <a:t>さい</a:t>
            </a:r>
            <a:endParaRPr kumimoji="1" lang="ja-JP" altLang="en-US" sz="1000" dirty="0">
              <a:solidFill>
                <a:schemeClr val="tx1"/>
              </a:solidFill>
            </a:endParaRPr>
          </a:p>
        </p:txBody>
      </p:sp>
    </p:spTree>
    <p:custDataLst>
      <p:tags r:id="rId1"/>
    </p:custDataLst>
    <p:extLst>
      <p:ext uri="{BB962C8B-B14F-4D97-AF65-F5344CB8AC3E}">
        <p14:creationId xmlns:p14="http://schemas.microsoft.com/office/powerpoint/2010/main" val="1933565041"/>
      </p:ext>
    </p:extLst>
  </p:cSld>
  <p:clrMapOvr>
    <a:masterClrMapping/>
  </p:clrMapOvr>
  <mc:AlternateContent xmlns:mc="http://schemas.openxmlformats.org/markup-compatibility/2006" xmlns:p14="http://schemas.microsoft.com/office/powerpoint/2010/main">
    <mc:Choice Requires="p14">
      <p:transition spd="slow" p14:dur="2000" advTm="108837"/>
    </mc:Choice>
    <mc:Fallback xmlns="">
      <p:transition spd="slow" advTm="10883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fade">
                                      <p:cBhvr>
                                        <p:cTn id="12"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19F82F41-6F50-B2B4-AF78-DB2997B1D496}"/>
              </a:ext>
            </a:extLst>
          </p:cNvPr>
          <p:cNvGraphicFramePr>
            <a:graphicFrameLocks noGrp="1"/>
          </p:cNvGraphicFramePr>
          <p:nvPr>
            <p:extLst>
              <p:ext uri="{D42A27DB-BD31-4B8C-83A1-F6EECF244321}">
                <p14:modId xmlns:p14="http://schemas.microsoft.com/office/powerpoint/2010/main" val="1228420875"/>
              </p:ext>
            </p:extLst>
          </p:nvPr>
        </p:nvGraphicFramePr>
        <p:xfrm>
          <a:off x="5064506" y="748468"/>
          <a:ext cx="3986846" cy="5793385"/>
        </p:xfrm>
        <a:graphic>
          <a:graphicData uri="http://schemas.openxmlformats.org/drawingml/2006/table">
            <a:tbl>
              <a:tblPr firstRow="1" bandRow="1">
                <a:tableStyleId>{2D5ABB26-0587-4C30-8999-92F81FD0307C}</a:tableStyleId>
              </a:tblPr>
              <a:tblGrid>
                <a:gridCol w="3986846">
                  <a:extLst>
                    <a:ext uri="{9D8B030D-6E8A-4147-A177-3AD203B41FA5}">
                      <a16:colId xmlns:a16="http://schemas.microsoft.com/office/drawing/2014/main" val="20000"/>
                    </a:ext>
                  </a:extLst>
                </a:gridCol>
              </a:tblGrid>
              <a:tr h="861425">
                <a:tc>
                  <a:txBody>
                    <a:bodyPr/>
                    <a:lstStyle/>
                    <a:p>
                      <a:pPr algn="ctr"/>
                      <a:r>
                        <a:rPr kumimoji="1" lang="ja-JP" altLang="en-US" sz="4000" b="1" i="0" dirty="0">
                          <a:solidFill>
                            <a:srgbClr val="00B050"/>
                          </a:solidFill>
                          <a:latin typeface="Meiryo UI" panose="020B0604030504040204" pitchFamily="50" charset="-128"/>
                          <a:ea typeface="Meiryo UI" panose="020B0604030504040204" pitchFamily="50" charset="-128"/>
                          <a:cs typeface="ヒラギノ角ゴ Pro W6"/>
                        </a:rPr>
                        <a:t>民間保険</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solidFill>
                      <a:srgbClr val="E0F1E6"/>
                    </a:solidFill>
                  </a:tcPr>
                </a:tc>
                <a:extLst>
                  <a:ext uri="{0D108BD9-81ED-4DB2-BD59-A6C34878D82A}">
                    <a16:rowId xmlns:a16="http://schemas.microsoft.com/office/drawing/2014/main" val="10000"/>
                  </a:ext>
                </a:extLst>
              </a:tr>
              <a:tr h="2700503">
                <a:tc>
                  <a:txBody>
                    <a:bodyPr/>
                    <a:lstStyle/>
                    <a:p>
                      <a:pPr algn="l"/>
                      <a:endParaRPr kumimoji="1" lang="ja-JP" altLang="en-US" sz="1400" b="0" i="0" dirty="0">
                        <a:solidFill>
                          <a:srgbClr val="000000"/>
                        </a:solidFill>
                        <a:latin typeface="ヒラギノ角ゴ Pro W6"/>
                        <a:ea typeface="ヒラギノ角ゴ Pro W6"/>
                        <a:cs typeface="ヒラギノ角ゴ Pro W6"/>
                      </a:endParaRPr>
                    </a:p>
                  </a:txBody>
                  <a:tcPr marL="144000" marR="144000" marT="93600" marB="93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solidFill>
                      <a:srgbClr val="E0F1E6"/>
                    </a:solidFill>
                  </a:tcPr>
                </a:tc>
                <a:extLst>
                  <a:ext uri="{0D108BD9-81ED-4DB2-BD59-A6C34878D82A}">
                    <a16:rowId xmlns:a16="http://schemas.microsoft.com/office/drawing/2014/main" val="10002"/>
                  </a:ext>
                </a:extLst>
              </a:tr>
              <a:tr h="2231457">
                <a:tc>
                  <a:txBody>
                    <a:bodyPr/>
                    <a:lstStyle/>
                    <a:p>
                      <a:pPr algn="l"/>
                      <a:endParaRPr kumimoji="1" lang="ja-JP" altLang="en-US" sz="1400" b="0" i="0" spc="-120" dirty="0">
                        <a:solidFill>
                          <a:srgbClr val="000000"/>
                        </a:solidFill>
                        <a:latin typeface="ヒラギノ角ゴ Pro W6"/>
                        <a:ea typeface="ヒラギノ角ゴ Pro W6"/>
                        <a:cs typeface="ヒラギノ角ゴ Pro W6"/>
                      </a:endParaRPr>
                    </a:p>
                  </a:txBody>
                  <a:tcPr marL="144000" marR="144000" marT="93600" marB="93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0F1E6"/>
                    </a:solidFill>
                  </a:tcPr>
                </a:tc>
                <a:extLst>
                  <a:ext uri="{0D108BD9-81ED-4DB2-BD59-A6C34878D82A}">
                    <a16:rowId xmlns:a16="http://schemas.microsoft.com/office/drawing/2014/main" val="10003"/>
                  </a:ext>
                </a:extLst>
              </a:tr>
            </a:tbl>
          </a:graphicData>
        </a:graphic>
      </p:graphicFrame>
      <p:sp>
        <p:nvSpPr>
          <p:cNvPr id="23" name="正方形/長方形 22"/>
          <p:cNvSpPr/>
          <p:nvPr/>
        </p:nvSpPr>
        <p:spPr>
          <a:xfrm>
            <a:off x="0" y="0"/>
            <a:ext cx="9144000" cy="716948"/>
          </a:xfrm>
          <a:prstGeom prst="rect">
            <a:avLst/>
          </a:prstGeom>
          <a:solidFill>
            <a:srgbClr val="33996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2" name="正方形/長方形 31"/>
          <p:cNvSpPr/>
          <p:nvPr/>
        </p:nvSpPr>
        <p:spPr bwMode="white">
          <a:xfrm>
            <a:off x="461965" y="30760"/>
            <a:ext cx="6996110"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「預貯金」と「民間保険」の違い③</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3" name="スライド番号プレースホルダー 2">
            <a:extLst>
              <a:ext uri="{FF2B5EF4-FFF2-40B4-BE49-F238E27FC236}">
                <a16:creationId xmlns:a16="http://schemas.microsoft.com/office/drawing/2014/main" id="{13A698F6-31A0-44C5-92C4-DE60B70680A0}"/>
              </a:ext>
            </a:extLst>
          </p:cNvPr>
          <p:cNvSpPr>
            <a:spLocks noGrp="1"/>
          </p:cNvSpPr>
          <p:nvPr>
            <p:ph type="sldNum" sz="quarter" idx="12"/>
          </p:nvPr>
        </p:nvSpPr>
        <p:spPr>
          <a:xfrm>
            <a:off x="6817360" y="6468110"/>
            <a:ext cx="2133600" cy="365125"/>
          </a:xfrm>
        </p:spPr>
        <p:txBody>
          <a:bodyPr/>
          <a:lstStyle/>
          <a:p>
            <a:fld id="{E1D7E502-7D6F-49F2-8D91-33EB17385912}" type="slidenum">
              <a:rPr lang="ja-JP" altLang="en-US" smtClean="0"/>
              <a:pPr/>
              <a:t>22</a:t>
            </a:fld>
            <a:endParaRPr lang="ja-JP" altLang="en-US" dirty="0"/>
          </a:p>
        </p:txBody>
      </p:sp>
      <p:graphicFrame>
        <p:nvGraphicFramePr>
          <p:cNvPr id="4" name="表 3">
            <a:extLst>
              <a:ext uri="{FF2B5EF4-FFF2-40B4-BE49-F238E27FC236}">
                <a16:creationId xmlns:a16="http://schemas.microsoft.com/office/drawing/2014/main" id="{67DE1A44-94FA-0F57-DE04-4AEF79757E3A}"/>
              </a:ext>
            </a:extLst>
          </p:cNvPr>
          <p:cNvGraphicFramePr>
            <a:graphicFrameLocks noGrp="1"/>
          </p:cNvGraphicFramePr>
          <p:nvPr/>
        </p:nvGraphicFramePr>
        <p:xfrm>
          <a:off x="1295654" y="734998"/>
          <a:ext cx="3682827" cy="5806855"/>
        </p:xfrm>
        <a:graphic>
          <a:graphicData uri="http://schemas.openxmlformats.org/drawingml/2006/table">
            <a:tbl>
              <a:tblPr firstRow="1" bandRow="1">
                <a:tableStyleId>{2D5ABB26-0587-4C30-8999-92F81FD0307C}</a:tableStyleId>
              </a:tblPr>
              <a:tblGrid>
                <a:gridCol w="3682827">
                  <a:extLst>
                    <a:ext uri="{9D8B030D-6E8A-4147-A177-3AD203B41FA5}">
                      <a16:colId xmlns:a16="http://schemas.microsoft.com/office/drawing/2014/main" val="20000"/>
                    </a:ext>
                  </a:extLst>
                </a:gridCol>
              </a:tblGrid>
              <a:tr h="878770">
                <a:tc>
                  <a:txBody>
                    <a:bodyPr/>
                    <a:lstStyle/>
                    <a:p>
                      <a:pPr algn="ctr"/>
                      <a:r>
                        <a:rPr kumimoji="1" lang="ja-JP" altLang="en-US" sz="4000" b="1" i="0" dirty="0">
                          <a:solidFill>
                            <a:schemeClr val="tx2"/>
                          </a:solidFill>
                          <a:latin typeface="Meiryo UI" panose="020B0604030504040204" pitchFamily="50" charset="-128"/>
                          <a:ea typeface="Meiryo UI" panose="020B0604030504040204" pitchFamily="50" charset="-128"/>
                          <a:cs typeface="ヒラギノ角ゴ Pro W6"/>
                        </a:rPr>
                        <a:t>預貯金</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0"/>
                  </a:ext>
                </a:extLst>
              </a:tr>
              <a:tr h="2689356">
                <a:tc>
                  <a:txBody>
                    <a:bodyPr/>
                    <a:lstStyle/>
                    <a:p>
                      <a:pPr algn="l">
                        <a:lnSpc>
                          <a:spcPct val="120000"/>
                        </a:lnSpc>
                      </a:pPr>
                      <a:endParaRPr kumimoji="1" lang="ja-JP" altLang="en-US" sz="1400" b="0" i="0" dirty="0">
                        <a:solidFill>
                          <a:srgbClr val="000000"/>
                        </a:solidFill>
                        <a:latin typeface="ヒラギノ角ゴ Pro W6"/>
                        <a:ea typeface="ヒラギノ角ゴ Pro W6"/>
                        <a:cs typeface="ヒラギノ角ゴ Pro W6"/>
                      </a:endParaRPr>
                    </a:p>
                  </a:txBody>
                  <a:tcPr marL="144000" marR="144000" marT="93600" marB="93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2"/>
                  </a:ext>
                </a:extLst>
              </a:tr>
              <a:tr h="2238729">
                <a:tc>
                  <a:txBody>
                    <a:bodyPr/>
                    <a:lstStyle/>
                    <a:p>
                      <a:pPr algn="l"/>
                      <a:endParaRPr kumimoji="1" lang="ja-JP" altLang="en-US" sz="1400" b="0" i="0" spc="-40" dirty="0">
                        <a:solidFill>
                          <a:srgbClr val="000000"/>
                        </a:solidFill>
                        <a:latin typeface="ヒラギノ角ゴ Pro W6"/>
                        <a:ea typeface="ヒラギノ角ゴ Pro W6"/>
                        <a:cs typeface="ヒラギノ角ゴ Pro W6"/>
                      </a:endParaRPr>
                    </a:p>
                  </a:txBody>
                  <a:tcPr marL="144000" marR="144000" marT="93600" marB="93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3"/>
                  </a:ext>
                </a:extLst>
              </a:tr>
            </a:tbl>
          </a:graphicData>
        </a:graphic>
      </p:graphicFrame>
      <p:graphicFrame>
        <p:nvGraphicFramePr>
          <p:cNvPr id="8" name="表 7">
            <a:extLst>
              <a:ext uri="{FF2B5EF4-FFF2-40B4-BE49-F238E27FC236}">
                <a16:creationId xmlns:a16="http://schemas.microsoft.com/office/drawing/2014/main" id="{F4D947A4-090D-A475-A8F5-988C5214D966}"/>
              </a:ext>
            </a:extLst>
          </p:cNvPr>
          <p:cNvGraphicFramePr>
            <a:graphicFrameLocks noGrp="1"/>
          </p:cNvGraphicFramePr>
          <p:nvPr/>
        </p:nvGraphicFramePr>
        <p:xfrm>
          <a:off x="42931" y="1647824"/>
          <a:ext cx="1228724" cy="4894029"/>
        </p:xfrm>
        <a:graphic>
          <a:graphicData uri="http://schemas.openxmlformats.org/drawingml/2006/table">
            <a:tbl>
              <a:tblPr firstRow="1" bandRow="1">
                <a:tableStyleId>{2D5ABB26-0587-4C30-8999-92F81FD0307C}</a:tableStyleId>
              </a:tblPr>
              <a:tblGrid>
                <a:gridCol w="1228724">
                  <a:extLst>
                    <a:ext uri="{9D8B030D-6E8A-4147-A177-3AD203B41FA5}">
                      <a16:colId xmlns:a16="http://schemas.microsoft.com/office/drawing/2014/main" val="20000"/>
                    </a:ext>
                  </a:extLst>
                </a:gridCol>
              </a:tblGrid>
              <a:tr h="2637670">
                <a:tc>
                  <a:txBody>
                    <a:bodyPr/>
                    <a:lstStyle/>
                    <a:p>
                      <a:pPr algn="ctr"/>
                      <a:r>
                        <a:rPr kumimoji="1" lang="ja-JP" altLang="en-US" sz="2000" b="1" i="0" spc="-210" dirty="0">
                          <a:solidFill>
                            <a:schemeClr val="tx1">
                              <a:lumMod val="75000"/>
                              <a:lumOff val="25000"/>
                            </a:schemeClr>
                          </a:solidFill>
                          <a:latin typeface="Meiryo UI" panose="020B0604030504040204" pitchFamily="50" charset="-128"/>
                          <a:ea typeface="Meiryo UI" panose="020B0604030504040204" pitchFamily="50" charset="-128"/>
                          <a:cs typeface="ヒラギノ角ゴ Pro W6"/>
                        </a:rPr>
                        <a:t>メリット</a:t>
                      </a: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r h="2256359">
                <a:tc>
                  <a:txBody>
                    <a:bodyPr/>
                    <a:lstStyle/>
                    <a:p>
                      <a:pPr algn="ctr"/>
                      <a:r>
                        <a:rPr kumimoji="1" lang="ja-JP" altLang="en-US" sz="2000" b="1" i="0" spc="-210" dirty="0">
                          <a:solidFill>
                            <a:schemeClr val="tx1">
                              <a:lumMod val="75000"/>
                              <a:lumOff val="25000"/>
                            </a:schemeClr>
                          </a:solidFill>
                          <a:latin typeface="Meiryo UI" panose="020B0604030504040204" pitchFamily="50" charset="-128"/>
                          <a:ea typeface="Meiryo UI" panose="020B0604030504040204" pitchFamily="50" charset="-128"/>
                          <a:cs typeface="ヒラギノ角ゴ Pro W6"/>
                        </a:rPr>
                        <a:t>デメリット</a:t>
                      </a: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bl>
          </a:graphicData>
        </a:graphic>
      </p:graphicFrame>
      <p:sp>
        <p:nvSpPr>
          <p:cNvPr id="9" name="テキスト ボックス 8">
            <a:extLst>
              <a:ext uri="{FF2B5EF4-FFF2-40B4-BE49-F238E27FC236}">
                <a16:creationId xmlns:a16="http://schemas.microsoft.com/office/drawing/2014/main" id="{59622264-B55B-0E4B-2AE8-4C63E5CFE0A6}"/>
              </a:ext>
            </a:extLst>
          </p:cNvPr>
          <p:cNvSpPr txBox="1"/>
          <p:nvPr/>
        </p:nvSpPr>
        <p:spPr>
          <a:xfrm>
            <a:off x="1295654" y="1579507"/>
            <a:ext cx="3817577" cy="2744406"/>
          </a:xfrm>
          <a:prstGeom prst="rect">
            <a:avLst/>
          </a:prstGeom>
          <a:noFill/>
        </p:spPr>
        <p:txBody>
          <a:bodyPr wrap="square" rtlCol="0">
            <a:spAutoFit/>
          </a:bodyPr>
          <a:lstStyle/>
          <a:p>
            <a:pPr>
              <a:lnSpc>
                <a:spcPts val="3500"/>
              </a:lnSpc>
            </a:pPr>
            <a:r>
              <a:rPr lang="ja-JP" altLang="en-US" dirty="0">
                <a:solidFill>
                  <a:srgbClr val="000000"/>
                </a:solidFill>
                <a:latin typeface="Meiryo UI" panose="020B0604030504040204" pitchFamily="50" charset="-128"/>
                <a:ea typeface="Meiryo UI" panose="020B0604030504040204" pitchFamily="50" charset="-128"/>
                <a:cs typeface="ヒラギノ角ゴ Pro W6"/>
              </a:rPr>
              <a:t>○</a:t>
            </a:r>
            <a:r>
              <a:rPr lang="ja-JP" altLang="en-US" sz="2400" dirty="0">
                <a:solidFill>
                  <a:srgbClr val="000000"/>
                </a:solidFill>
                <a:latin typeface="Meiryo UI" panose="020B0604030504040204" pitchFamily="50" charset="-128"/>
                <a:ea typeface="Meiryo UI" panose="020B0604030504040204" pitchFamily="50" charset="-128"/>
                <a:cs typeface="ヒラギノ角ゴ Pro W6"/>
              </a:rPr>
              <a:t>貯めたお金は</a:t>
            </a:r>
            <a:r>
              <a:rPr lang="ja-JP" altLang="en-US" sz="2400" dirty="0">
                <a:latin typeface="Meiryo UI" panose="020B0604030504040204" pitchFamily="50" charset="-128"/>
                <a:ea typeface="Meiryo UI" panose="020B0604030504040204" pitchFamily="50" charset="-128"/>
                <a:cs typeface="ヒラギノ角ゴ Pro W6"/>
              </a:rPr>
              <a:t>自由</a:t>
            </a:r>
            <a:r>
              <a:rPr lang="ja-JP" altLang="en-US" sz="2400" dirty="0">
                <a:solidFill>
                  <a:srgbClr val="000000"/>
                </a:solidFill>
                <a:latin typeface="Meiryo UI" panose="020B0604030504040204" pitchFamily="50" charset="-128"/>
                <a:ea typeface="Meiryo UI" panose="020B0604030504040204" pitchFamily="50" charset="-128"/>
                <a:cs typeface="ヒラギノ角ゴ Pro W6"/>
              </a:rPr>
              <a:t>に使うことができる。</a:t>
            </a:r>
            <a:endParaRPr lang="en-US" altLang="ja-JP" sz="2400" dirty="0">
              <a:solidFill>
                <a:srgbClr val="000000"/>
              </a:solidFill>
              <a:latin typeface="Meiryo UI" panose="020B0604030504040204" pitchFamily="50" charset="-128"/>
              <a:ea typeface="Meiryo UI" panose="020B0604030504040204" pitchFamily="50" charset="-128"/>
              <a:cs typeface="ヒラギノ角ゴ Pro W6"/>
            </a:endParaRPr>
          </a:p>
          <a:p>
            <a:pPr>
              <a:lnSpc>
                <a:spcPts val="3500"/>
              </a:lnSpc>
            </a:pPr>
            <a:r>
              <a:rPr lang="ja-JP" altLang="en-US" dirty="0">
                <a:solidFill>
                  <a:srgbClr val="000000"/>
                </a:solidFill>
                <a:latin typeface="Meiryo UI" panose="020B0604030504040204" pitchFamily="50" charset="-128"/>
                <a:ea typeface="Meiryo UI" panose="020B0604030504040204" pitchFamily="50" charset="-128"/>
                <a:cs typeface="ヒラギノ角ゴ Pro W6"/>
              </a:rPr>
              <a:t>○</a:t>
            </a:r>
            <a:r>
              <a:rPr lang="ja-JP" altLang="en-US" sz="2400" spc="-50" dirty="0">
                <a:solidFill>
                  <a:srgbClr val="000000"/>
                </a:solidFill>
                <a:latin typeface="Meiryo UI" panose="020B0604030504040204" pitchFamily="50" charset="-128"/>
                <a:ea typeface="Meiryo UI" panose="020B0604030504040204" pitchFamily="50" charset="-128"/>
                <a:cs typeface="ヒラギノ角ゴ Pro W6"/>
              </a:rPr>
              <a:t>途中での引き出しや貯めるペースが</a:t>
            </a:r>
            <a:r>
              <a:rPr lang="ja-JP" altLang="en-US" sz="2400" spc="-50" dirty="0">
                <a:latin typeface="Meiryo UI" panose="020B0604030504040204" pitchFamily="50" charset="-128"/>
                <a:ea typeface="Meiryo UI" panose="020B0604030504040204" pitchFamily="50" charset="-128"/>
                <a:cs typeface="ヒラギノ角ゴ Pro W6"/>
              </a:rPr>
              <a:t>自由</a:t>
            </a:r>
            <a:r>
              <a:rPr lang="ja-JP" altLang="en-US" sz="2400" spc="-50" dirty="0">
                <a:solidFill>
                  <a:srgbClr val="000000"/>
                </a:solidFill>
                <a:latin typeface="Meiryo UI" panose="020B0604030504040204" pitchFamily="50" charset="-128"/>
                <a:ea typeface="Meiryo UI" panose="020B0604030504040204" pitchFamily="50" charset="-128"/>
                <a:cs typeface="ヒラギノ角ゴ Pro W6"/>
              </a:rPr>
              <a:t>。</a:t>
            </a:r>
            <a:endParaRPr lang="en-US" altLang="ja-JP" sz="2400" spc="-50" dirty="0">
              <a:solidFill>
                <a:srgbClr val="000000"/>
              </a:solidFill>
              <a:latin typeface="Meiryo UI" panose="020B0604030504040204" pitchFamily="50" charset="-128"/>
              <a:ea typeface="Meiryo UI" panose="020B0604030504040204" pitchFamily="50" charset="-128"/>
              <a:cs typeface="ヒラギノ角ゴ Pro W6"/>
            </a:endParaRPr>
          </a:p>
          <a:p>
            <a:pPr>
              <a:lnSpc>
                <a:spcPts val="3500"/>
              </a:lnSpc>
            </a:pPr>
            <a:r>
              <a:rPr lang="ja-JP" altLang="en-US" sz="2400" spc="-50" dirty="0">
                <a:solidFill>
                  <a:srgbClr val="000000"/>
                </a:solidFill>
                <a:latin typeface="Meiryo UI" panose="020B0604030504040204" pitchFamily="50" charset="-128"/>
                <a:ea typeface="Meiryo UI" panose="020B0604030504040204" pitchFamily="50" charset="-128"/>
                <a:cs typeface="ヒラギノ角ゴ Pro W6"/>
              </a:rPr>
              <a:t>○預けた金額に応じて利子がつく。</a:t>
            </a:r>
          </a:p>
        </p:txBody>
      </p:sp>
      <p:sp>
        <p:nvSpPr>
          <p:cNvPr id="10" name="テキスト ボックス 9">
            <a:extLst>
              <a:ext uri="{FF2B5EF4-FFF2-40B4-BE49-F238E27FC236}">
                <a16:creationId xmlns:a16="http://schemas.microsoft.com/office/drawing/2014/main" id="{4DAB1A43-6242-7042-EF30-5D8F1B026999}"/>
              </a:ext>
            </a:extLst>
          </p:cNvPr>
          <p:cNvSpPr txBox="1"/>
          <p:nvPr/>
        </p:nvSpPr>
        <p:spPr>
          <a:xfrm>
            <a:off x="1255396" y="4496260"/>
            <a:ext cx="3817577" cy="1846724"/>
          </a:xfrm>
          <a:prstGeom prst="rect">
            <a:avLst/>
          </a:prstGeom>
          <a:noFill/>
        </p:spPr>
        <p:txBody>
          <a:bodyPr wrap="square" rtlCol="0">
            <a:spAutoFit/>
          </a:bodyPr>
          <a:lstStyle/>
          <a:p>
            <a:pPr>
              <a:lnSpc>
                <a:spcPts val="3500"/>
              </a:lnSpc>
            </a:pPr>
            <a:r>
              <a:rPr lang="ja-JP" altLang="en-US" sz="2400" dirty="0">
                <a:solidFill>
                  <a:srgbClr val="000000"/>
                </a:solidFill>
                <a:latin typeface="Meiryo UI" panose="020B0604030504040204" pitchFamily="50" charset="-128"/>
                <a:ea typeface="Meiryo UI" panose="020B0604030504040204" pitchFamily="50" charset="-128"/>
                <a:cs typeface="ヒラギノ角ゴ Pro W6"/>
              </a:rPr>
              <a:t>●途中で病気やケガ等、リスクが発生した場合に、</a:t>
            </a:r>
            <a:r>
              <a:rPr lang="ja-JP" altLang="en-US" sz="2400" b="1" spc="-40" dirty="0">
                <a:solidFill>
                  <a:srgbClr val="FF0000"/>
                </a:solidFill>
                <a:latin typeface="Meiryo UI" panose="020B0604030504040204" pitchFamily="50" charset="-128"/>
                <a:ea typeface="Meiryo UI" panose="020B0604030504040204" pitchFamily="50" charset="-128"/>
                <a:cs typeface="ヒラギノ角ゴ Pro W6"/>
              </a:rPr>
              <a:t>必要な</a:t>
            </a:r>
            <a:r>
              <a:rPr lang="ja-JP" altLang="en-US" sz="2400" spc="-40" dirty="0">
                <a:latin typeface="Meiryo UI" panose="020B0604030504040204" pitchFamily="50" charset="-128"/>
                <a:ea typeface="Meiryo UI" panose="020B0604030504040204" pitchFamily="50" charset="-128"/>
                <a:cs typeface="ヒラギノ角ゴ Pro W6"/>
              </a:rPr>
              <a:t>金額が貯まっているとは限らない。</a:t>
            </a:r>
          </a:p>
        </p:txBody>
      </p:sp>
      <p:sp>
        <p:nvSpPr>
          <p:cNvPr id="11" name="テキスト ボックス 10">
            <a:extLst>
              <a:ext uri="{FF2B5EF4-FFF2-40B4-BE49-F238E27FC236}">
                <a16:creationId xmlns:a16="http://schemas.microsoft.com/office/drawing/2014/main" id="{90365A71-A1F9-DDD3-9FC5-485BDE27B543}"/>
              </a:ext>
            </a:extLst>
          </p:cNvPr>
          <p:cNvSpPr txBox="1"/>
          <p:nvPr/>
        </p:nvSpPr>
        <p:spPr>
          <a:xfrm>
            <a:off x="5173785" y="1897954"/>
            <a:ext cx="3996000" cy="1836528"/>
          </a:xfrm>
          <a:prstGeom prst="rect">
            <a:avLst/>
          </a:prstGeom>
          <a:noFill/>
        </p:spPr>
        <p:txBody>
          <a:bodyPr wrap="square" rtlCol="0">
            <a:spAutoFit/>
          </a:bodyPr>
          <a:lstStyle/>
          <a:p>
            <a:pPr>
              <a:lnSpc>
                <a:spcPts val="3500"/>
              </a:lnSpc>
            </a:pPr>
            <a:r>
              <a:rPr lang="ja-JP" altLang="en-US" dirty="0">
                <a:solidFill>
                  <a:srgbClr val="000000"/>
                </a:solidFill>
                <a:latin typeface="Meiryo UI" panose="020B0604030504040204" pitchFamily="50" charset="-128"/>
                <a:ea typeface="Meiryo UI" panose="020B0604030504040204" pitchFamily="50" charset="-128"/>
                <a:cs typeface="ヒラギノ角ゴ Pro W6"/>
              </a:rPr>
              <a:t>○</a:t>
            </a:r>
            <a:r>
              <a:rPr lang="ja-JP" altLang="en-US" sz="2400" dirty="0">
                <a:solidFill>
                  <a:srgbClr val="000000"/>
                </a:solidFill>
                <a:latin typeface="Meiryo UI" panose="020B0604030504040204" pitchFamily="50" charset="-128"/>
                <a:ea typeface="Meiryo UI" panose="020B0604030504040204" pitchFamily="50" charset="-128"/>
                <a:cs typeface="ヒラギノ角ゴ Pro W6"/>
              </a:rPr>
              <a:t>途中いつでも、病気やケガ等のリスクが発生した場合に、</a:t>
            </a:r>
            <a:r>
              <a:rPr lang="ja-JP" altLang="en-US" sz="2400" dirty="0">
                <a:latin typeface="Meiryo UI" panose="020B0604030504040204" pitchFamily="50" charset="-128"/>
                <a:ea typeface="Meiryo UI" panose="020B0604030504040204" pitchFamily="50" charset="-128"/>
                <a:cs typeface="ヒラギノ角ゴ Pro W6"/>
              </a:rPr>
              <a:t>あらかじめ</a:t>
            </a:r>
            <a:r>
              <a:rPr lang="ja-JP" altLang="en-US" sz="2400" b="1" dirty="0">
                <a:solidFill>
                  <a:srgbClr val="FF0000"/>
                </a:solidFill>
                <a:latin typeface="Meiryo UI" panose="020B0604030504040204" pitchFamily="50" charset="-128"/>
                <a:ea typeface="Meiryo UI" panose="020B0604030504040204" pitchFamily="50" charset="-128"/>
                <a:cs typeface="ヒラギノ角ゴ Pro W6"/>
              </a:rPr>
              <a:t>決められた</a:t>
            </a:r>
            <a:r>
              <a:rPr lang="ja-JP" altLang="en-US" sz="2400" dirty="0">
                <a:latin typeface="Meiryo UI" panose="020B0604030504040204" pitchFamily="50" charset="-128"/>
                <a:ea typeface="Meiryo UI" panose="020B0604030504040204" pitchFamily="50" charset="-128"/>
                <a:cs typeface="ヒラギノ角ゴ Pro W6"/>
              </a:rPr>
              <a:t>金額</a:t>
            </a:r>
            <a:r>
              <a:rPr lang="ja-JP" altLang="en-US" sz="2400" dirty="0">
                <a:solidFill>
                  <a:srgbClr val="000000"/>
                </a:solidFill>
                <a:latin typeface="Meiryo UI" panose="020B0604030504040204" pitchFamily="50" charset="-128"/>
                <a:ea typeface="Meiryo UI" panose="020B0604030504040204" pitchFamily="50" charset="-128"/>
                <a:cs typeface="ヒラギノ角ゴ Pro W6"/>
              </a:rPr>
              <a:t>を受け取ることができる。</a:t>
            </a:r>
          </a:p>
        </p:txBody>
      </p:sp>
      <p:sp>
        <p:nvSpPr>
          <p:cNvPr id="16" name="テキスト ボックス 15">
            <a:extLst>
              <a:ext uri="{FF2B5EF4-FFF2-40B4-BE49-F238E27FC236}">
                <a16:creationId xmlns:a16="http://schemas.microsoft.com/office/drawing/2014/main" id="{0422A569-8107-31C8-15FC-1B46934DE388}"/>
              </a:ext>
            </a:extLst>
          </p:cNvPr>
          <p:cNvSpPr txBox="1"/>
          <p:nvPr/>
        </p:nvSpPr>
        <p:spPr>
          <a:xfrm>
            <a:off x="5111015" y="4330405"/>
            <a:ext cx="3996000" cy="2280304"/>
          </a:xfrm>
          <a:prstGeom prst="rect">
            <a:avLst/>
          </a:prstGeom>
          <a:noFill/>
        </p:spPr>
        <p:txBody>
          <a:bodyPr wrap="square" rtlCol="0">
            <a:spAutoFit/>
          </a:bodyPr>
          <a:lstStyle/>
          <a:p>
            <a:pPr>
              <a:lnSpc>
                <a:spcPts val="3500"/>
              </a:lnSpc>
            </a:pPr>
            <a:r>
              <a:rPr lang="ja-JP" altLang="en-US" sz="2200" dirty="0">
                <a:solidFill>
                  <a:srgbClr val="000000"/>
                </a:solidFill>
                <a:latin typeface="Meiryo UI" panose="020B0604030504040204" pitchFamily="50" charset="-128"/>
                <a:ea typeface="Meiryo UI" panose="020B0604030504040204" pitchFamily="50" charset="-128"/>
                <a:cs typeface="ヒラギノ角ゴ Pro W6"/>
              </a:rPr>
              <a:t>●結果的にリスクが発生しなくても、決められた金額を保険料として支払う必要がある（保険の種類によっては一部戻ってくる場合がある）。</a:t>
            </a:r>
            <a:endParaRPr lang="en-US" altLang="ja-JP" sz="2200" dirty="0">
              <a:solidFill>
                <a:srgbClr val="000000"/>
              </a:solidFill>
              <a:latin typeface="Meiryo UI" panose="020B0604030504040204" pitchFamily="50" charset="-128"/>
              <a:ea typeface="Meiryo UI" panose="020B0604030504040204" pitchFamily="50" charset="-128"/>
              <a:cs typeface="ヒラギノ角ゴ Pro W6"/>
            </a:endParaRPr>
          </a:p>
        </p:txBody>
      </p:sp>
      <p:sp>
        <p:nvSpPr>
          <p:cNvPr id="2" name="正方形/長方形 1">
            <a:extLst>
              <a:ext uri="{FF2B5EF4-FFF2-40B4-BE49-F238E27FC236}">
                <a16:creationId xmlns:a16="http://schemas.microsoft.com/office/drawing/2014/main" id="{1B80BC0B-525F-C471-DC98-937C372FE32A}"/>
              </a:ext>
            </a:extLst>
          </p:cNvPr>
          <p:cNvSpPr/>
          <p:nvPr/>
        </p:nvSpPr>
        <p:spPr>
          <a:xfrm>
            <a:off x="672297" y="-47648"/>
            <a:ext cx="526177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kumimoji="1" lang="ja-JP" altLang="en-US" sz="1100" dirty="0">
                <a:solidFill>
                  <a:schemeClr val="bg1"/>
                </a:solidFill>
                <a:latin typeface="BIZ UDPゴシック" panose="020B0400000000000000" pitchFamily="50" charset="-128"/>
                <a:ea typeface="BIZ UDPゴシック" panose="020B0400000000000000" pitchFamily="50" charset="-128"/>
              </a:rPr>
              <a:t>　　　よちょきん　　　　　　　　　　　　　　みんかんほけん　　　　　　　　　　　ちが</a:t>
            </a:r>
            <a:endParaRPr kumimoji="1" lang="ja-JP" altLang="en-US" sz="1400" dirty="0">
              <a:solidFill>
                <a:schemeClr val="bg1"/>
              </a:solidFill>
            </a:endParaRPr>
          </a:p>
        </p:txBody>
      </p:sp>
      <p:sp>
        <p:nvSpPr>
          <p:cNvPr id="5" name="正方形/長方形 4">
            <a:extLst>
              <a:ext uri="{FF2B5EF4-FFF2-40B4-BE49-F238E27FC236}">
                <a16:creationId xmlns:a16="http://schemas.microsoft.com/office/drawing/2014/main" id="{32EA4BA1-3A86-B1E6-A307-96C0AB41B28C}"/>
              </a:ext>
            </a:extLst>
          </p:cNvPr>
          <p:cNvSpPr/>
          <p:nvPr/>
        </p:nvSpPr>
        <p:spPr>
          <a:xfrm>
            <a:off x="2463950" y="639738"/>
            <a:ext cx="119871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rgbClr val="002060"/>
                </a:solidFill>
                <a:latin typeface="BIZ UDPゴシック" panose="020B0400000000000000" pitchFamily="50" charset="-128"/>
                <a:ea typeface="BIZ UDPゴシック" panose="020B0400000000000000" pitchFamily="50" charset="-128"/>
              </a:rPr>
              <a:t>よちょきん</a:t>
            </a:r>
            <a:endParaRPr kumimoji="1" lang="ja-JP" altLang="en-US" sz="1400" dirty="0">
              <a:solidFill>
                <a:srgbClr val="002060"/>
              </a:solidFill>
            </a:endParaRPr>
          </a:p>
        </p:txBody>
      </p:sp>
      <p:sp>
        <p:nvSpPr>
          <p:cNvPr id="7" name="正方形/長方形 6">
            <a:extLst>
              <a:ext uri="{FF2B5EF4-FFF2-40B4-BE49-F238E27FC236}">
                <a16:creationId xmlns:a16="http://schemas.microsoft.com/office/drawing/2014/main" id="{D4984B05-F769-0E50-2EA7-43C758D8ADB8}"/>
              </a:ext>
            </a:extLst>
          </p:cNvPr>
          <p:cNvSpPr/>
          <p:nvPr/>
        </p:nvSpPr>
        <p:spPr>
          <a:xfrm>
            <a:off x="6266173" y="649506"/>
            <a:ext cx="158217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rgbClr val="298054"/>
                </a:solidFill>
                <a:latin typeface="BIZ UDPゴシック" panose="020B0400000000000000" pitchFamily="50" charset="-128"/>
                <a:ea typeface="BIZ UDPゴシック" panose="020B0400000000000000" pitchFamily="50" charset="-128"/>
              </a:rPr>
              <a:t>みんかん ほけん</a:t>
            </a:r>
            <a:endParaRPr kumimoji="1" lang="ja-JP" altLang="en-US" sz="1400" dirty="0">
              <a:solidFill>
                <a:srgbClr val="298054"/>
              </a:solidFill>
            </a:endParaRPr>
          </a:p>
        </p:txBody>
      </p:sp>
      <p:sp>
        <p:nvSpPr>
          <p:cNvPr id="13" name="正方形/長方形 12">
            <a:extLst>
              <a:ext uri="{FF2B5EF4-FFF2-40B4-BE49-F238E27FC236}">
                <a16:creationId xmlns:a16="http://schemas.microsoft.com/office/drawing/2014/main" id="{24DF6F27-74DE-23FB-11E7-3EB553CC3BDA}"/>
              </a:ext>
            </a:extLst>
          </p:cNvPr>
          <p:cNvSpPr/>
          <p:nvPr/>
        </p:nvSpPr>
        <p:spPr>
          <a:xfrm>
            <a:off x="1329131" y="1439366"/>
            <a:ext cx="526177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kumimoji="1" lang="ja-JP" altLang="en-US" sz="1100" dirty="0">
                <a:solidFill>
                  <a:schemeClr val="bg1"/>
                </a:solidFill>
                <a:latin typeface="BIZ UDPゴシック" panose="020B0400000000000000" pitchFamily="50" charset="-128"/>
                <a:ea typeface="BIZ UDPゴシック" panose="020B0400000000000000" pitchFamily="50" charset="-128"/>
              </a:rPr>
              <a:t>　</a:t>
            </a:r>
            <a:r>
              <a:rPr kumimoji="1" lang="ja-JP" altLang="en-US" sz="1000" dirty="0">
                <a:solidFill>
                  <a:schemeClr val="bg1"/>
                </a:solidFill>
                <a:latin typeface="BIZ UDPゴシック" panose="020B0400000000000000" pitchFamily="50" charset="-128"/>
                <a:ea typeface="BIZ UDPゴシック" panose="020B0400000000000000" pitchFamily="50" charset="-128"/>
              </a:rPr>
              <a:t>　　</a:t>
            </a:r>
            <a:r>
              <a:rPr kumimoji="1" lang="ja-JP" altLang="en-US" sz="1000" dirty="0">
                <a:solidFill>
                  <a:schemeClr val="tx1"/>
                </a:solidFill>
                <a:latin typeface="BIZ UDPゴシック" panose="020B0400000000000000" pitchFamily="50" charset="-128"/>
                <a:ea typeface="BIZ UDPゴシック" panose="020B0400000000000000" pitchFamily="50" charset="-128"/>
              </a:rPr>
              <a:t>た　　　　　　　　　　 かね　　　　  じゆう　　　　 つか</a:t>
            </a:r>
            <a:endParaRPr kumimoji="1" lang="ja-JP" altLang="en-US" sz="1400" dirty="0">
              <a:solidFill>
                <a:schemeClr val="tx1"/>
              </a:solidFill>
            </a:endParaRPr>
          </a:p>
        </p:txBody>
      </p:sp>
      <p:sp>
        <p:nvSpPr>
          <p:cNvPr id="14" name="正方形/長方形 13">
            <a:extLst>
              <a:ext uri="{FF2B5EF4-FFF2-40B4-BE49-F238E27FC236}">
                <a16:creationId xmlns:a16="http://schemas.microsoft.com/office/drawing/2014/main" id="{91F8D54C-0DD5-4DE9-AE19-4EE1B3CD2593}"/>
              </a:ext>
            </a:extLst>
          </p:cNvPr>
          <p:cNvSpPr/>
          <p:nvPr/>
        </p:nvSpPr>
        <p:spPr>
          <a:xfrm>
            <a:off x="1600827" y="2326049"/>
            <a:ext cx="2847348" cy="32342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100" dirty="0">
                <a:solidFill>
                  <a:schemeClr val="tx1"/>
                </a:solidFill>
                <a:latin typeface="BIZ UDPゴシック" panose="020B0400000000000000" pitchFamily="50" charset="-128"/>
                <a:ea typeface="BIZ UDPゴシック" panose="020B0400000000000000" pitchFamily="50" charset="-128"/>
              </a:rPr>
              <a:t>とちゅう　　　　　　ひ　　　　だ　　　　　　 た　　</a:t>
            </a:r>
            <a:endParaRPr kumimoji="1" lang="ja-JP" altLang="en-US" sz="1400" dirty="0">
              <a:solidFill>
                <a:schemeClr val="tx1"/>
              </a:solidFill>
            </a:endParaRPr>
          </a:p>
        </p:txBody>
      </p:sp>
      <p:sp>
        <p:nvSpPr>
          <p:cNvPr id="15" name="正方形/長方形 14">
            <a:extLst>
              <a:ext uri="{FF2B5EF4-FFF2-40B4-BE49-F238E27FC236}">
                <a16:creationId xmlns:a16="http://schemas.microsoft.com/office/drawing/2014/main" id="{8F20D0C3-4BA6-381F-64DB-04506B445E12}"/>
              </a:ext>
            </a:extLst>
          </p:cNvPr>
          <p:cNvSpPr/>
          <p:nvPr/>
        </p:nvSpPr>
        <p:spPr>
          <a:xfrm>
            <a:off x="2019627" y="2783577"/>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50" dirty="0">
                <a:solidFill>
                  <a:schemeClr val="tx1"/>
                </a:solidFill>
                <a:latin typeface="BIZ UDPゴシック" panose="020B0400000000000000" pitchFamily="50" charset="-128"/>
                <a:ea typeface="BIZ UDPゴシック" panose="020B0400000000000000" pitchFamily="50" charset="-128"/>
              </a:rPr>
              <a:t>じゆう</a:t>
            </a:r>
            <a:endParaRPr kumimoji="1" lang="ja-JP" altLang="en-US" sz="1050" dirty="0">
              <a:solidFill>
                <a:schemeClr val="tx1"/>
              </a:solidFill>
            </a:endParaRPr>
          </a:p>
        </p:txBody>
      </p:sp>
      <p:sp>
        <p:nvSpPr>
          <p:cNvPr id="17" name="正方形/長方形 16">
            <a:extLst>
              <a:ext uri="{FF2B5EF4-FFF2-40B4-BE49-F238E27FC236}">
                <a16:creationId xmlns:a16="http://schemas.microsoft.com/office/drawing/2014/main" id="{2C529D18-F6DB-FF41-6AAE-C62687D031A6}"/>
              </a:ext>
            </a:extLst>
          </p:cNvPr>
          <p:cNvSpPr/>
          <p:nvPr/>
        </p:nvSpPr>
        <p:spPr>
          <a:xfrm>
            <a:off x="1448606" y="3203619"/>
            <a:ext cx="526177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kumimoji="1" lang="ja-JP" altLang="en-US" sz="1100" dirty="0">
                <a:solidFill>
                  <a:schemeClr val="bg1"/>
                </a:solidFill>
                <a:latin typeface="BIZ UDPゴシック" panose="020B0400000000000000" pitchFamily="50" charset="-128"/>
                <a:ea typeface="BIZ UDPゴシック" panose="020B0400000000000000" pitchFamily="50" charset="-128"/>
              </a:rPr>
              <a:t>　</a:t>
            </a:r>
            <a:r>
              <a:rPr kumimoji="1" lang="ja-JP" altLang="en-US" sz="1000" dirty="0">
                <a:solidFill>
                  <a:schemeClr val="bg1"/>
                </a:solidFill>
                <a:latin typeface="BIZ UDPゴシック" panose="020B0400000000000000" pitchFamily="50" charset="-128"/>
                <a:ea typeface="BIZ UDPゴシック" panose="020B0400000000000000" pitchFamily="50" charset="-128"/>
              </a:rPr>
              <a:t>　</a:t>
            </a:r>
            <a:r>
              <a:rPr lang="ja-JP" altLang="en-US" sz="1000" dirty="0">
                <a:solidFill>
                  <a:schemeClr val="tx1"/>
                </a:solidFill>
                <a:latin typeface="BIZ UDPゴシック" panose="020B0400000000000000" pitchFamily="50" charset="-128"/>
                <a:ea typeface="BIZ UDPゴシック" panose="020B0400000000000000" pitchFamily="50" charset="-128"/>
              </a:rPr>
              <a:t>あず　　　　　　 きんがく　　　　おう　　　　　　　りし</a:t>
            </a:r>
            <a:endParaRPr kumimoji="1" lang="ja-JP" altLang="en-US" sz="1400" dirty="0">
              <a:solidFill>
                <a:schemeClr val="tx1"/>
              </a:solidFill>
            </a:endParaRPr>
          </a:p>
        </p:txBody>
      </p:sp>
      <p:sp>
        <p:nvSpPr>
          <p:cNvPr id="19" name="正方形/長方形 18">
            <a:extLst>
              <a:ext uri="{FF2B5EF4-FFF2-40B4-BE49-F238E27FC236}">
                <a16:creationId xmlns:a16="http://schemas.microsoft.com/office/drawing/2014/main" id="{515C7D77-D388-5E93-54CE-04DB338CBE2C}"/>
              </a:ext>
            </a:extLst>
          </p:cNvPr>
          <p:cNvSpPr/>
          <p:nvPr/>
        </p:nvSpPr>
        <p:spPr>
          <a:xfrm>
            <a:off x="5429877" y="1737401"/>
            <a:ext cx="3671192" cy="290467"/>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100" dirty="0">
                <a:solidFill>
                  <a:schemeClr val="tx1"/>
                </a:solidFill>
                <a:latin typeface="BIZ UDPゴシック" panose="020B0400000000000000" pitchFamily="50" charset="-128"/>
                <a:ea typeface="BIZ UDPゴシック" panose="020B0400000000000000" pitchFamily="50" charset="-128"/>
              </a:rPr>
              <a:t>とちゅう　　　　　　　　　　　　　　びょうき　　　　　　　　など</a:t>
            </a:r>
            <a:endParaRPr lang="en-US" altLang="ja-JP" sz="1100" dirty="0">
              <a:solidFill>
                <a:schemeClr val="tx1"/>
              </a:solidFill>
              <a:latin typeface="BIZ UDPゴシック" panose="020B0400000000000000" pitchFamily="50" charset="-128"/>
              <a:ea typeface="BIZ UDPゴシック" panose="020B0400000000000000" pitchFamily="50" charset="-128"/>
            </a:endParaRPr>
          </a:p>
        </p:txBody>
      </p:sp>
      <p:sp>
        <p:nvSpPr>
          <p:cNvPr id="20" name="正方形/長方形 19">
            <a:extLst>
              <a:ext uri="{FF2B5EF4-FFF2-40B4-BE49-F238E27FC236}">
                <a16:creationId xmlns:a16="http://schemas.microsoft.com/office/drawing/2014/main" id="{567BE360-D609-7F01-E574-A6C65F7D39E0}"/>
              </a:ext>
            </a:extLst>
          </p:cNvPr>
          <p:cNvSpPr/>
          <p:nvPr/>
        </p:nvSpPr>
        <p:spPr>
          <a:xfrm>
            <a:off x="5622479" y="2232107"/>
            <a:ext cx="3671192" cy="290467"/>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100" dirty="0">
                <a:solidFill>
                  <a:schemeClr val="tx1"/>
                </a:solidFill>
                <a:latin typeface="BIZ UDPゴシック" panose="020B0400000000000000" pitchFamily="50" charset="-128"/>
                <a:ea typeface="BIZ UDPゴシック" panose="020B0400000000000000" pitchFamily="50" charset="-128"/>
              </a:rPr>
              <a:t>　　　　　　　 はっせい　　　　　　 ばあい</a:t>
            </a:r>
            <a:endParaRPr lang="en-US" altLang="ja-JP" sz="1100" dirty="0">
              <a:solidFill>
                <a:schemeClr val="tx1"/>
              </a:solidFill>
              <a:latin typeface="BIZ UDPゴシック" panose="020B0400000000000000" pitchFamily="50" charset="-128"/>
              <a:ea typeface="BIZ UDPゴシック" panose="020B0400000000000000" pitchFamily="50" charset="-128"/>
            </a:endParaRPr>
          </a:p>
        </p:txBody>
      </p:sp>
      <p:sp>
        <p:nvSpPr>
          <p:cNvPr id="21" name="正方形/長方形 20">
            <a:extLst>
              <a:ext uri="{FF2B5EF4-FFF2-40B4-BE49-F238E27FC236}">
                <a16:creationId xmlns:a16="http://schemas.microsoft.com/office/drawing/2014/main" id="{28EC7653-D24D-6125-4C24-880F1AD7DD04}"/>
              </a:ext>
            </a:extLst>
          </p:cNvPr>
          <p:cNvSpPr/>
          <p:nvPr/>
        </p:nvSpPr>
        <p:spPr>
          <a:xfrm>
            <a:off x="5221663" y="2655249"/>
            <a:ext cx="3948122" cy="290467"/>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100" dirty="0">
                <a:solidFill>
                  <a:schemeClr val="tx1"/>
                </a:solidFill>
                <a:latin typeface="BIZ UDPゴシック" panose="020B0400000000000000" pitchFamily="50" charset="-128"/>
                <a:ea typeface="BIZ UDPゴシック" panose="020B0400000000000000" pitchFamily="50" charset="-128"/>
              </a:rPr>
              <a:t>　　　　　　　  </a:t>
            </a:r>
            <a:r>
              <a:rPr lang="ja-JP" altLang="en-US" sz="1100" dirty="0">
                <a:solidFill>
                  <a:srgbClr val="FF0000"/>
                </a:solidFill>
                <a:latin typeface="BIZ UDPゴシック" panose="020B0400000000000000" pitchFamily="50" charset="-128"/>
                <a:ea typeface="BIZ UDPゴシック" panose="020B0400000000000000" pitchFamily="50" charset="-128"/>
              </a:rPr>
              <a:t>き</a:t>
            </a:r>
            <a:r>
              <a:rPr lang="ja-JP" altLang="en-US" sz="1100" dirty="0">
                <a:solidFill>
                  <a:schemeClr val="tx1"/>
                </a:solidFill>
                <a:latin typeface="BIZ UDPゴシック" panose="020B0400000000000000" pitchFamily="50" charset="-128"/>
                <a:ea typeface="BIZ UDPゴシック" panose="020B0400000000000000" pitchFamily="50" charset="-128"/>
              </a:rPr>
              <a:t>                         きんがく　　　 う　　　　 と</a:t>
            </a:r>
            <a:endParaRPr lang="en-US" altLang="ja-JP" sz="1100" dirty="0">
              <a:solidFill>
                <a:schemeClr val="tx1"/>
              </a:solidFill>
              <a:latin typeface="BIZ UDPゴシック" panose="020B0400000000000000" pitchFamily="50" charset="-128"/>
              <a:ea typeface="BIZ UDPゴシック" panose="020B0400000000000000" pitchFamily="50" charset="-128"/>
            </a:endParaRPr>
          </a:p>
        </p:txBody>
      </p:sp>
      <p:sp>
        <p:nvSpPr>
          <p:cNvPr id="22" name="正方形/長方形 21">
            <a:extLst>
              <a:ext uri="{FF2B5EF4-FFF2-40B4-BE49-F238E27FC236}">
                <a16:creationId xmlns:a16="http://schemas.microsoft.com/office/drawing/2014/main" id="{92347AA5-E865-3F02-C6FF-2841AEF5A195}"/>
              </a:ext>
            </a:extLst>
          </p:cNvPr>
          <p:cNvSpPr/>
          <p:nvPr/>
        </p:nvSpPr>
        <p:spPr>
          <a:xfrm>
            <a:off x="1615136" y="4364641"/>
            <a:ext cx="3671192" cy="290467"/>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100" dirty="0">
                <a:solidFill>
                  <a:schemeClr val="tx1"/>
                </a:solidFill>
                <a:latin typeface="BIZ UDPゴシック" panose="020B0400000000000000" pitchFamily="50" charset="-128"/>
                <a:ea typeface="BIZ UDPゴシック" panose="020B0400000000000000" pitchFamily="50" charset="-128"/>
              </a:rPr>
              <a:t>とちゅう　　　　びょうき　　　　　　　　など</a:t>
            </a:r>
            <a:endParaRPr lang="en-US" altLang="ja-JP" sz="1100" dirty="0">
              <a:solidFill>
                <a:schemeClr val="tx1"/>
              </a:solidFill>
              <a:latin typeface="BIZ UDPゴシック" panose="020B0400000000000000" pitchFamily="50" charset="-128"/>
              <a:ea typeface="BIZ UDPゴシック" panose="020B0400000000000000" pitchFamily="50" charset="-128"/>
            </a:endParaRPr>
          </a:p>
        </p:txBody>
      </p:sp>
      <p:sp>
        <p:nvSpPr>
          <p:cNvPr id="24" name="正方形/長方形 23">
            <a:extLst>
              <a:ext uri="{FF2B5EF4-FFF2-40B4-BE49-F238E27FC236}">
                <a16:creationId xmlns:a16="http://schemas.microsoft.com/office/drawing/2014/main" id="{1E314805-7ED0-D675-5292-D4C59A18A2F3}"/>
              </a:ext>
            </a:extLst>
          </p:cNvPr>
          <p:cNvSpPr/>
          <p:nvPr/>
        </p:nvSpPr>
        <p:spPr>
          <a:xfrm>
            <a:off x="1100001" y="4831957"/>
            <a:ext cx="3671192" cy="290467"/>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100" dirty="0">
                <a:solidFill>
                  <a:schemeClr val="tx1"/>
                </a:solidFill>
                <a:latin typeface="BIZ UDPゴシック" panose="020B0400000000000000" pitchFamily="50" charset="-128"/>
                <a:ea typeface="BIZ UDPゴシック" panose="020B0400000000000000" pitchFamily="50" charset="-128"/>
              </a:rPr>
              <a:t>　　　　　　　 はっせい　　　　　　 ばあい             </a:t>
            </a:r>
            <a:r>
              <a:rPr lang="ja-JP" altLang="en-US" sz="1100" dirty="0">
                <a:solidFill>
                  <a:srgbClr val="FF0000"/>
                </a:solidFill>
                <a:latin typeface="BIZ UDPゴシック" panose="020B0400000000000000" pitchFamily="50" charset="-128"/>
                <a:ea typeface="BIZ UDPゴシック" panose="020B0400000000000000" pitchFamily="50" charset="-128"/>
              </a:rPr>
              <a:t>ひつよう</a:t>
            </a:r>
            <a:endParaRPr lang="en-US" altLang="ja-JP" sz="1100" dirty="0">
              <a:solidFill>
                <a:srgbClr val="FF0000"/>
              </a:solidFill>
              <a:latin typeface="BIZ UDPゴシック" panose="020B0400000000000000" pitchFamily="50" charset="-128"/>
              <a:ea typeface="BIZ UDPゴシック" panose="020B0400000000000000" pitchFamily="50" charset="-128"/>
            </a:endParaRPr>
          </a:p>
        </p:txBody>
      </p:sp>
      <p:sp>
        <p:nvSpPr>
          <p:cNvPr id="25" name="正方形/長方形 24">
            <a:extLst>
              <a:ext uri="{FF2B5EF4-FFF2-40B4-BE49-F238E27FC236}">
                <a16:creationId xmlns:a16="http://schemas.microsoft.com/office/drawing/2014/main" id="{50937DA5-90C4-1ADB-DAB4-64B4246019D0}"/>
              </a:ext>
            </a:extLst>
          </p:cNvPr>
          <p:cNvSpPr/>
          <p:nvPr/>
        </p:nvSpPr>
        <p:spPr>
          <a:xfrm>
            <a:off x="628354" y="5256523"/>
            <a:ext cx="4398110" cy="290467"/>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100" dirty="0">
                <a:solidFill>
                  <a:schemeClr val="tx1"/>
                </a:solidFill>
                <a:latin typeface="BIZ UDPゴシック" panose="020B0400000000000000" pitchFamily="50" charset="-128"/>
                <a:ea typeface="BIZ UDPゴシック" panose="020B0400000000000000" pitchFamily="50" charset="-128"/>
              </a:rPr>
              <a:t>　　　　　　　 きんがく　　　た　　　　　　　　　　　　　　　　　　かぎ　　　　　　　　　　　　　　　</a:t>
            </a:r>
            <a:endParaRPr lang="en-US" altLang="ja-JP" sz="1100" dirty="0">
              <a:solidFill>
                <a:schemeClr val="tx1"/>
              </a:solidFill>
              <a:latin typeface="BIZ UDPゴシック" panose="020B0400000000000000" pitchFamily="50" charset="-128"/>
              <a:ea typeface="BIZ UDPゴシック" panose="020B0400000000000000" pitchFamily="50" charset="-128"/>
            </a:endParaRPr>
          </a:p>
        </p:txBody>
      </p:sp>
      <p:sp>
        <p:nvSpPr>
          <p:cNvPr id="26" name="正方形/長方形 25">
            <a:extLst>
              <a:ext uri="{FF2B5EF4-FFF2-40B4-BE49-F238E27FC236}">
                <a16:creationId xmlns:a16="http://schemas.microsoft.com/office/drawing/2014/main" id="{23232A47-23F5-AC6E-9C1C-9304A3000F54}"/>
              </a:ext>
            </a:extLst>
          </p:cNvPr>
          <p:cNvSpPr/>
          <p:nvPr/>
        </p:nvSpPr>
        <p:spPr>
          <a:xfrm>
            <a:off x="5466185" y="4254520"/>
            <a:ext cx="2741900" cy="290467"/>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100" dirty="0">
                <a:solidFill>
                  <a:schemeClr val="tx1"/>
                </a:solidFill>
                <a:latin typeface="BIZ UDPゴシック" panose="020B0400000000000000" pitchFamily="50" charset="-128"/>
                <a:ea typeface="BIZ UDPゴシック" panose="020B0400000000000000" pitchFamily="50" charset="-128"/>
              </a:rPr>
              <a:t>けっかてき　　　　　　　　　　　　はっせい　　</a:t>
            </a:r>
            <a:endParaRPr lang="en-US" altLang="ja-JP" sz="1100" dirty="0">
              <a:solidFill>
                <a:schemeClr val="tx1"/>
              </a:solidFill>
              <a:latin typeface="BIZ UDPゴシック" panose="020B0400000000000000" pitchFamily="50" charset="-128"/>
              <a:ea typeface="BIZ UDPゴシック" panose="020B0400000000000000" pitchFamily="50" charset="-128"/>
            </a:endParaRPr>
          </a:p>
        </p:txBody>
      </p:sp>
      <p:sp>
        <p:nvSpPr>
          <p:cNvPr id="27" name="正方形/長方形 26">
            <a:extLst>
              <a:ext uri="{FF2B5EF4-FFF2-40B4-BE49-F238E27FC236}">
                <a16:creationId xmlns:a16="http://schemas.microsoft.com/office/drawing/2014/main" id="{600565F3-4241-9029-C144-BA550D4C52A2}"/>
              </a:ext>
            </a:extLst>
          </p:cNvPr>
          <p:cNvSpPr/>
          <p:nvPr/>
        </p:nvSpPr>
        <p:spPr>
          <a:xfrm>
            <a:off x="5173785" y="4685773"/>
            <a:ext cx="4097369" cy="290467"/>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100" dirty="0">
                <a:solidFill>
                  <a:schemeClr val="tx1"/>
                </a:solidFill>
                <a:latin typeface="BIZ UDPゴシック" panose="020B0400000000000000" pitchFamily="50" charset="-128"/>
                <a:ea typeface="BIZ UDPゴシック" panose="020B0400000000000000" pitchFamily="50" charset="-128"/>
              </a:rPr>
              <a:t>き　　　　　　　　　　　きんがく　　　ほけんりょう　　　　　　　し　</a:t>
            </a:r>
            <a:endParaRPr lang="en-US" altLang="ja-JP" sz="1100" dirty="0">
              <a:solidFill>
                <a:schemeClr val="tx1"/>
              </a:solidFill>
              <a:latin typeface="BIZ UDPゴシック" panose="020B0400000000000000" pitchFamily="50" charset="-128"/>
              <a:ea typeface="BIZ UDPゴシック" panose="020B0400000000000000" pitchFamily="50" charset="-128"/>
            </a:endParaRPr>
          </a:p>
        </p:txBody>
      </p:sp>
      <p:sp>
        <p:nvSpPr>
          <p:cNvPr id="12" name="正方形/長方形 11">
            <a:extLst>
              <a:ext uri="{FF2B5EF4-FFF2-40B4-BE49-F238E27FC236}">
                <a16:creationId xmlns:a16="http://schemas.microsoft.com/office/drawing/2014/main" id="{77D86240-62D4-69EA-0E9E-26BBB5881249}"/>
              </a:ext>
            </a:extLst>
          </p:cNvPr>
          <p:cNvSpPr/>
          <p:nvPr/>
        </p:nvSpPr>
        <p:spPr>
          <a:xfrm>
            <a:off x="5173785" y="5105797"/>
            <a:ext cx="4097369" cy="290467"/>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100" dirty="0">
                <a:solidFill>
                  <a:schemeClr val="tx1"/>
                </a:solidFill>
                <a:latin typeface="BIZ UDPゴシック" panose="020B0400000000000000" pitchFamily="50" charset="-128"/>
                <a:ea typeface="BIZ UDPゴシック" panose="020B0400000000000000" pitchFamily="50" charset="-128"/>
              </a:rPr>
              <a:t>はら　　ひつよう　　　　　　　　　　ほけん　　　　しゅるい　</a:t>
            </a:r>
            <a:endParaRPr lang="en-US" altLang="ja-JP" sz="1100" dirty="0">
              <a:solidFill>
                <a:schemeClr val="tx1"/>
              </a:solidFill>
              <a:latin typeface="BIZ UDPゴシック" panose="020B0400000000000000" pitchFamily="50" charset="-128"/>
              <a:ea typeface="BIZ UDPゴシック" panose="020B0400000000000000" pitchFamily="50" charset="-128"/>
            </a:endParaRPr>
          </a:p>
        </p:txBody>
      </p:sp>
      <p:sp>
        <p:nvSpPr>
          <p:cNvPr id="18" name="正方形/長方形 17">
            <a:extLst>
              <a:ext uri="{FF2B5EF4-FFF2-40B4-BE49-F238E27FC236}">
                <a16:creationId xmlns:a16="http://schemas.microsoft.com/office/drawing/2014/main" id="{41A41509-8FC2-87E8-BB09-E76D080EB358}"/>
              </a:ext>
            </a:extLst>
          </p:cNvPr>
          <p:cNvSpPr/>
          <p:nvPr/>
        </p:nvSpPr>
        <p:spPr>
          <a:xfrm>
            <a:off x="5087721" y="5596027"/>
            <a:ext cx="4097369" cy="290467"/>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100" dirty="0">
                <a:solidFill>
                  <a:schemeClr val="tx1"/>
                </a:solidFill>
                <a:latin typeface="BIZ UDPゴシック" panose="020B0400000000000000" pitchFamily="50" charset="-128"/>
                <a:ea typeface="BIZ UDPゴシック" panose="020B0400000000000000" pitchFamily="50" charset="-128"/>
              </a:rPr>
              <a:t>　　　　　　　　　　いちぶ　もど　　　　　　　　　ばあい　</a:t>
            </a:r>
            <a:endParaRPr lang="en-US" altLang="ja-JP" sz="1100" dirty="0">
              <a:solidFill>
                <a:schemeClr val="tx1"/>
              </a:solidFill>
              <a:latin typeface="BIZ UDPゴシック" panose="020B0400000000000000" pitchFamily="50" charset="-128"/>
              <a:ea typeface="BIZ UDPゴシック" panose="020B0400000000000000" pitchFamily="50" charset="-128"/>
            </a:endParaRPr>
          </a:p>
        </p:txBody>
      </p:sp>
    </p:spTree>
    <p:custDataLst>
      <p:tags r:id="rId1"/>
    </p:custDataLst>
    <p:extLst>
      <p:ext uri="{BB962C8B-B14F-4D97-AF65-F5344CB8AC3E}">
        <p14:creationId xmlns:p14="http://schemas.microsoft.com/office/powerpoint/2010/main" val="2641799929"/>
      </p:ext>
    </p:extLst>
  </p:cSld>
  <p:clrMapOvr>
    <a:masterClrMapping/>
  </p:clrMapOvr>
  <mc:AlternateContent xmlns:mc="http://schemas.openxmlformats.org/markup-compatibility/2006" xmlns:p14="http://schemas.microsoft.com/office/powerpoint/2010/main">
    <mc:Choice Requires="p14">
      <p:transition spd="slow" p14:dur="2000" advTm="108837"/>
    </mc:Choice>
    <mc:Fallback xmlns="">
      <p:transition spd="slow" advTm="10883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500"/>
                                        <p:tgtEl>
                                          <p:spTgt spid="2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500"/>
                                        <p:tgtEl>
                                          <p:spTgt spid="19"/>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fade">
                                      <p:cBhvr>
                                        <p:cTn id="44" dur="500"/>
                                        <p:tgtEl>
                                          <p:spTgt spid="20"/>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500"/>
                                        <p:tgtEl>
                                          <p:spTgt spid="2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500"/>
                                        <p:tgtEl>
                                          <p:spTgt spid="16"/>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500"/>
                                        <p:tgtEl>
                                          <p:spTgt spid="26"/>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fade">
                                      <p:cBhvr>
                                        <p:cTn id="58" dur="500"/>
                                        <p:tgtEl>
                                          <p:spTgt spid="27"/>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fade">
                                      <p:cBhvr>
                                        <p:cTn id="61" dur="500"/>
                                        <p:tgtEl>
                                          <p:spTgt spid="12"/>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fade">
                                      <p:cBhvr>
                                        <p:cTn id="6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6" grpId="0"/>
      <p:bldP spid="13" grpId="0"/>
      <p:bldP spid="14" grpId="0"/>
      <p:bldP spid="15" grpId="0"/>
      <p:bldP spid="17" grpId="0"/>
      <p:bldP spid="19" grpId="0"/>
      <p:bldP spid="20" grpId="0"/>
      <p:bldP spid="21" grpId="0"/>
      <p:bldP spid="22" grpId="0"/>
      <p:bldP spid="24" grpId="0"/>
      <p:bldP spid="25" grpId="0"/>
      <p:bldP spid="26" grpId="0"/>
      <p:bldP spid="27" grpId="0"/>
      <p:bldP spid="12" grpId="0"/>
      <p:bldP spid="1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正方形/長方形 30">
            <a:extLst>
              <a:ext uri="{FF2B5EF4-FFF2-40B4-BE49-F238E27FC236}">
                <a16:creationId xmlns:a16="http://schemas.microsoft.com/office/drawing/2014/main" id="{7ED2D9EC-3DF3-43EA-A2B7-33018B2A4003}"/>
              </a:ext>
            </a:extLst>
          </p:cNvPr>
          <p:cNvSpPr/>
          <p:nvPr/>
        </p:nvSpPr>
        <p:spPr>
          <a:xfrm>
            <a:off x="0" y="0"/>
            <a:ext cx="9144000" cy="716948"/>
          </a:xfrm>
          <a:prstGeom prst="rect">
            <a:avLst/>
          </a:prstGeom>
          <a:solidFill>
            <a:srgbClr val="33996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bwMode="white">
          <a:xfrm>
            <a:off x="461965" y="30760"/>
            <a:ext cx="392287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保険のしくみ</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①</a:t>
            </a:r>
          </a:p>
        </p:txBody>
      </p:sp>
      <p:sp>
        <p:nvSpPr>
          <p:cNvPr id="12" name="角丸四角形 11"/>
          <p:cNvSpPr/>
          <p:nvPr/>
        </p:nvSpPr>
        <p:spPr>
          <a:xfrm>
            <a:off x="200416" y="1063641"/>
            <a:ext cx="3950897" cy="2335610"/>
          </a:xfrm>
          <a:prstGeom prst="roundRect">
            <a:avLst/>
          </a:prstGeom>
          <a:ln w="38100">
            <a:solidFill>
              <a:schemeClr val="accent4">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3200" b="1" dirty="0">
                <a:latin typeface="Meiryo UI" panose="020B0604030504040204" pitchFamily="50" charset="-128"/>
                <a:ea typeface="Meiryo UI" panose="020B0604030504040204" pitchFamily="50" charset="-128"/>
                <a:cs typeface="ヒラギノ丸ゴ Pro W4"/>
              </a:rPr>
              <a:t>100</a:t>
            </a:r>
            <a:r>
              <a:rPr kumimoji="1" lang="ja-JP" altLang="en-US" sz="3200" b="1" dirty="0">
                <a:latin typeface="Meiryo UI" panose="020B0604030504040204" pitchFamily="50" charset="-128"/>
                <a:ea typeface="Meiryo UI" panose="020B0604030504040204" pitchFamily="50" charset="-128"/>
                <a:cs typeface="ヒラギノ丸ゴ Pro W4"/>
              </a:rPr>
              <a:t>人の部員がいる</a:t>
            </a:r>
            <a:endParaRPr kumimoji="1" lang="en-US" altLang="ja-JP" sz="3200" b="1" dirty="0">
              <a:latin typeface="Meiryo UI" panose="020B0604030504040204" pitchFamily="50" charset="-128"/>
              <a:ea typeface="Meiryo UI" panose="020B0604030504040204" pitchFamily="50" charset="-128"/>
              <a:cs typeface="ヒラギノ丸ゴ Pro W4"/>
            </a:endParaRPr>
          </a:p>
          <a:p>
            <a:pPr algn="ctr"/>
            <a:r>
              <a:rPr lang="ja-JP" altLang="en-US" sz="3200" b="1" dirty="0">
                <a:latin typeface="Meiryo UI" panose="020B0604030504040204" pitchFamily="50" charset="-128"/>
                <a:ea typeface="Meiryo UI" panose="020B0604030504040204" pitchFamily="50" charset="-128"/>
                <a:cs typeface="ヒラギノ丸ゴ Pro W4"/>
              </a:rPr>
              <a:t>サッカーチーム</a:t>
            </a:r>
            <a:endParaRPr lang="en-US" altLang="ja-JP" sz="3200" b="1" dirty="0">
              <a:latin typeface="Meiryo UI" panose="020B0604030504040204" pitchFamily="50" charset="-128"/>
              <a:ea typeface="Meiryo UI" panose="020B0604030504040204" pitchFamily="50" charset="-128"/>
              <a:cs typeface="ヒラギノ丸ゴ Pro W4"/>
            </a:endParaRPr>
          </a:p>
        </p:txBody>
      </p:sp>
      <p:grpSp>
        <p:nvGrpSpPr>
          <p:cNvPr id="2" name="グループ化 1"/>
          <p:cNvGrpSpPr/>
          <p:nvPr/>
        </p:nvGrpSpPr>
        <p:grpSpPr>
          <a:xfrm>
            <a:off x="5005388" y="4039211"/>
            <a:ext cx="3950722" cy="2335610"/>
            <a:chOff x="5005388" y="4039211"/>
            <a:chExt cx="3467100" cy="2335610"/>
          </a:xfrm>
        </p:grpSpPr>
        <p:sp>
          <p:nvSpPr>
            <p:cNvPr id="15" name="角丸四角形 14"/>
            <p:cNvSpPr/>
            <p:nvPr/>
          </p:nvSpPr>
          <p:spPr>
            <a:xfrm>
              <a:off x="5005388" y="4039211"/>
              <a:ext cx="3467100" cy="2335610"/>
            </a:xfrm>
            <a:prstGeom prst="roundRect">
              <a:avLst/>
            </a:prstGeom>
            <a:ln w="38100">
              <a:solidFill>
                <a:schemeClr val="accent4">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3200" b="1" dirty="0">
                  <a:latin typeface="Meiryo UI" panose="020B0604030504040204" pitchFamily="50" charset="-128"/>
                  <a:ea typeface="Meiryo UI" panose="020B0604030504040204" pitchFamily="50" charset="-128"/>
                  <a:cs typeface="ヒラギノ丸ゴ Pro W4"/>
                </a:rPr>
                <a:t>治療にかかる費用は</a:t>
              </a:r>
              <a:endParaRPr lang="en-US" altLang="ja-JP" sz="3200" b="1" dirty="0">
                <a:latin typeface="Meiryo UI" panose="020B0604030504040204" pitchFamily="50" charset="-128"/>
                <a:ea typeface="Meiryo UI" panose="020B0604030504040204" pitchFamily="50" charset="-128"/>
                <a:cs typeface="ヒラギノ丸ゴ Pro W4"/>
              </a:endParaRPr>
            </a:p>
            <a:p>
              <a:pPr algn="ctr"/>
              <a:r>
                <a:rPr lang="en-US" altLang="ja-JP" sz="3200" b="1" dirty="0">
                  <a:latin typeface="Meiryo UI" panose="020B0604030504040204" pitchFamily="50" charset="-128"/>
                  <a:ea typeface="Meiryo UI" panose="020B0604030504040204" pitchFamily="50" charset="-128"/>
                  <a:cs typeface="ヒラギノ丸ゴ Pro W4"/>
                </a:rPr>
                <a:t>1</a:t>
              </a:r>
              <a:r>
                <a:rPr lang="ja-JP" altLang="en-US" sz="3200" b="1" dirty="0">
                  <a:latin typeface="Meiryo UI" panose="020B0604030504040204" pitchFamily="50" charset="-128"/>
                  <a:ea typeface="Meiryo UI" panose="020B0604030504040204" pitchFamily="50" charset="-128"/>
                  <a:cs typeface="ヒラギノ丸ゴ Pro W4"/>
                </a:rPr>
                <a:t>人</a:t>
              </a:r>
              <a:r>
                <a:rPr lang="en-US" altLang="ja-JP" sz="3200" b="1" dirty="0">
                  <a:latin typeface="Meiryo UI" panose="020B0604030504040204" pitchFamily="50" charset="-128"/>
                  <a:ea typeface="Meiryo UI" panose="020B0604030504040204" pitchFamily="50" charset="-128"/>
                  <a:cs typeface="ヒラギノ丸ゴ Pro W4"/>
                </a:rPr>
                <a:t>10,000</a:t>
              </a:r>
              <a:r>
                <a:rPr kumimoji="1" lang="ja-JP" altLang="en-US" sz="3200" b="1" dirty="0">
                  <a:latin typeface="Meiryo UI" panose="020B0604030504040204" pitchFamily="50" charset="-128"/>
                  <a:ea typeface="Meiryo UI" panose="020B0604030504040204" pitchFamily="50" charset="-128"/>
                  <a:cs typeface="ヒラギノ丸ゴ Pro W4"/>
                </a:rPr>
                <a:t>円</a:t>
              </a:r>
              <a:endParaRPr kumimoji="1" lang="en-US" altLang="ja-JP" sz="3200" b="1" dirty="0">
                <a:latin typeface="Meiryo UI" panose="020B0604030504040204" pitchFamily="50" charset="-128"/>
                <a:ea typeface="Meiryo UI" panose="020B0604030504040204" pitchFamily="50" charset="-128"/>
                <a:cs typeface="ヒラギノ丸ゴ Pro W4"/>
              </a:endParaRPr>
            </a:p>
            <a:p>
              <a:pPr algn="ctr"/>
              <a:endParaRPr kumimoji="1" lang="en-US" altLang="ja-JP" sz="2400" b="1" dirty="0">
                <a:latin typeface="Meiryo UI" panose="020B0604030504040204" pitchFamily="50" charset="-128"/>
                <a:ea typeface="Meiryo UI" panose="020B0604030504040204" pitchFamily="50" charset="-128"/>
                <a:cs typeface="ヒラギノ丸ゴ Pro W4"/>
              </a:endParaRPr>
            </a:p>
          </p:txBody>
        </p:sp>
        <p:grpSp>
          <p:nvGrpSpPr>
            <p:cNvPr id="34" name="図形グループ 33"/>
            <p:cNvGrpSpPr/>
            <p:nvPr/>
          </p:nvGrpSpPr>
          <p:grpSpPr>
            <a:xfrm>
              <a:off x="6005876" y="5520154"/>
              <a:ext cx="1452563" cy="559691"/>
              <a:chOff x="6005876" y="5641383"/>
              <a:chExt cx="1452563" cy="559691"/>
            </a:xfrm>
          </p:grpSpPr>
          <p:sp>
            <p:nvSpPr>
              <p:cNvPr id="4" name="正方形/長方形 3"/>
              <p:cNvSpPr/>
              <p:nvPr/>
            </p:nvSpPr>
            <p:spPr>
              <a:xfrm>
                <a:off x="6005876" y="5641383"/>
                <a:ext cx="1452563" cy="559691"/>
              </a:xfrm>
              <a:prstGeom prst="rect">
                <a:avLst/>
              </a:prstGeom>
              <a:solidFill>
                <a:schemeClr val="bg2"/>
              </a:solidFill>
              <a:ln w="25400">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6296872" y="5868800"/>
                <a:ext cx="351378" cy="276999"/>
              </a:xfrm>
              <a:prstGeom prst="rect">
                <a:avLst/>
              </a:prstGeom>
              <a:noFill/>
            </p:spPr>
            <p:txBody>
              <a:bodyPr wrap="none" rtlCol="0">
                <a:spAutoFit/>
              </a:bodyPr>
              <a:lstStyle/>
              <a:p>
                <a:r>
                  <a:rPr kumimoji="1" lang="en-US" altLang="ja-JP" sz="1200" b="1" dirty="0">
                    <a:solidFill>
                      <a:schemeClr val="accent2">
                        <a:lumMod val="60000"/>
                        <a:lumOff val="40000"/>
                      </a:schemeClr>
                    </a:solidFill>
                    <a:latin typeface="ヒラギノ丸ゴ Pro W4"/>
                    <a:ea typeface="ヒラギノ丸ゴ Pro W4"/>
                    <a:cs typeface="ヒラギノ丸ゴ Pro W4"/>
                  </a:rPr>
                  <a:t>●</a:t>
                </a:r>
                <a:endParaRPr kumimoji="1" lang="ja-JP" altLang="en-US" sz="1200" b="1" dirty="0">
                  <a:solidFill>
                    <a:schemeClr val="accent2">
                      <a:lumMod val="60000"/>
                      <a:lumOff val="40000"/>
                    </a:schemeClr>
                  </a:solidFill>
                  <a:latin typeface="ヒラギノ丸ゴ Pro W4"/>
                  <a:ea typeface="ヒラギノ丸ゴ Pro W4"/>
                  <a:cs typeface="ヒラギノ丸ゴ Pro W4"/>
                </a:endParaRPr>
              </a:p>
            </p:txBody>
          </p:sp>
          <p:sp>
            <p:nvSpPr>
              <p:cNvPr id="25" name="円/楕円 24"/>
              <p:cNvSpPr/>
              <p:nvPr/>
            </p:nvSpPr>
            <p:spPr>
              <a:xfrm>
                <a:off x="6543243" y="5714287"/>
                <a:ext cx="372732" cy="407206"/>
              </a:xfrm>
              <a:prstGeom prst="ellipse">
                <a:avLst/>
              </a:prstGeom>
              <a:solidFill>
                <a:schemeClr val="bg1"/>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6040391" y="5764374"/>
                <a:ext cx="607859" cy="253916"/>
              </a:xfrm>
              <a:prstGeom prst="rect">
                <a:avLst/>
              </a:prstGeom>
              <a:noFill/>
            </p:spPr>
            <p:txBody>
              <a:bodyPr wrap="none" rtlCol="0">
                <a:spAutoFit/>
              </a:bodyPr>
              <a:lstStyle/>
              <a:p>
                <a:r>
                  <a:rPr kumimoji="1" lang="ja-JP" altLang="en-US" sz="1050" b="1" dirty="0">
                    <a:latin typeface="ヒラギノ丸ゴ Pro W4"/>
                    <a:ea typeface="ヒラギノ丸ゴ Pro W4"/>
                    <a:cs typeface="ヒラギノ丸ゴ Pro W4"/>
                  </a:rPr>
                  <a:t>壱万円</a:t>
                </a:r>
              </a:p>
            </p:txBody>
          </p:sp>
        </p:grpSp>
      </p:grpSp>
      <p:sp>
        <p:nvSpPr>
          <p:cNvPr id="27" name="右矢印 26"/>
          <p:cNvSpPr/>
          <p:nvPr/>
        </p:nvSpPr>
        <p:spPr bwMode="gray">
          <a:xfrm>
            <a:off x="4373679" y="1989130"/>
            <a:ext cx="458788" cy="484632"/>
          </a:xfrm>
          <a:prstGeom prst="rightArrow">
            <a:avLst/>
          </a:prstGeom>
          <a:solidFill>
            <a:schemeClr val="accent4">
              <a:lumMod val="75000"/>
            </a:schemeClr>
          </a:solidFill>
          <a:ln w="3175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8" name="右矢印 27"/>
          <p:cNvSpPr/>
          <p:nvPr/>
        </p:nvSpPr>
        <p:spPr bwMode="gray">
          <a:xfrm>
            <a:off x="4373679" y="5035522"/>
            <a:ext cx="458788" cy="484632"/>
          </a:xfrm>
          <a:prstGeom prst="rightArrow">
            <a:avLst/>
          </a:prstGeom>
          <a:solidFill>
            <a:schemeClr val="accent4">
              <a:lumMod val="75000"/>
            </a:schemeClr>
          </a:solidFill>
          <a:ln w="3175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9" name="右矢印 28"/>
          <p:cNvSpPr/>
          <p:nvPr/>
        </p:nvSpPr>
        <p:spPr bwMode="gray">
          <a:xfrm rot="8166730">
            <a:off x="4373679" y="3494655"/>
            <a:ext cx="458788" cy="484632"/>
          </a:xfrm>
          <a:prstGeom prst="rightArrow">
            <a:avLst/>
          </a:prstGeom>
          <a:solidFill>
            <a:schemeClr val="accent4">
              <a:lumMod val="75000"/>
            </a:schemeClr>
          </a:solidFill>
          <a:ln w="3175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nvGrpSpPr>
          <p:cNvPr id="7" name="図形グループ 6"/>
          <p:cNvGrpSpPr/>
          <p:nvPr/>
        </p:nvGrpSpPr>
        <p:grpSpPr>
          <a:xfrm>
            <a:off x="152791" y="4070635"/>
            <a:ext cx="3998522" cy="2387215"/>
            <a:chOff x="690543" y="4191864"/>
            <a:chExt cx="3467100" cy="2387215"/>
          </a:xfrm>
        </p:grpSpPr>
        <p:sp>
          <p:nvSpPr>
            <p:cNvPr id="14" name="角丸四角形 13"/>
            <p:cNvSpPr/>
            <p:nvPr/>
          </p:nvSpPr>
          <p:spPr>
            <a:xfrm>
              <a:off x="690543" y="4191864"/>
              <a:ext cx="3467100" cy="2335610"/>
            </a:xfrm>
            <a:prstGeom prst="roundRect">
              <a:avLst/>
            </a:prstGeom>
            <a:ln w="38100">
              <a:solidFill>
                <a:schemeClr val="accent4">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en-US" altLang="ja-JP" sz="2400" b="1" dirty="0">
                <a:latin typeface="Meiryo UI" panose="020B0604030504040204" pitchFamily="50" charset="-128"/>
                <a:ea typeface="Meiryo UI" panose="020B0604030504040204" pitchFamily="50" charset="-128"/>
                <a:cs typeface="ヒラギノ丸ゴ Pro W4"/>
              </a:endParaRPr>
            </a:p>
          </p:txBody>
        </p:sp>
        <p:pic>
          <p:nvPicPr>
            <p:cNvPr id="32" name="図 31"/>
            <p:cNvPicPr>
              <a:picLocks noChangeAspect="1"/>
            </p:cNvPicPr>
            <p:nvPr/>
          </p:nvPicPr>
          <p:blipFill>
            <a:blip r:embed="rId2"/>
            <a:stretch>
              <a:fillRect/>
            </a:stretch>
          </p:blipFill>
          <p:spPr>
            <a:xfrm>
              <a:off x="1719740" y="5246884"/>
              <a:ext cx="1152541" cy="1332195"/>
            </a:xfrm>
            <a:prstGeom prst="rect">
              <a:avLst/>
            </a:prstGeom>
          </p:spPr>
        </p:pic>
        <p:sp>
          <p:nvSpPr>
            <p:cNvPr id="33" name="テキスト ボックス 32"/>
            <p:cNvSpPr txBox="1"/>
            <p:nvPr/>
          </p:nvSpPr>
          <p:spPr>
            <a:xfrm>
              <a:off x="1113022" y="4321849"/>
              <a:ext cx="2663435" cy="1077218"/>
            </a:xfrm>
            <a:prstGeom prst="rect">
              <a:avLst/>
            </a:prstGeom>
            <a:noFill/>
          </p:spPr>
          <p:txBody>
            <a:bodyPr wrap="none" rtlCol="0">
              <a:spAutoFit/>
            </a:bodyPr>
            <a:lstStyle/>
            <a:p>
              <a:pPr algn="ctr"/>
              <a:r>
                <a:rPr lang="ja-JP" altLang="en-US" sz="3200" b="1" dirty="0">
                  <a:latin typeface="Meiryo UI" panose="020B0604030504040204" pitchFamily="50" charset="-128"/>
                  <a:ea typeface="Meiryo UI" panose="020B0604030504040204" pitchFamily="50" charset="-128"/>
                  <a:cs typeface="ヒラギノ丸ゴ Pro W4"/>
                </a:rPr>
                <a:t>対策をしても</a:t>
              </a:r>
              <a:endParaRPr lang="en-US" altLang="ja-JP" sz="3200" b="1" dirty="0">
                <a:latin typeface="Meiryo UI" panose="020B0604030504040204" pitchFamily="50" charset="-128"/>
                <a:ea typeface="Meiryo UI" panose="020B0604030504040204" pitchFamily="50" charset="-128"/>
                <a:cs typeface="ヒラギノ丸ゴ Pro W4"/>
              </a:endParaRPr>
            </a:p>
            <a:p>
              <a:pPr algn="ctr"/>
              <a:r>
                <a:rPr lang="ja-JP" altLang="en-US" sz="3200" b="1" dirty="0">
                  <a:latin typeface="Meiryo UI" panose="020B0604030504040204" pitchFamily="50" charset="-128"/>
                  <a:ea typeface="Meiryo UI" panose="020B0604030504040204" pitchFamily="50" charset="-128"/>
                  <a:cs typeface="ヒラギノ丸ゴ Pro W4"/>
                </a:rPr>
                <a:t>ケガは減らない</a:t>
              </a:r>
              <a:r>
                <a:rPr lang="en-US" altLang="ja-JP" sz="3200" b="1" dirty="0">
                  <a:latin typeface="Meiryo UI" panose="020B0604030504040204" pitchFamily="50" charset="-128"/>
                  <a:ea typeface="Meiryo UI" panose="020B0604030504040204" pitchFamily="50" charset="-128"/>
                  <a:cs typeface="ヒラギノ丸ゴ Pro W4"/>
                </a:rPr>
                <a:t>…</a:t>
              </a:r>
            </a:p>
          </p:txBody>
        </p:sp>
      </p:grpSp>
      <p:sp>
        <p:nvSpPr>
          <p:cNvPr id="35" name="正方形/長方形 34"/>
          <p:cNvSpPr/>
          <p:nvPr/>
        </p:nvSpPr>
        <p:spPr>
          <a:xfrm>
            <a:off x="461964" y="30760"/>
            <a:ext cx="584456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保険のしくみ①</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3" name="スライド番号プレースホルダー 2">
            <a:extLst>
              <a:ext uri="{FF2B5EF4-FFF2-40B4-BE49-F238E27FC236}">
                <a16:creationId xmlns:a16="http://schemas.microsoft.com/office/drawing/2014/main" id="{83DFA9B0-F9A9-4733-A0C9-BB523C245BEA}"/>
              </a:ext>
            </a:extLst>
          </p:cNvPr>
          <p:cNvSpPr>
            <a:spLocks noGrp="1"/>
          </p:cNvSpPr>
          <p:nvPr>
            <p:ph type="sldNum" sz="quarter" idx="4"/>
          </p:nvPr>
        </p:nvSpPr>
        <p:spPr>
          <a:xfrm>
            <a:off x="7077075" y="6470650"/>
            <a:ext cx="2057400" cy="365125"/>
          </a:xfrm>
          <a:prstGeom prst="rect">
            <a:avLst/>
          </a:prstGeom>
        </p:spPr>
        <p:txBody>
          <a:bodyPr vert="horz" lIns="91440" tIns="45720" rIns="91440" bIns="45720" rtlCol="0" anchor="ctr"/>
          <a:lstStyle>
            <a:defPPr>
              <a:defRPr lang="ja-JP"/>
            </a:defPPr>
            <a:lvl1pPr marL="0" algn="r" defTabSz="457200" rtl="0" eaLnBrk="1" latinLnBrk="0" hangingPunct="1">
              <a:defRPr kumimoji="1" sz="1800" b="1"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fld id="{CFE1D277-9C57-4E30-9C75-4A0776A97483}" type="slidenum">
              <a:rPr lang="ja-JP" altLang="en-US" smtClean="0"/>
              <a:pPr/>
              <a:t>23</a:t>
            </a:fld>
            <a:endParaRPr lang="ja-JP" altLang="en-US" dirty="0"/>
          </a:p>
        </p:txBody>
      </p:sp>
      <p:grpSp>
        <p:nvGrpSpPr>
          <p:cNvPr id="16" name="グループ化 15">
            <a:extLst>
              <a:ext uri="{FF2B5EF4-FFF2-40B4-BE49-F238E27FC236}">
                <a16:creationId xmlns:a16="http://schemas.microsoft.com/office/drawing/2014/main" id="{39FCA747-DC48-494A-A666-503A268B8915}"/>
              </a:ext>
            </a:extLst>
          </p:cNvPr>
          <p:cNvGrpSpPr/>
          <p:nvPr/>
        </p:nvGrpSpPr>
        <p:grpSpPr>
          <a:xfrm>
            <a:off x="5005388" y="1063641"/>
            <a:ext cx="3950722" cy="2335610"/>
            <a:chOff x="5005388" y="1063641"/>
            <a:chExt cx="3950722" cy="2335610"/>
          </a:xfrm>
        </p:grpSpPr>
        <p:grpSp>
          <p:nvGrpSpPr>
            <p:cNvPr id="6" name="図形グループ 5"/>
            <p:cNvGrpSpPr/>
            <p:nvPr/>
          </p:nvGrpSpPr>
          <p:grpSpPr>
            <a:xfrm>
              <a:off x="5005388" y="1063641"/>
              <a:ext cx="3950722" cy="2335610"/>
              <a:chOff x="5005388" y="1261070"/>
              <a:chExt cx="3467100" cy="2335610"/>
            </a:xfrm>
          </p:grpSpPr>
          <p:sp>
            <p:nvSpPr>
              <p:cNvPr id="13" name="角丸四角形 12"/>
              <p:cNvSpPr/>
              <p:nvPr/>
            </p:nvSpPr>
            <p:spPr>
              <a:xfrm>
                <a:off x="5005388" y="1261070"/>
                <a:ext cx="3467100" cy="2335610"/>
              </a:xfrm>
              <a:prstGeom prst="roundRect">
                <a:avLst/>
              </a:prstGeom>
              <a:ln w="38100">
                <a:solidFill>
                  <a:schemeClr val="accent4">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en-US" altLang="ja-JP" sz="2400" b="1" dirty="0">
                  <a:latin typeface="Meiryo UI" panose="020B0604030504040204" pitchFamily="50" charset="-128"/>
                  <a:ea typeface="Meiryo UI" panose="020B0604030504040204" pitchFamily="50" charset="-128"/>
                  <a:cs typeface="ヒラギノ丸ゴ Pro W4"/>
                </a:endParaRPr>
              </a:p>
            </p:txBody>
          </p:sp>
          <p:sp>
            <p:nvSpPr>
              <p:cNvPr id="30" name="テキスト ボックス 29"/>
              <p:cNvSpPr txBox="1"/>
              <p:nvPr/>
            </p:nvSpPr>
            <p:spPr>
              <a:xfrm>
                <a:off x="5231842" y="1375530"/>
                <a:ext cx="2155459" cy="2205091"/>
              </a:xfrm>
              <a:prstGeom prst="rect">
                <a:avLst/>
              </a:prstGeom>
              <a:noFill/>
            </p:spPr>
            <p:txBody>
              <a:bodyPr wrap="none" rtlCol="0">
                <a:spAutoFit/>
              </a:bodyPr>
              <a:lstStyle/>
              <a:p>
                <a:pPr algn="ctr">
                  <a:lnSpc>
                    <a:spcPct val="110000"/>
                  </a:lnSpc>
                </a:pPr>
                <a:r>
                  <a:rPr lang="ja-JP" altLang="en-US" sz="3200" b="1" dirty="0">
                    <a:latin typeface="Meiryo UI" panose="020B0604030504040204" pitchFamily="50" charset="-128"/>
                    <a:ea typeface="Meiryo UI" panose="020B0604030504040204" pitchFamily="50" charset="-128"/>
                    <a:cs typeface="ヒラギノ丸ゴ Pro W4"/>
                  </a:rPr>
                  <a:t>毎年</a:t>
                </a:r>
                <a:endParaRPr lang="en-US" altLang="ja-JP" sz="3200" b="1" dirty="0">
                  <a:latin typeface="Meiryo UI" panose="020B0604030504040204" pitchFamily="50" charset="-128"/>
                  <a:ea typeface="Meiryo UI" panose="020B0604030504040204" pitchFamily="50" charset="-128"/>
                  <a:cs typeface="ヒラギノ丸ゴ Pro W4"/>
                </a:endParaRPr>
              </a:p>
              <a:p>
                <a:pPr algn="ctr">
                  <a:lnSpc>
                    <a:spcPct val="110000"/>
                  </a:lnSpc>
                </a:pPr>
                <a:r>
                  <a:rPr lang="en-US" altLang="ja-JP" sz="3200" b="1" dirty="0">
                    <a:latin typeface="Meiryo UI" panose="020B0604030504040204" pitchFamily="50" charset="-128"/>
                    <a:ea typeface="Meiryo UI" panose="020B0604030504040204" pitchFamily="50" charset="-128"/>
                    <a:cs typeface="ヒラギノ丸ゴ Pro W4"/>
                  </a:rPr>
                  <a:t>5</a:t>
                </a:r>
                <a:r>
                  <a:rPr lang="ja-JP" altLang="en-US" sz="3200" b="1" dirty="0">
                    <a:latin typeface="Meiryo UI" panose="020B0604030504040204" pitchFamily="50" charset="-128"/>
                    <a:ea typeface="Meiryo UI" panose="020B0604030504040204" pitchFamily="50" charset="-128"/>
                    <a:cs typeface="ヒラギノ丸ゴ Pro W4"/>
                  </a:rPr>
                  <a:t>人の部員が</a:t>
                </a:r>
                <a:endParaRPr lang="en-US" altLang="ja-JP" sz="3200" b="1" dirty="0">
                  <a:latin typeface="Meiryo UI" panose="020B0604030504040204" pitchFamily="50" charset="-128"/>
                  <a:ea typeface="Meiryo UI" panose="020B0604030504040204" pitchFamily="50" charset="-128"/>
                  <a:cs typeface="ヒラギノ丸ゴ Pro W4"/>
                </a:endParaRPr>
              </a:p>
              <a:p>
                <a:pPr algn="ctr">
                  <a:lnSpc>
                    <a:spcPct val="110000"/>
                  </a:lnSpc>
                </a:pPr>
                <a:r>
                  <a:rPr lang="ja-JP" altLang="en-US" sz="3200" b="1" dirty="0">
                    <a:latin typeface="Meiryo UI" panose="020B0604030504040204" pitchFamily="50" charset="-128"/>
                    <a:ea typeface="Meiryo UI" panose="020B0604030504040204" pitchFamily="50" charset="-128"/>
                    <a:cs typeface="ヒラギノ丸ゴ Pro W4"/>
                  </a:rPr>
                  <a:t>骨折を</a:t>
                </a:r>
                <a:endParaRPr lang="en-US" altLang="ja-JP" sz="3200" b="1" dirty="0">
                  <a:latin typeface="Meiryo UI" panose="020B0604030504040204" pitchFamily="50" charset="-128"/>
                  <a:ea typeface="Meiryo UI" panose="020B0604030504040204" pitchFamily="50" charset="-128"/>
                  <a:cs typeface="ヒラギノ丸ゴ Pro W4"/>
                </a:endParaRPr>
              </a:p>
              <a:p>
                <a:pPr algn="ctr">
                  <a:lnSpc>
                    <a:spcPct val="110000"/>
                  </a:lnSpc>
                </a:pPr>
                <a:r>
                  <a:rPr lang="ja-JP" altLang="en-US" sz="3200" b="1" dirty="0">
                    <a:latin typeface="Meiryo UI" panose="020B0604030504040204" pitchFamily="50" charset="-128"/>
                    <a:ea typeface="Meiryo UI" panose="020B0604030504040204" pitchFamily="50" charset="-128"/>
                    <a:cs typeface="ヒラギノ丸ゴ Pro W4"/>
                  </a:rPr>
                  <a:t>している</a:t>
                </a:r>
                <a:endParaRPr lang="en-US" altLang="ja-JP" sz="3200" b="1" dirty="0">
                  <a:latin typeface="Meiryo UI" panose="020B0604030504040204" pitchFamily="50" charset="-128"/>
                  <a:ea typeface="Meiryo UI" panose="020B0604030504040204" pitchFamily="50" charset="-128"/>
                  <a:cs typeface="ヒラギノ丸ゴ Pro W4"/>
                </a:endParaRPr>
              </a:p>
            </p:txBody>
          </p:sp>
        </p:grpSp>
        <p:pic>
          <p:nvPicPr>
            <p:cNvPr id="11" name="図 10" descr="椅子, テーブル, マグカップ が含まれている画像&#10;&#10;自動的に生成された説明">
              <a:extLst>
                <a:ext uri="{FF2B5EF4-FFF2-40B4-BE49-F238E27FC236}">
                  <a16:creationId xmlns:a16="http://schemas.microsoft.com/office/drawing/2014/main" id="{CEF9BF96-5F9D-4A73-AF55-27F2F95AFE0C}"/>
                </a:ext>
              </a:extLst>
            </p:cNvPr>
            <p:cNvPicPr>
              <a:picLocks noChangeAspect="1"/>
            </p:cNvPicPr>
            <p:nvPr/>
          </p:nvPicPr>
          <p:blipFill>
            <a:blip r:embed="rId3"/>
            <a:stretch>
              <a:fillRect/>
            </a:stretch>
          </p:blipFill>
          <p:spPr>
            <a:xfrm>
              <a:off x="7788557" y="1281043"/>
              <a:ext cx="682764" cy="1999206"/>
            </a:xfrm>
            <a:prstGeom prst="rect">
              <a:avLst/>
            </a:prstGeom>
          </p:spPr>
        </p:pic>
      </p:grpSp>
      <p:sp>
        <p:nvSpPr>
          <p:cNvPr id="8" name="正方形/長方形 7">
            <a:extLst>
              <a:ext uri="{FF2B5EF4-FFF2-40B4-BE49-F238E27FC236}">
                <a16:creationId xmlns:a16="http://schemas.microsoft.com/office/drawing/2014/main" id="{E52E1E52-ECCA-3602-3742-5E8645BD762F}"/>
              </a:ext>
            </a:extLst>
          </p:cNvPr>
          <p:cNvSpPr/>
          <p:nvPr/>
        </p:nvSpPr>
        <p:spPr>
          <a:xfrm>
            <a:off x="580003" y="-46646"/>
            <a:ext cx="75349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bg1"/>
                </a:solidFill>
                <a:latin typeface="BIZ UDPゴシック" panose="020B0400000000000000" pitchFamily="50" charset="-128"/>
                <a:ea typeface="BIZ UDPゴシック" panose="020B0400000000000000" pitchFamily="50" charset="-128"/>
              </a:rPr>
              <a:t>ほけん</a:t>
            </a:r>
            <a:endParaRPr kumimoji="1" lang="ja-JP" altLang="en-US" sz="1400" dirty="0">
              <a:solidFill>
                <a:schemeClr val="bg1"/>
              </a:solidFill>
            </a:endParaRPr>
          </a:p>
        </p:txBody>
      </p:sp>
      <p:sp>
        <p:nvSpPr>
          <p:cNvPr id="9" name="正方形/長方形 8">
            <a:extLst>
              <a:ext uri="{FF2B5EF4-FFF2-40B4-BE49-F238E27FC236}">
                <a16:creationId xmlns:a16="http://schemas.microsoft.com/office/drawing/2014/main" id="{E853A985-2DA8-60D4-C574-C526CFD3C76B}"/>
              </a:ext>
            </a:extLst>
          </p:cNvPr>
          <p:cNvSpPr/>
          <p:nvPr/>
        </p:nvSpPr>
        <p:spPr>
          <a:xfrm>
            <a:off x="1988837" y="1535975"/>
            <a:ext cx="88964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ぶいん</a:t>
            </a:r>
            <a:endParaRPr kumimoji="1" lang="ja-JP" altLang="en-US" sz="1400" dirty="0">
              <a:solidFill>
                <a:schemeClr val="tx1"/>
              </a:solidFill>
            </a:endParaRPr>
          </a:p>
        </p:txBody>
      </p:sp>
      <p:sp>
        <p:nvSpPr>
          <p:cNvPr id="17" name="正方形/長方形 16">
            <a:extLst>
              <a:ext uri="{FF2B5EF4-FFF2-40B4-BE49-F238E27FC236}">
                <a16:creationId xmlns:a16="http://schemas.microsoft.com/office/drawing/2014/main" id="{7E547585-7E86-114E-802D-870C244C00C6}"/>
              </a:ext>
            </a:extLst>
          </p:cNvPr>
          <p:cNvSpPr/>
          <p:nvPr/>
        </p:nvSpPr>
        <p:spPr>
          <a:xfrm>
            <a:off x="6037141" y="1015087"/>
            <a:ext cx="88964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まいとし</a:t>
            </a:r>
            <a:endParaRPr kumimoji="1" lang="ja-JP" altLang="en-US" sz="1400" dirty="0">
              <a:solidFill>
                <a:schemeClr val="tx1"/>
              </a:solidFill>
            </a:endParaRPr>
          </a:p>
        </p:txBody>
      </p:sp>
      <p:sp>
        <p:nvSpPr>
          <p:cNvPr id="18" name="正方形/長方形 17">
            <a:extLst>
              <a:ext uri="{FF2B5EF4-FFF2-40B4-BE49-F238E27FC236}">
                <a16:creationId xmlns:a16="http://schemas.microsoft.com/office/drawing/2014/main" id="{47F9999E-81D1-83DD-F725-2910CE8DA889}"/>
              </a:ext>
            </a:extLst>
          </p:cNvPr>
          <p:cNvSpPr/>
          <p:nvPr/>
        </p:nvSpPr>
        <p:spPr>
          <a:xfrm>
            <a:off x="6375550" y="1571237"/>
            <a:ext cx="88964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ぶいん</a:t>
            </a:r>
            <a:endParaRPr kumimoji="1" lang="ja-JP" altLang="en-US" sz="1400" dirty="0">
              <a:solidFill>
                <a:schemeClr val="tx1"/>
              </a:solidFill>
            </a:endParaRPr>
          </a:p>
        </p:txBody>
      </p:sp>
      <p:sp>
        <p:nvSpPr>
          <p:cNvPr id="19" name="正方形/長方形 18">
            <a:extLst>
              <a:ext uri="{FF2B5EF4-FFF2-40B4-BE49-F238E27FC236}">
                <a16:creationId xmlns:a16="http://schemas.microsoft.com/office/drawing/2014/main" id="{83082314-1BB8-6064-163B-C67BC8156761}"/>
              </a:ext>
            </a:extLst>
          </p:cNvPr>
          <p:cNvSpPr/>
          <p:nvPr/>
        </p:nvSpPr>
        <p:spPr>
          <a:xfrm>
            <a:off x="5892156" y="2106155"/>
            <a:ext cx="88964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こっせつ</a:t>
            </a:r>
            <a:endParaRPr kumimoji="1" lang="ja-JP" altLang="en-US" sz="1400" dirty="0">
              <a:solidFill>
                <a:schemeClr val="tx1"/>
              </a:solidFill>
            </a:endParaRPr>
          </a:p>
        </p:txBody>
      </p:sp>
      <p:sp>
        <p:nvSpPr>
          <p:cNvPr id="20" name="正方形/長方形 19">
            <a:extLst>
              <a:ext uri="{FF2B5EF4-FFF2-40B4-BE49-F238E27FC236}">
                <a16:creationId xmlns:a16="http://schemas.microsoft.com/office/drawing/2014/main" id="{B1BB8633-F8E1-7AD1-4058-793247774E9A}"/>
              </a:ext>
            </a:extLst>
          </p:cNvPr>
          <p:cNvSpPr/>
          <p:nvPr/>
        </p:nvSpPr>
        <p:spPr>
          <a:xfrm>
            <a:off x="1080138" y="4042060"/>
            <a:ext cx="88964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たいさく</a:t>
            </a:r>
            <a:endParaRPr kumimoji="1" lang="ja-JP" altLang="en-US" sz="1400" dirty="0">
              <a:solidFill>
                <a:schemeClr val="tx1"/>
              </a:solidFill>
            </a:endParaRPr>
          </a:p>
        </p:txBody>
      </p:sp>
      <p:sp>
        <p:nvSpPr>
          <p:cNvPr id="21" name="正方形/長方形 20">
            <a:extLst>
              <a:ext uri="{FF2B5EF4-FFF2-40B4-BE49-F238E27FC236}">
                <a16:creationId xmlns:a16="http://schemas.microsoft.com/office/drawing/2014/main" id="{34BA2876-1AE2-9713-B36A-1A72FA194251}"/>
              </a:ext>
            </a:extLst>
          </p:cNvPr>
          <p:cNvSpPr/>
          <p:nvPr/>
        </p:nvSpPr>
        <p:spPr>
          <a:xfrm>
            <a:off x="1529049" y="4565750"/>
            <a:ext cx="88964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へ</a:t>
            </a:r>
            <a:endParaRPr kumimoji="1" lang="ja-JP" altLang="en-US" sz="1400" dirty="0">
              <a:solidFill>
                <a:schemeClr val="tx1"/>
              </a:solidFill>
            </a:endParaRPr>
          </a:p>
        </p:txBody>
      </p:sp>
      <p:sp>
        <p:nvSpPr>
          <p:cNvPr id="23" name="正方形/長方形 22">
            <a:extLst>
              <a:ext uri="{FF2B5EF4-FFF2-40B4-BE49-F238E27FC236}">
                <a16:creationId xmlns:a16="http://schemas.microsoft.com/office/drawing/2014/main" id="{64CBF58E-EA24-A1B9-45EE-C59678600A00}"/>
              </a:ext>
            </a:extLst>
          </p:cNvPr>
          <p:cNvSpPr/>
          <p:nvPr/>
        </p:nvSpPr>
        <p:spPr>
          <a:xfrm>
            <a:off x="5255784" y="4343281"/>
            <a:ext cx="88964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ちりょう</a:t>
            </a:r>
            <a:endParaRPr kumimoji="1" lang="ja-JP" altLang="en-US" sz="1400" dirty="0">
              <a:solidFill>
                <a:schemeClr val="tx1"/>
              </a:solidFill>
            </a:endParaRPr>
          </a:p>
        </p:txBody>
      </p:sp>
      <p:sp>
        <p:nvSpPr>
          <p:cNvPr id="24" name="正方形/長方形 23">
            <a:extLst>
              <a:ext uri="{FF2B5EF4-FFF2-40B4-BE49-F238E27FC236}">
                <a16:creationId xmlns:a16="http://schemas.microsoft.com/office/drawing/2014/main" id="{2F61FE97-4B20-E5C9-0A0B-5D39AF7882B6}"/>
              </a:ext>
            </a:extLst>
          </p:cNvPr>
          <p:cNvSpPr/>
          <p:nvPr/>
        </p:nvSpPr>
        <p:spPr>
          <a:xfrm>
            <a:off x="7446533" y="4336830"/>
            <a:ext cx="88964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ひよう</a:t>
            </a:r>
            <a:endParaRPr kumimoji="1" lang="ja-JP" altLang="en-US" sz="1400" dirty="0">
              <a:solidFill>
                <a:schemeClr val="tx1"/>
              </a:solidFill>
            </a:endParaRPr>
          </a:p>
        </p:txBody>
      </p:sp>
      <p:sp>
        <p:nvSpPr>
          <p:cNvPr id="26" name="正方形/長方形 25">
            <a:extLst>
              <a:ext uri="{FF2B5EF4-FFF2-40B4-BE49-F238E27FC236}">
                <a16:creationId xmlns:a16="http://schemas.microsoft.com/office/drawing/2014/main" id="{A3FB384C-E774-1640-9F06-CC57AC0B92AE}"/>
              </a:ext>
            </a:extLst>
          </p:cNvPr>
          <p:cNvSpPr/>
          <p:nvPr/>
        </p:nvSpPr>
        <p:spPr>
          <a:xfrm>
            <a:off x="5502596" y="4876675"/>
            <a:ext cx="88964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ひとり</a:t>
            </a:r>
            <a:endParaRPr kumimoji="1" lang="ja-JP" altLang="en-US" sz="1400" dirty="0">
              <a:solidFill>
                <a:schemeClr val="tx1"/>
              </a:solidFill>
            </a:endParaRPr>
          </a:p>
        </p:txBody>
      </p:sp>
      <p:sp>
        <p:nvSpPr>
          <p:cNvPr id="36" name="正方形/長方形 35">
            <a:extLst>
              <a:ext uri="{FF2B5EF4-FFF2-40B4-BE49-F238E27FC236}">
                <a16:creationId xmlns:a16="http://schemas.microsoft.com/office/drawing/2014/main" id="{F0FDF94D-C9CF-1ED0-2318-E96617AED595}"/>
              </a:ext>
            </a:extLst>
          </p:cNvPr>
          <p:cNvSpPr/>
          <p:nvPr/>
        </p:nvSpPr>
        <p:spPr>
          <a:xfrm>
            <a:off x="5899852" y="5446595"/>
            <a:ext cx="88964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a:solidFill>
                  <a:schemeClr val="tx1"/>
                </a:solidFill>
                <a:latin typeface="BIZ UDPゴシック" panose="020B0400000000000000" pitchFamily="50" charset="-128"/>
                <a:ea typeface="BIZ UDPゴシック" panose="020B0400000000000000" pitchFamily="50" charset="-128"/>
              </a:rPr>
              <a:t>いち</a:t>
            </a:r>
            <a:endParaRPr kumimoji="1" lang="ja-JP" altLang="en-US" sz="800" dirty="0">
              <a:solidFill>
                <a:schemeClr val="tx1"/>
              </a:solidFill>
            </a:endParaRPr>
          </a:p>
        </p:txBody>
      </p:sp>
      <p:sp>
        <p:nvSpPr>
          <p:cNvPr id="37" name="正方形/長方形 36">
            <a:extLst>
              <a:ext uri="{FF2B5EF4-FFF2-40B4-BE49-F238E27FC236}">
                <a16:creationId xmlns:a16="http://schemas.microsoft.com/office/drawing/2014/main" id="{EE04B618-3A50-25DF-2CF6-8C73A7DEB307}"/>
              </a:ext>
            </a:extLst>
          </p:cNvPr>
          <p:cNvSpPr/>
          <p:nvPr/>
        </p:nvSpPr>
        <p:spPr>
          <a:xfrm>
            <a:off x="5356880" y="1561606"/>
            <a:ext cx="88964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にん</a:t>
            </a:r>
            <a:endParaRPr kumimoji="1" lang="ja-JP" altLang="en-US" sz="1400" dirty="0">
              <a:solidFill>
                <a:schemeClr val="tx1"/>
              </a:solidFill>
            </a:endParaRPr>
          </a:p>
        </p:txBody>
      </p:sp>
    </p:spTree>
    <p:extLst>
      <p:ext uri="{BB962C8B-B14F-4D97-AF65-F5344CB8AC3E}">
        <p14:creationId xmlns:p14="http://schemas.microsoft.com/office/powerpoint/2010/main" val="1074017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500"/>
                                        <p:tgtEl>
                                          <p:spTgt spid="3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par>
                                <p:cTn id="28" presetID="10" presetClass="entr" presetSubtype="0" fill="hold"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fade">
                                      <p:cBhvr>
                                        <p:cTn id="35" dur="500"/>
                                        <p:tgtEl>
                                          <p:spTgt spid="2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500"/>
                                        <p:tgtEl>
                                          <p:spTgt spid="20"/>
                                        </p:tgtEl>
                                      </p:cBhvr>
                                    </p:animEffect>
                                  </p:childTnLst>
                                </p:cTn>
                              </p:par>
                              <p:par>
                                <p:cTn id="39" presetID="10" presetClass="entr" presetSubtype="0" fill="hold" nodeType="with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500"/>
                                        <p:tgtEl>
                                          <p:spTgt spid="7"/>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500"/>
                                        <p:tgtEl>
                                          <p:spTgt spid="2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fade">
                                      <p:cBhvr>
                                        <p:cTn id="49" dur="500"/>
                                        <p:tgtEl>
                                          <p:spTgt spid="28"/>
                                        </p:tgtEl>
                                      </p:cBhvr>
                                    </p:animEffect>
                                  </p:childTnLst>
                                </p:cTn>
                              </p:par>
                              <p:par>
                                <p:cTn id="50" presetID="10" presetClass="entr" presetSubtype="0" fill="hold" nodeType="withEffect">
                                  <p:stCondLst>
                                    <p:cond delay="0"/>
                                  </p:stCondLst>
                                  <p:childTnLst>
                                    <p:set>
                                      <p:cBhvr>
                                        <p:cTn id="51" dur="1" fill="hold">
                                          <p:stCondLst>
                                            <p:cond delay="0"/>
                                          </p:stCondLst>
                                        </p:cTn>
                                        <p:tgtEl>
                                          <p:spTgt spid="2"/>
                                        </p:tgtEl>
                                        <p:attrNameLst>
                                          <p:attrName>style.visibility</p:attrName>
                                        </p:attrNameLst>
                                      </p:cBhvr>
                                      <p:to>
                                        <p:strVal val="visible"/>
                                      </p:to>
                                    </p:set>
                                    <p:animEffect transition="in" filter="fade">
                                      <p:cBhvr>
                                        <p:cTn id="52" dur="500"/>
                                        <p:tgtEl>
                                          <p:spTgt spid="2"/>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6"/>
                                        </p:tgtEl>
                                        <p:attrNameLst>
                                          <p:attrName>style.visibility</p:attrName>
                                        </p:attrNameLst>
                                      </p:cBhvr>
                                      <p:to>
                                        <p:strVal val="visible"/>
                                      </p:to>
                                    </p:set>
                                    <p:animEffect transition="in" filter="fade">
                                      <p:cBhvr>
                                        <p:cTn id="55" dur="500"/>
                                        <p:tgtEl>
                                          <p:spTgt spid="36"/>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fade">
                                      <p:cBhvr>
                                        <p:cTn id="58" dur="500"/>
                                        <p:tgtEl>
                                          <p:spTgt spid="26"/>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500"/>
                                        <p:tgtEl>
                                          <p:spTgt spid="23"/>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7" grpId="0" animBg="1"/>
      <p:bldP spid="28" grpId="0" animBg="1"/>
      <p:bldP spid="29" grpId="0" animBg="1"/>
      <p:bldP spid="9" grpId="0"/>
      <p:bldP spid="17" grpId="0"/>
      <p:bldP spid="18" grpId="0"/>
      <p:bldP spid="19" grpId="0"/>
      <p:bldP spid="20" grpId="0"/>
      <p:bldP spid="21" grpId="0"/>
      <p:bldP spid="23" grpId="0"/>
      <p:bldP spid="24" grpId="0"/>
      <p:bldP spid="26" grpId="0"/>
      <p:bldP spid="36" grpId="0"/>
      <p:bldP spid="3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a:extLst>
              <a:ext uri="{FF2B5EF4-FFF2-40B4-BE49-F238E27FC236}">
                <a16:creationId xmlns:a16="http://schemas.microsoft.com/office/drawing/2014/main" id="{22E65E61-70D3-4FF4-9C12-1BD61FDE66F0}"/>
              </a:ext>
            </a:extLst>
          </p:cNvPr>
          <p:cNvSpPr/>
          <p:nvPr/>
        </p:nvSpPr>
        <p:spPr>
          <a:xfrm>
            <a:off x="0" y="0"/>
            <a:ext cx="9144000" cy="716948"/>
          </a:xfrm>
          <a:prstGeom prst="rect">
            <a:avLst/>
          </a:prstGeom>
          <a:solidFill>
            <a:srgbClr val="33996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bwMode="white">
          <a:xfrm>
            <a:off x="461965" y="30760"/>
            <a:ext cx="392287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保険のしくみ</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②</a:t>
            </a:r>
          </a:p>
        </p:txBody>
      </p:sp>
      <p:sp>
        <p:nvSpPr>
          <p:cNvPr id="12" name="角丸四角形 11"/>
          <p:cNvSpPr/>
          <p:nvPr/>
        </p:nvSpPr>
        <p:spPr>
          <a:xfrm>
            <a:off x="4880128" y="1092556"/>
            <a:ext cx="4138612" cy="2335610"/>
          </a:xfrm>
          <a:prstGeom prst="roundRect">
            <a:avLst/>
          </a:prstGeom>
          <a:ln w="38100">
            <a:solidFill>
              <a:srgbClr val="604A7B"/>
            </a:solidFill>
          </a:ln>
        </p:spPr>
        <p:style>
          <a:lnRef idx="2">
            <a:schemeClr val="accent6"/>
          </a:lnRef>
          <a:fillRef idx="1">
            <a:schemeClr val="lt1"/>
          </a:fillRef>
          <a:effectRef idx="0">
            <a:schemeClr val="accent6"/>
          </a:effectRef>
          <a:fontRef idx="minor">
            <a:schemeClr val="dk1"/>
          </a:fontRef>
        </p:style>
        <p:txBody>
          <a:bodyPr rtlCol="0" anchor="ctr"/>
          <a:lstStyle/>
          <a:p>
            <a:pPr algn="ctr">
              <a:lnSpc>
                <a:spcPct val="110000"/>
              </a:lnSpc>
            </a:pPr>
            <a:r>
              <a:rPr lang="ja-JP" altLang="en-US" sz="3200" b="1" dirty="0">
                <a:latin typeface="Meiryo UI" panose="020B0604030504040204" pitchFamily="50" charset="-128"/>
                <a:ea typeface="Meiryo UI" panose="020B0604030504040204" pitchFamily="50" charset="-128"/>
                <a:cs typeface="ヒラギノ丸ゴ Pro W4"/>
              </a:rPr>
              <a:t>治療にかかる費用は</a:t>
            </a:r>
            <a:endParaRPr lang="en-US" altLang="ja-JP" sz="3200" b="1" dirty="0">
              <a:latin typeface="Meiryo UI" panose="020B0604030504040204" pitchFamily="50" charset="-128"/>
              <a:ea typeface="Meiryo UI" panose="020B0604030504040204" pitchFamily="50" charset="-128"/>
              <a:cs typeface="ヒラギノ丸ゴ Pro W4"/>
            </a:endParaRPr>
          </a:p>
          <a:p>
            <a:pPr algn="ctr">
              <a:lnSpc>
                <a:spcPct val="110000"/>
              </a:lnSpc>
            </a:pPr>
            <a:r>
              <a:rPr lang="ja-JP" altLang="en-US" sz="3200" b="1" dirty="0">
                <a:latin typeface="Meiryo UI" panose="020B0604030504040204" pitchFamily="50" charset="-128"/>
                <a:ea typeface="Meiryo UI" panose="020B0604030504040204" pitchFamily="50" charset="-128"/>
                <a:cs typeface="ヒラギノ丸ゴ Pro W4"/>
              </a:rPr>
              <a:t>全員分で</a:t>
            </a:r>
            <a:endParaRPr lang="en-US" altLang="ja-JP" sz="3200" b="1" dirty="0">
              <a:latin typeface="Meiryo UI" panose="020B0604030504040204" pitchFamily="50" charset="-128"/>
              <a:ea typeface="Meiryo UI" panose="020B0604030504040204" pitchFamily="50" charset="-128"/>
              <a:cs typeface="ヒラギノ丸ゴ Pro W4"/>
            </a:endParaRPr>
          </a:p>
          <a:p>
            <a:pPr algn="ctr">
              <a:lnSpc>
                <a:spcPct val="110000"/>
              </a:lnSpc>
            </a:pPr>
            <a:r>
              <a:rPr lang="en-US" altLang="ja-JP" sz="3200" b="1" dirty="0">
                <a:latin typeface="Meiryo UI" panose="020B0604030504040204" pitchFamily="50" charset="-128"/>
                <a:ea typeface="Meiryo UI" panose="020B0604030504040204" pitchFamily="50" charset="-128"/>
                <a:cs typeface="ヒラギノ丸ゴ Pro W4"/>
              </a:rPr>
              <a:t>10,000</a:t>
            </a:r>
            <a:r>
              <a:rPr kumimoji="1" lang="ja-JP" altLang="en-US" sz="3200" b="1" dirty="0">
                <a:latin typeface="Meiryo UI" panose="020B0604030504040204" pitchFamily="50" charset="-128"/>
                <a:ea typeface="Meiryo UI" panose="020B0604030504040204" pitchFamily="50" charset="-128"/>
                <a:cs typeface="ヒラギノ丸ゴ Pro W4"/>
              </a:rPr>
              <a:t>円 </a:t>
            </a:r>
            <a:r>
              <a:rPr kumimoji="1" lang="en-US" altLang="ja-JP" sz="3200" b="1" dirty="0">
                <a:latin typeface="Meiryo UI" panose="020B0604030504040204" pitchFamily="50" charset="-128"/>
                <a:ea typeface="Meiryo UI" panose="020B0604030504040204" pitchFamily="50" charset="-128"/>
                <a:cs typeface="ヒラギノ丸ゴ Pro W4"/>
              </a:rPr>
              <a:t>×</a:t>
            </a:r>
            <a:r>
              <a:rPr kumimoji="1" lang="ja-JP" altLang="en-US" sz="3200" b="1" dirty="0">
                <a:latin typeface="Meiryo UI" panose="020B0604030504040204" pitchFamily="50" charset="-128"/>
                <a:ea typeface="Meiryo UI" panose="020B0604030504040204" pitchFamily="50" charset="-128"/>
                <a:cs typeface="ヒラギノ丸ゴ Pro W4"/>
              </a:rPr>
              <a:t> </a:t>
            </a:r>
            <a:r>
              <a:rPr lang="en-US" altLang="ja-JP" sz="3200" b="1" dirty="0">
                <a:solidFill>
                  <a:srgbClr val="FF0000"/>
                </a:solidFill>
                <a:latin typeface="Meiryo UI" panose="020B0604030504040204" pitchFamily="50" charset="-128"/>
                <a:ea typeface="Meiryo UI" panose="020B0604030504040204" pitchFamily="50" charset="-128"/>
                <a:cs typeface="ヒラギノ丸ゴ Pro W4"/>
              </a:rPr>
              <a:t>5</a:t>
            </a:r>
            <a:r>
              <a:rPr kumimoji="1" lang="ja-JP" altLang="en-US" sz="3200" b="1" dirty="0">
                <a:solidFill>
                  <a:srgbClr val="FF0000"/>
                </a:solidFill>
                <a:latin typeface="Meiryo UI" panose="020B0604030504040204" pitchFamily="50" charset="-128"/>
                <a:ea typeface="Meiryo UI" panose="020B0604030504040204" pitchFamily="50" charset="-128"/>
                <a:cs typeface="ヒラギノ丸ゴ Pro W4"/>
              </a:rPr>
              <a:t>人</a:t>
            </a:r>
            <a:endParaRPr kumimoji="1" lang="en-US" altLang="ja-JP" sz="3200" b="1" dirty="0">
              <a:latin typeface="Meiryo UI" panose="020B0604030504040204" pitchFamily="50" charset="-128"/>
              <a:ea typeface="Meiryo UI" panose="020B0604030504040204" pitchFamily="50" charset="-128"/>
              <a:cs typeface="ヒラギノ丸ゴ Pro W4"/>
            </a:endParaRPr>
          </a:p>
          <a:p>
            <a:pPr algn="ctr"/>
            <a:endParaRPr kumimoji="1" lang="en-US" altLang="ja-JP" sz="3200" b="1" dirty="0">
              <a:latin typeface="Meiryo UI" panose="020B0604030504040204" pitchFamily="50" charset="-128"/>
              <a:ea typeface="Meiryo UI" panose="020B0604030504040204" pitchFamily="50" charset="-128"/>
              <a:cs typeface="ヒラギノ丸ゴ Pro W4"/>
            </a:endParaRPr>
          </a:p>
        </p:txBody>
      </p:sp>
      <p:sp>
        <p:nvSpPr>
          <p:cNvPr id="13" name="角丸四角形 12"/>
          <p:cNvSpPr/>
          <p:nvPr/>
        </p:nvSpPr>
        <p:spPr>
          <a:xfrm>
            <a:off x="237995" y="1092556"/>
            <a:ext cx="3946653" cy="2335610"/>
          </a:xfrm>
          <a:prstGeom prst="roundRect">
            <a:avLst/>
          </a:prstGeom>
          <a:ln w="38100">
            <a:solidFill>
              <a:srgbClr val="604A7B"/>
            </a:solidFill>
          </a:ln>
        </p:spPr>
        <p:style>
          <a:lnRef idx="2">
            <a:schemeClr val="accent6"/>
          </a:lnRef>
          <a:fillRef idx="1">
            <a:schemeClr val="lt1"/>
          </a:fillRef>
          <a:effectRef idx="0">
            <a:schemeClr val="accent6"/>
          </a:effectRef>
          <a:fontRef idx="minor">
            <a:schemeClr val="dk1"/>
          </a:fontRef>
        </p:style>
        <p:txBody>
          <a:bodyPr rtlCol="0" anchor="ctr"/>
          <a:lstStyle/>
          <a:p>
            <a:endParaRPr lang="en-US" altLang="ja-JP" sz="3200" b="1" dirty="0">
              <a:latin typeface="Meiryo UI" panose="020B0604030504040204" pitchFamily="50" charset="-128"/>
              <a:ea typeface="Meiryo UI" panose="020B0604030504040204" pitchFamily="50" charset="-128"/>
              <a:cs typeface="ヒラギノ丸ゴ Pro W4"/>
            </a:endParaRPr>
          </a:p>
          <a:p>
            <a:pPr algn="ctr">
              <a:lnSpc>
                <a:spcPct val="110000"/>
              </a:lnSpc>
            </a:pPr>
            <a:r>
              <a:rPr lang="ja-JP" altLang="en-US" sz="3200" b="1" dirty="0">
                <a:latin typeface="Meiryo UI" panose="020B0604030504040204" pitchFamily="50" charset="-128"/>
                <a:ea typeface="Meiryo UI" panose="020B0604030504040204" pitchFamily="50" charset="-128"/>
                <a:cs typeface="ヒラギノ丸ゴ Pro W4"/>
              </a:rPr>
              <a:t>全員で治療</a:t>
            </a:r>
            <a:r>
              <a:rPr lang="ja-JP" altLang="en-US" sz="3200" b="1" dirty="0">
                <a:solidFill>
                  <a:schemeClr val="tx1"/>
                </a:solidFill>
                <a:latin typeface="Meiryo UI" panose="020B0604030504040204" pitchFamily="50" charset="-128"/>
                <a:ea typeface="Meiryo UI" panose="020B0604030504040204" pitchFamily="50" charset="-128"/>
                <a:cs typeface="ヒラギノ丸ゴ Pro W4"/>
              </a:rPr>
              <a:t>にかかる</a:t>
            </a:r>
            <a:endParaRPr lang="en-US" altLang="ja-JP" sz="3200" b="1" dirty="0">
              <a:solidFill>
                <a:schemeClr val="tx1"/>
              </a:solidFill>
              <a:latin typeface="Meiryo UI" panose="020B0604030504040204" pitchFamily="50" charset="-128"/>
              <a:ea typeface="Meiryo UI" panose="020B0604030504040204" pitchFamily="50" charset="-128"/>
              <a:cs typeface="ヒラギノ丸ゴ Pro W4"/>
            </a:endParaRPr>
          </a:p>
          <a:p>
            <a:pPr algn="ctr">
              <a:lnSpc>
                <a:spcPct val="110000"/>
              </a:lnSpc>
            </a:pPr>
            <a:r>
              <a:rPr lang="ja-JP" altLang="en-US" sz="3200" b="1" dirty="0">
                <a:solidFill>
                  <a:schemeClr val="tx1"/>
                </a:solidFill>
                <a:latin typeface="Meiryo UI" panose="020B0604030504040204" pitchFamily="50" charset="-128"/>
                <a:ea typeface="Meiryo UI" panose="020B0604030504040204" pitchFamily="50" charset="-128"/>
                <a:cs typeface="ヒラギノ丸ゴ Pro W4"/>
              </a:rPr>
              <a:t>費用を</a:t>
            </a:r>
            <a:r>
              <a:rPr lang="ja-JP" altLang="en-US" sz="3200" b="1" dirty="0">
                <a:latin typeface="Meiryo UI" panose="020B0604030504040204" pitchFamily="50" charset="-128"/>
                <a:ea typeface="Meiryo UI" panose="020B0604030504040204" pitchFamily="50" charset="-128"/>
                <a:cs typeface="ヒラギノ丸ゴ Pro W4"/>
              </a:rPr>
              <a:t>準備すれば</a:t>
            </a:r>
            <a:endParaRPr lang="en-US" altLang="ja-JP" sz="3200" b="1" dirty="0">
              <a:latin typeface="Meiryo UI" panose="020B0604030504040204" pitchFamily="50" charset="-128"/>
              <a:ea typeface="Meiryo UI" panose="020B0604030504040204" pitchFamily="50" charset="-128"/>
              <a:cs typeface="ヒラギノ丸ゴ Pro W4"/>
            </a:endParaRPr>
          </a:p>
          <a:p>
            <a:pPr algn="ctr">
              <a:lnSpc>
                <a:spcPct val="110000"/>
              </a:lnSpc>
            </a:pPr>
            <a:r>
              <a:rPr lang="ja-JP" altLang="en-US" sz="3200" b="1" dirty="0">
                <a:latin typeface="Meiryo UI" panose="020B0604030504040204" pitchFamily="50" charset="-128"/>
                <a:ea typeface="Meiryo UI" panose="020B0604030504040204" pitchFamily="50" charset="-128"/>
                <a:cs typeface="ヒラギノ丸ゴ Pro W4"/>
              </a:rPr>
              <a:t>よいのでは？</a:t>
            </a:r>
            <a:endParaRPr lang="en-US" altLang="ja-JP" sz="3200" b="1" dirty="0">
              <a:latin typeface="Meiryo UI" panose="020B0604030504040204" pitchFamily="50" charset="-128"/>
              <a:ea typeface="Meiryo UI" panose="020B0604030504040204" pitchFamily="50" charset="-128"/>
              <a:cs typeface="ヒラギノ丸ゴ Pro W4"/>
            </a:endParaRPr>
          </a:p>
          <a:p>
            <a:pPr algn="ctr"/>
            <a:endParaRPr lang="en-US" altLang="ja-JP" sz="3200" b="1" dirty="0">
              <a:latin typeface="Meiryo UI" panose="020B0604030504040204" pitchFamily="50" charset="-128"/>
              <a:ea typeface="Meiryo UI" panose="020B0604030504040204" pitchFamily="50" charset="-128"/>
              <a:cs typeface="ヒラギノ丸ゴ Pro W4"/>
            </a:endParaRPr>
          </a:p>
        </p:txBody>
      </p:sp>
      <p:sp>
        <p:nvSpPr>
          <p:cNvPr id="14" name="角丸四角形 13"/>
          <p:cNvSpPr/>
          <p:nvPr/>
        </p:nvSpPr>
        <p:spPr>
          <a:xfrm>
            <a:off x="4880128" y="3986858"/>
            <a:ext cx="4138612" cy="2335610"/>
          </a:xfrm>
          <a:prstGeom prst="roundRect">
            <a:avLst/>
          </a:prstGeom>
          <a:ln w="38100">
            <a:solidFill>
              <a:srgbClr val="604A7B"/>
            </a:solidFill>
          </a:ln>
        </p:spPr>
        <p:style>
          <a:lnRef idx="2">
            <a:schemeClr val="accent6"/>
          </a:lnRef>
          <a:fillRef idx="1">
            <a:schemeClr val="lt1"/>
          </a:fillRef>
          <a:effectRef idx="0">
            <a:schemeClr val="accent6"/>
          </a:effectRef>
          <a:fontRef idx="minor">
            <a:schemeClr val="dk1"/>
          </a:fontRef>
        </p:style>
        <p:txBody>
          <a:bodyPr rtlCol="0" anchor="ctr"/>
          <a:lstStyle/>
          <a:p>
            <a:pPr algn="ctr">
              <a:lnSpc>
                <a:spcPct val="110000"/>
              </a:lnSpc>
            </a:pPr>
            <a:r>
              <a:rPr lang="ja-JP" altLang="en-US" sz="3200" b="1" dirty="0">
                <a:latin typeface="Meiryo UI" panose="020B0604030504040204" pitchFamily="50" charset="-128"/>
                <a:ea typeface="Meiryo UI" panose="020B0604030504040204" pitchFamily="50" charset="-128"/>
                <a:cs typeface="ヒラギノ丸ゴ Pro W4"/>
              </a:rPr>
              <a:t>骨折した生徒は</a:t>
            </a:r>
            <a:endParaRPr lang="en-US" altLang="ja-JP" sz="3200" b="1" dirty="0">
              <a:latin typeface="Meiryo UI" panose="020B0604030504040204" pitchFamily="50" charset="-128"/>
              <a:ea typeface="Meiryo UI" panose="020B0604030504040204" pitchFamily="50" charset="-128"/>
              <a:cs typeface="ヒラギノ丸ゴ Pro W4"/>
            </a:endParaRPr>
          </a:p>
          <a:p>
            <a:pPr algn="ctr">
              <a:lnSpc>
                <a:spcPct val="110000"/>
              </a:lnSpc>
            </a:pPr>
            <a:r>
              <a:rPr lang="en-US" altLang="ja-JP" sz="3100" b="1" dirty="0">
                <a:solidFill>
                  <a:srgbClr val="FF0000"/>
                </a:solidFill>
                <a:latin typeface="Meiryo UI" panose="020B0604030504040204" pitchFamily="50" charset="-128"/>
                <a:ea typeface="Meiryo UI" panose="020B0604030504040204" pitchFamily="50" charset="-128"/>
                <a:cs typeface="ヒラギノ丸ゴ Pro W4"/>
              </a:rPr>
              <a:t>10,000</a:t>
            </a:r>
            <a:r>
              <a:rPr lang="ja-JP" altLang="en-US" sz="3100" b="1" dirty="0">
                <a:solidFill>
                  <a:srgbClr val="FF0000"/>
                </a:solidFill>
                <a:latin typeface="Meiryo UI" panose="020B0604030504040204" pitchFamily="50" charset="-128"/>
                <a:ea typeface="Meiryo UI" panose="020B0604030504040204" pitchFamily="50" charset="-128"/>
                <a:cs typeface="ヒラギノ丸ゴ Pro W4"/>
              </a:rPr>
              <a:t>円</a:t>
            </a:r>
            <a:r>
              <a:rPr lang="ja-JP" altLang="en-US" sz="3100" b="1" dirty="0">
                <a:latin typeface="Meiryo UI" panose="020B0604030504040204" pitchFamily="50" charset="-128"/>
                <a:ea typeface="Meiryo UI" panose="020B0604030504040204" pitchFamily="50" charset="-128"/>
                <a:cs typeface="ヒラギノ丸ゴ Pro W4"/>
              </a:rPr>
              <a:t>を受け取り、</a:t>
            </a:r>
            <a:endParaRPr lang="en-US" altLang="ja-JP" sz="3100" b="1" dirty="0">
              <a:latin typeface="Meiryo UI" panose="020B0604030504040204" pitchFamily="50" charset="-128"/>
              <a:ea typeface="Meiryo UI" panose="020B0604030504040204" pitchFamily="50" charset="-128"/>
              <a:cs typeface="ヒラギノ丸ゴ Pro W4"/>
            </a:endParaRPr>
          </a:p>
          <a:p>
            <a:pPr algn="ctr">
              <a:lnSpc>
                <a:spcPct val="110000"/>
              </a:lnSpc>
            </a:pPr>
            <a:r>
              <a:rPr lang="ja-JP" altLang="en-US" sz="3200" b="1" dirty="0">
                <a:latin typeface="Meiryo UI" panose="020B0604030504040204" pitchFamily="50" charset="-128"/>
                <a:ea typeface="Meiryo UI" panose="020B0604030504040204" pitchFamily="50" charset="-128"/>
                <a:cs typeface="ヒラギノ丸ゴ Pro W4"/>
              </a:rPr>
              <a:t>治療費にあてる</a:t>
            </a:r>
            <a:endParaRPr lang="en-US" altLang="ja-JP" sz="3200" b="1" dirty="0">
              <a:latin typeface="Meiryo UI" panose="020B0604030504040204" pitchFamily="50" charset="-128"/>
              <a:ea typeface="Meiryo UI" panose="020B0604030504040204" pitchFamily="50" charset="-128"/>
              <a:cs typeface="ヒラギノ丸ゴ Pro W4"/>
            </a:endParaRPr>
          </a:p>
        </p:txBody>
      </p:sp>
      <p:sp>
        <p:nvSpPr>
          <p:cNvPr id="15" name="角丸四角形 14"/>
          <p:cNvSpPr/>
          <p:nvPr/>
        </p:nvSpPr>
        <p:spPr>
          <a:xfrm>
            <a:off x="237995" y="3986858"/>
            <a:ext cx="3933953" cy="2335610"/>
          </a:xfrm>
          <a:prstGeom prst="roundRect">
            <a:avLst/>
          </a:prstGeom>
          <a:ln w="38100">
            <a:solidFill>
              <a:srgbClr val="604A7B"/>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3200" b="1" dirty="0">
                <a:latin typeface="Meiryo UI" panose="020B0604030504040204" pitchFamily="50" charset="-128"/>
                <a:ea typeface="Meiryo UI" panose="020B0604030504040204" pitchFamily="50" charset="-128"/>
                <a:cs typeface="ヒラギノ丸ゴ Pro W4"/>
              </a:rPr>
              <a:t>50,000</a:t>
            </a:r>
            <a:r>
              <a:rPr lang="ja-JP" altLang="en-US" sz="3200" b="1" dirty="0">
                <a:latin typeface="Meiryo UI" panose="020B0604030504040204" pitchFamily="50" charset="-128"/>
                <a:ea typeface="Meiryo UI" panose="020B0604030504040204" pitchFamily="50" charset="-128"/>
                <a:cs typeface="ヒラギノ丸ゴ Pro W4"/>
              </a:rPr>
              <a:t>円</a:t>
            </a:r>
            <a:r>
              <a:rPr lang="en-US" altLang="ja-JP" sz="3200" b="1" dirty="0">
                <a:latin typeface="Meiryo UI" panose="020B0604030504040204" pitchFamily="50" charset="-128"/>
                <a:ea typeface="Meiryo UI" panose="020B0604030504040204" pitchFamily="50" charset="-128"/>
                <a:cs typeface="ヒラギノ丸ゴ Pro W4"/>
              </a:rPr>
              <a:t>÷100</a:t>
            </a:r>
            <a:r>
              <a:rPr lang="ja-JP" altLang="en-US" sz="3200" b="1" dirty="0">
                <a:latin typeface="Meiryo UI" panose="020B0604030504040204" pitchFamily="50" charset="-128"/>
                <a:ea typeface="Meiryo UI" panose="020B0604030504040204" pitchFamily="50" charset="-128"/>
                <a:cs typeface="ヒラギノ丸ゴ Pro W4"/>
              </a:rPr>
              <a:t>人</a:t>
            </a:r>
            <a:endParaRPr lang="en-US" altLang="ja-JP" sz="3200" b="1" dirty="0">
              <a:latin typeface="Meiryo UI" panose="020B0604030504040204" pitchFamily="50" charset="-128"/>
              <a:ea typeface="Meiryo UI" panose="020B0604030504040204" pitchFamily="50" charset="-128"/>
              <a:cs typeface="ヒラギノ丸ゴ Pro W4"/>
            </a:endParaRPr>
          </a:p>
          <a:p>
            <a:pPr algn="ctr"/>
            <a:endParaRPr lang="en-US" altLang="ja-JP" sz="3200" b="1" dirty="0">
              <a:latin typeface="Meiryo UI" panose="020B0604030504040204" pitchFamily="50" charset="-128"/>
              <a:ea typeface="Meiryo UI" panose="020B0604030504040204" pitchFamily="50" charset="-128"/>
              <a:cs typeface="ヒラギノ丸ゴ Pro W4"/>
            </a:endParaRPr>
          </a:p>
          <a:p>
            <a:pPr algn="ctr"/>
            <a:endParaRPr lang="en-US" altLang="ja-JP" sz="3200" b="1" dirty="0">
              <a:latin typeface="Meiryo UI" panose="020B0604030504040204" pitchFamily="50" charset="-128"/>
              <a:ea typeface="Meiryo UI" panose="020B0604030504040204" pitchFamily="50" charset="-128"/>
              <a:cs typeface="ヒラギノ丸ゴ Pro W4"/>
            </a:endParaRPr>
          </a:p>
        </p:txBody>
      </p:sp>
      <p:sp>
        <p:nvSpPr>
          <p:cNvPr id="18" name="右矢印 17"/>
          <p:cNvSpPr/>
          <p:nvPr/>
        </p:nvSpPr>
        <p:spPr bwMode="gray">
          <a:xfrm>
            <a:off x="5577404" y="2869784"/>
            <a:ext cx="456570" cy="39646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6033974" y="2770757"/>
            <a:ext cx="2124300" cy="584775"/>
          </a:xfrm>
          <a:prstGeom prst="rect">
            <a:avLst/>
          </a:prstGeom>
          <a:noFill/>
        </p:spPr>
        <p:txBody>
          <a:bodyPr wrap="none" lIns="91440" tIns="45720" rIns="91440" bIns="45720">
            <a:spAutoFit/>
          </a:bodyPr>
          <a:lstStyle/>
          <a:p>
            <a:pPr algn="ctr"/>
            <a:r>
              <a:rPr lang="en-US" altLang="ja-JP" sz="3200" b="1" dirty="0">
                <a:solidFill>
                  <a:srgbClr val="FF0000"/>
                </a:solidFill>
                <a:latin typeface="Meiryo UI" panose="020B0604030504040204" pitchFamily="50" charset="-128"/>
                <a:ea typeface="Meiryo UI" panose="020B0604030504040204" pitchFamily="50" charset="-128"/>
              </a:rPr>
              <a:t>50,000</a:t>
            </a:r>
            <a:r>
              <a:rPr lang="ja-JP" altLang="en-US" sz="3200" b="1" dirty="0">
                <a:solidFill>
                  <a:srgbClr val="FF0000"/>
                </a:solidFill>
                <a:latin typeface="Meiryo UI" panose="020B0604030504040204" pitchFamily="50" charset="-128"/>
                <a:ea typeface="Meiryo UI" panose="020B0604030504040204" pitchFamily="50" charset="-128"/>
              </a:rPr>
              <a:t>円</a:t>
            </a:r>
          </a:p>
        </p:txBody>
      </p:sp>
      <p:sp>
        <p:nvSpPr>
          <p:cNvPr id="20" name="右矢印 19"/>
          <p:cNvSpPr/>
          <p:nvPr/>
        </p:nvSpPr>
        <p:spPr bwMode="gray">
          <a:xfrm>
            <a:off x="617209" y="5361474"/>
            <a:ext cx="415064" cy="39646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1053981" y="5082653"/>
            <a:ext cx="2568112" cy="1077218"/>
          </a:xfrm>
          <a:prstGeom prst="rect">
            <a:avLst/>
          </a:prstGeom>
          <a:noFill/>
        </p:spPr>
        <p:txBody>
          <a:bodyPr wrap="square" lIns="91440" tIns="45720" rIns="91440" bIns="45720">
            <a:spAutoFit/>
          </a:bodyPr>
          <a:lstStyle/>
          <a:p>
            <a:r>
              <a:rPr lang="en-US" altLang="ja-JP" sz="3200" b="1" dirty="0">
                <a:solidFill>
                  <a:srgbClr val="FF0000"/>
                </a:solidFill>
                <a:latin typeface="Meiryo UI" panose="020B0604030504040204" pitchFamily="50" charset="-128"/>
                <a:ea typeface="Meiryo UI" panose="020B0604030504040204" pitchFamily="50" charset="-128"/>
              </a:rPr>
              <a:t>1</a:t>
            </a:r>
            <a:r>
              <a:rPr lang="ja-JP" altLang="en-US" sz="3200" b="1" dirty="0">
                <a:solidFill>
                  <a:srgbClr val="FF0000"/>
                </a:solidFill>
                <a:latin typeface="Meiryo UI" panose="020B0604030504040204" pitchFamily="50" charset="-128"/>
                <a:ea typeface="Meiryo UI" panose="020B0604030504040204" pitchFamily="50" charset="-128"/>
              </a:rPr>
              <a:t>人あたり</a:t>
            </a:r>
            <a:endParaRPr lang="en-US" altLang="ja-JP" sz="3200" b="1" dirty="0">
              <a:solidFill>
                <a:srgbClr val="FF0000"/>
              </a:solidFill>
              <a:latin typeface="Meiryo UI" panose="020B0604030504040204" pitchFamily="50" charset="-128"/>
              <a:ea typeface="Meiryo UI" panose="020B0604030504040204" pitchFamily="50" charset="-128"/>
            </a:endParaRPr>
          </a:p>
          <a:p>
            <a:pPr algn="r"/>
            <a:r>
              <a:rPr lang="ja-JP" altLang="en-US" sz="3200" b="1" dirty="0">
                <a:solidFill>
                  <a:srgbClr val="FF0000"/>
                </a:solidFill>
                <a:latin typeface="Meiryo UI" panose="020B0604030504040204" pitchFamily="50" charset="-128"/>
                <a:ea typeface="Meiryo UI" panose="020B0604030504040204" pitchFamily="50" charset="-128"/>
              </a:rPr>
              <a:t>年間</a:t>
            </a:r>
            <a:r>
              <a:rPr lang="en-US" altLang="ja-JP" sz="3200" b="1" dirty="0">
                <a:solidFill>
                  <a:srgbClr val="FF0000"/>
                </a:solidFill>
                <a:latin typeface="Meiryo UI" panose="020B0604030504040204" pitchFamily="50" charset="-128"/>
                <a:ea typeface="Meiryo UI" panose="020B0604030504040204" pitchFamily="50" charset="-128"/>
              </a:rPr>
              <a:t>500</a:t>
            </a:r>
            <a:r>
              <a:rPr lang="ja-JP" altLang="en-US" sz="3200" b="1" dirty="0">
                <a:solidFill>
                  <a:srgbClr val="FF0000"/>
                </a:solidFill>
                <a:latin typeface="Meiryo UI" panose="020B0604030504040204" pitchFamily="50" charset="-128"/>
                <a:ea typeface="Meiryo UI" panose="020B0604030504040204" pitchFamily="50" charset="-128"/>
              </a:rPr>
              <a:t>円</a:t>
            </a:r>
          </a:p>
        </p:txBody>
      </p:sp>
      <p:sp>
        <p:nvSpPr>
          <p:cNvPr id="26" name="右矢印 25"/>
          <p:cNvSpPr/>
          <p:nvPr/>
        </p:nvSpPr>
        <p:spPr bwMode="gray">
          <a:xfrm>
            <a:off x="4336101" y="1873963"/>
            <a:ext cx="458788" cy="484632"/>
          </a:xfrm>
          <a:prstGeom prst="rightArrow">
            <a:avLst/>
          </a:prstGeom>
          <a:solidFill>
            <a:schemeClr val="accent4">
              <a:lumMod val="75000"/>
            </a:schemeClr>
          </a:solidFill>
          <a:ln w="3175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7" name="右矢印 26"/>
          <p:cNvSpPr/>
          <p:nvPr/>
        </p:nvSpPr>
        <p:spPr bwMode="gray">
          <a:xfrm>
            <a:off x="4336101" y="4996555"/>
            <a:ext cx="458788" cy="484632"/>
          </a:xfrm>
          <a:prstGeom prst="rightArrow">
            <a:avLst/>
          </a:prstGeom>
          <a:solidFill>
            <a:schemeClr val="accent4">
              <a:lumMod val="75000"/>
            </a:schemeClr>
          </a:solidFill>
          <a:ln w="3175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8" name="右矢印 27"/>
          <p:cNvSpPr/>
          <p:nvPr/>
        </p:nvSpPr>
        <p:spPr bwMode="gray">
          <a:xfrm rot="8166730">
            <a:off x="4336101" y="3493788"/>
            <a:ext cx="458788" cy="484632"/>
          </a:xfrm>
          <a:prstGeom prst="rightArrow">
            <a:avLst/>
          </a:prstGeom>
          <a:solidFill>
            <a:schemeClr val="accent4">
              <a:lumMod val="75000"/>
            </a:schemeClr>
          </a:solidFill>
          <a:ln w="3175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a:off x="461964" y="30760"/>
            <a:ext cx="584456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保険のしくみ②</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2" name="スライド番号プレースホルダー 1">
            <a:extLst>
              <a:ext uri="{FF2B5EF4-FFF2-40B4-BE49-F238E27FC236}">
                <a16:creationId xmlns:a16="http://schemas.microsoft.com/office/drawing/2014/main" id="{7A99F210-8C01-424B-BEAB-4423A32AB6C0}"/>
              </a:ext>
            </a:extLst>
          </p:cNvPr>
          <p:cNvSpPr>
            <a:spLocks noGrp="1"/>
          </p:cNvSpPr>
          <p:nvPr>
            <p:ph type="sldNum" sz="quarter" idx="4"/>
          </p:nvPr>
        </p:nvSpPr>
        <p:spPr>
          <a:xfrm>
            <a:off x="7077075" y="6470650"/>
            <a:ext cx="2057400" cy="365125"/>
          </a:xfrm>
          <a:prstGeom prst="rect">
            <a:avLst/>
          </a:prstGeom>
        </p:spPr>
        <p:txBody>
          <a:bodyPr vert="horz" lIns="91440" tIns="45720" rIns="91440" bIns="45720" rtlCol="0" anchor="ctr"/>
          <a:lstStyle>
            <a:defPPr>
              <a:defRPr lang="ja-JP"/>
            </a:defPPr>
            <a:lvl1pPr marL="0" algn="r" defTabSz="457200" rtl="0" eaLnBrk="1" latinLnBrk="0" hangingPunct="1">
              <a:defRPr kumimoji="1" sz="1800" b="1"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fld id="{CFE1D277-9C57-4E30-9C75-4A0776A97483}" type="slidenum">
              <a:rPr lang="ja-JP" altLang="en-US" smtClean="0"/>
              <a:pPr/>
              <a:t>24</a:t>
            </a:fld>
            <a:endParaRPr lang="ja-JP" altLang="en-US" dirty="0"/>
          </a:p>
        </p:txBody>
      </p:sp>
      <p:sp>
        <p:nvSpPr>
          <p:cNvPr id="3" name="正方形/長方形 2">
            <a:extLst>
              <a:ext uri="{FF2B5EF4-FFF2-40B4-BE49-F238E27FC236}">
                <a16:creationId xmlns:a16="http://schemas.microsoft.com/office/drawing/2014/main" id="{9CB5F7DC-D1CC-E558-41BF-91A80600ACBF}"/>
              </a:ext>
            </a:extLst>
          </p:cNvPr>
          <p:cNvSpPr/>
          <p:nvPr/>
        </p:nvSpPr>
        <p:spPr>
          <a:xfrm>
            <a:off x="580003" y="-46646"/>
            <a:ext cx="75349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bg1"/>
                </a:solidFill>
                <a:latin typeface="BIZ UDPゴシック" panose="020B0400000000000000" pitchFamily="50" charset="-128"/>
                <a:ea typeface="BIZ UDPゴシック" panose="020B0400000000000000" pitchFamily="50" charset="-128"/>
              </a:rPr>
              <a:t>ほけん</a:t>
            </a:r>
            <a:endParaRPr kumimoji="1" lang="ja-JP" altLang="en-US" sz="1400" dirty="0">
              <a:solidFill>
                <a:schemeClr val="bg1"/>
              </a:solidFill>
            </a:endParaRPr>
          </a:p>
        </p:txBody>
      </p:sp>
      <p:sp>
        <p:nvSpPr>
          <p:cNvPr id="4" name="正方形/長方形 3">
            <a:extLst>
              <a:ext uri="{FF2B5EF4-FFF2-40B4-BE49-F238E27FC236}">
                <a16:creationId xmlns:a16="http://schemas.microsoft.com/office/drawing/2014/main" id="{C8BA1596-BAB7-DCBD-471F-E224BA2E9220}"/>
              </a:ext>
            </a:extLst>
          </p:cNvPr>
          <p:cNvSpPr/>
          <p:nvPr/>
        </p:nvSpPr>
        <p:spPr>
          <a:xfrm>
            <a:off x="492877" y="1241873"/>
            <a:ext cx="88964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ぜんいん</a:t>
            </a:r>
            <a:endParaRPr kumimoji="1" lang="ja-JP" altLang="en-US" sz="1400" dirty="0">
              <a:solidFill>
                <a:schemeClr val="tx1"/>
              </a:solidFill>
            </a:endParaRPr>
          </a:p>
        </p:txBody>
      </p:sp>
      <p:sp>
        <p:nvSpPr>
          <p:cNvPr id="5" name="正方形/長方形 4">
            <a:extLst>
              <a:ext uri="{FF2B5EF4-FFF2-40B4-BE49-F238E27FC236}">
                <a16:creationId xmlns:a16="http://schemas.microsoft.com/office/drawing/2014/main" id="{D951B909-1E0E-6EC4-D351-8101C6F1268F}"/>
              </a:ext>
            </a:extLst>
          </p:cNvPr>
          <p:cNvSpPr/>
          <p:nvPr/>
        </p:nvSpPr>
        <p:spPr>
          <a:xfrm>
            <a:off x="1675142" y="1241873"/>
            <a:ext cx="88964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ちりょう</a:t>
            </a:r>
            <a:endParaRPr kumimoji="1" lang="ja-JP" altLang="en-US" sz="1400" dirty="0">
              <a:solidFill>
                <a:schemeClr val="tx1"/>
              </a:solidFill>
            </a:endParaRPr>
          </a:p>
        </p:txBody>
      </p:sp>
      <p:sp>
        <p:nvSpPr>
          <p:cNvPr id="6" name="正方形/長方形 5">
            <a:extLst>
              <a:ext uri="{FF2B5EF4-FFF2-40B4-BE49-F238E27FC236}">
                <a16:creationId xmlns:a16="http://schemas.microsoft.com/office/drawing/2014/main" id="{366D8D7C-077F-3763-AA14-3C782236F9FC}"/>
              </a:ext>
            </a:extLst>
          </p:cNvPr>
          <p:cNvSpPr/>
          <p:nvPr/>
        </p:nvSpPr>
        <p:spPr>
          <a:xfrm>
            <a:off x="645277" y="1798363"/>
            <a:ext cx="88964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ひよう</a:t>
            </a:r>
            <a:endParaRPr kumimoji="1" lang="ja-JP" altLang="en-US" sz="1400" dirty="0">
              <a:solidFill>
                <a:schemeClr val="tx1"/>
              </a:solidFill>
            </a:endParaRPr>
          </a:p>
        </p:txBody>
      </p:sp>
      <p:sp>
        <p:nvSpPr>
          <p:cNvPr id="7" name="正方形/長方形 6">
            <a:extLst>
              <a:ext uri="{FF2B5EF4-FFF2-40B4-BE49-F238E27FC236}">
                <a16:creationId xmlns:a16="http://schemas.microsoft.com/office/drawing/2014/main" id="{9386C0D3-F34B-64AC-4BFA-5A57A5C2F217}"/>
              </a:ext>
            </a:extLst>
          </p:cNvPr>
          <p:cNvSpPr/>
          <p:nvPr/>
        </p:nvSpPr>
        <p:spPr>
          <a:xfrm>
            <a:off x="1800006" y="1793213"/>
            <a:ext cx="88964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じゅんび</a:t>
            </a:r>
            <a:endParaRPr kumimoji="1" lang="ja-JP" altLang="en-US" sz="1400" dirty="0">
              <a:solidFill>
                <a:schemeClr val="tx1"/>
              </a:solidFill>
            </a:endParaRPr>
          </a:p>
        </p:txBody>
      </p:sp>
      <p:sp>
        <p:nvSpPr>
          <p:cNvPr id="8" name="正方形/長方形 7">
            <a:extLst>
              <a:ext uri="{FF2B5EF4-FFF2-40B4-BE49-F238E27FC236}">
                <a16:creationId xmlns:a16="http://schemas.microsoft.com/office/drawing/2014/main" id="{99D31E05-CA2E-23F3-6F73-3DF873D0C0D4}"/>
              </a:ext>
            </a:extLst>
          </p:cNvPr>
          <p:cNvSpPr/>
          <p:nvPr/>
        </p:nvSpPr>
        <p:spPr>
          <a:xfrm>
            <a:off x="5222841" y="1016466"/>
            <a:ext cx="88964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ちりょう</a:t>
            </a:r>
            <a:endParaRPr kumimoji="1" lang="ja-JP" altLang="en-US" sz="1400" dirty="0">
              <a:solidFill>
                <a:schemeClr val="tx1"/>
              </a:solidFill>
            </a:endParaRPr>
          </a:p>
        </p:txBody>
      </p:sp>
      <p:sp>
        <p:nvSpPr>
          <p:cNvPr id="9" name="正方形/長方形 8">
            <a:extLst>
              <a:ext uri="{FF2B5EF4-FFF2-40B4-BE49-F238E27FC236}">
                <a16:creationId xmlns:a16="http://schemas.microsoft.com/office/drawing/2014/main" id="{E9BACEDD-6E46-D1B3-6EC7-EFEC169A5471}"/>
              </a:ext>
            </a:extLst>
          </p:cNvPr>
          <p:cNvSpPr/>
          <p:nvPr/>
        </p:nvSpPr>
        <p:spPr>
          <a:xfrm>
            <a:off x="7414657" y="1018931"/>
            <a:ext cx="88964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ひよう</a:t>
            </a:r>
            <a:endParaRPr kumimoji="1" lang="ja-JP" altLang="en-US" sz="1400" dirty="0">
              <a:solidFill>
                <a:schemeClr val="tx1"/>
              </a:solidFill>
            </a:endParaRPr>
          </a:p>
        </p:txBody>
      </p:sp>
      <p:sp>
        <p:nvSpPr>
          <p:cNvPr id="11" name="正方形/長方形 10">
            <a:extLst>
              <a:ext uri="{FF2B5EF4-FFF2-40B4-BE49-F238E27FC236}">
                <a16:creationId xmlns:a16="http://schemas.microsoft.com/office/drawing/2014/main" id="{F2FEC503-E3C3-A8E0-E816-3C710A930CDE}"/>
              </a:ext>
            </a:extLst>
          </p:cNvPr>
          <p:cNvSpPr/>
          <p:nvPr/>
        </p:nvSpPr>
        <p:spPr>
          <a:xfrm>
            <a:off x="6276352" y="1541100"/>
            <a:ext cx="101729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ぜんいんぶん</a:t>
            </a:r>
            <a:endParaRPr kumimoji="1" lang="ja-JP" altLang="en-US" sz="1400" dirty="0">
              <a:solidFill>
                <a:schemeClr val="tx1"/>
              </a:solidFill>
            </a:endParaRPr>
          </a:p>
        </p:txBody>
      </p:sp>
      <p:sp>
        <p:nvSpPr>
          <p:cNvPr id="16" name="正方形/長方形 15">
            <a:extLst>
              <a:ext uri="{FF2B5EF4-FFF2-40B4-BE49-F238E27FC236}">
                <a16:creationId xmlns:a16="http://schemas.microsoft.com/office/drawing/2014/main" id="{7B5610FE-F54E-7B77-BA7C-13CD3C65F0AD}"/>
              </a:ext>
            </a:extLst>
          </p:cNvPr>
          <p:cNvSpPr/>
          <p:nvPr/>
        </p:nvSpPr>
        <p:spPr>
          <a:xfrm>
            <a:off x="1467476" y="5949669"/>
            <a:ext cx="88964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rgbClr val="FF0000"/>
                </a:solidFill>
                <a:latin typeface="BIZ UDPゴシック" panose="020B0400000000000000" pitchFamily="50" charset="-128"/>
                <a:ea typeface="BIZ UDPゴシック" panose="020B0400000000000000" pitchFamily="50" charset="-128"/>
              </a:rPr>
              <a:t>ねんかん</a:t>
            </a:r>
            <a:endParaRPr kumimoji="1" lang="ja-JP" altLang="en-US" sz="1400" dirty="0">
              <a:solidFill>
                <a:srgbClr val="FF0000"/>
              </a:solidFill>
            </a:endParaRPr>
          </a:p>
        </p:txBody>
      </p:sp>
      <p:sp>
        <p:nvSpPr>
          <p:cNvPr id="23" name="正方形/長方形 22">
            <a:extLst>
              <a:ext uri="{FF2B5EF4-FFF2-40B4-BE49-F238E27FC236}">
                <a16:creationId xmlns:a16="http://schemas.microsoft.com/office/drawing/2014/main" id="{9DEC582A-2C53-2752-BC58-BAB5C04BE581}"/>
              </a:ext>
            </a:extLst>
          </p:cNvPr>
          <p:cNvSpPr/>
          <p:nvPr/>
        </p:nvSpPr>
        <p:spPr>
          <a:xfrm>
            <a:off x="1022651" y="4898601"/>
            <a:ext cx="88964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rgbClr val="FF0000"/>
                </a:solidFill>
                <a:latin typeface="BIZ UDPゴシック" panose="020B0400000000000000" pitchFamily="50" charset="-128"/>
                <a:ea typeface="BIZ UDPゴシック" panose="020B0400000000000000" pitchFamily="50" charset="-128"/>
              </a:rPr>
              <a:t>ひとり</a:t>
            </a:r>
            <a:endParaRPr kumimoji="1" lang="ja-JP" altLang="en-US" sz="1400" dirty="0">
              <a:solidFill>
                <a:srgbClr val="FF0000"/>
              </a:solidFill>
            </a:endParaRPr>
          </a:p>
        </p:txBody>
      </p:sp>
      <p:sp>
        <p:nvSpPr>
          <p:cNvPr id="24" name="正方形/長方形 23">
            <a:extLst>
              <a:ext uri="{FF2B5EF4-FFF2-40B4-BE49-F238E27FC236}">
                <a16:creationId xmlns:a16="http://schemas.microsoft.com/office/drawing/2014/main" id="{3281EF2B-E898-BC71-391B-EB922F604DA5}"/>
              </a:ext>
            </a:extLst>
          </p:cNvPr>
          <p:cNvSpPr/>
          <p:nvPr/>
        </p:nvSpPr>
        <p:spPr>
          <a:xfrm>
            <a:off x="5527857" y="4163301"/>
            <a:ext cx="88964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こっせつ</a:t>
            </a:r>
            <a:endParaRPr kumimoji="1" lang="ja-JP" altLang="en-US" sz="1400" dirty="0">
              <a:solidFill>
                <a:schemeClr val="tx1"/>
              </a:solidFill>
            </a:endParaRPr>
          </a:p>
        </p:txBody>
      </p:sp>
      <p:sp>
        <p:nvSpPr>
          <p:cNvPr id="25" name="正方形/長方形 24">
            <a:extLst>
              <a:ext uri="{FF2B5EF4-FFF2-40B4-BE49-F238E27FC236}">
                <a16:creationId xmlns:a16="http://schemas.microsoft.com/office/drawing/2014/main" id="{67F0BF69-BD6B-87DE-0B60-63A8D296069E}"/>
              </a:ext>
            </a:extLst>
          </p:cNvPr>
          <p:cNvSpPr/>
          <p:nvPr/>
        </p:nvSpPr>
        <p:spPr>
          <a:xfrm>
            <a:off x="6987683" y="4163676"/>
            <a:ext cx="88964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せいと</a:t>
            </a:r>
            <a:endParaRPr kumimoji="1" lang="ja-JP" altLang="en-US" sz="1400" dirty="0">
              <a:solidFill>
                <a:schemeClr val="tx1"/>
              </a:solidFill>
            </a:endParaRPr>
          </a:p>
        </p:txBody>
      </p:sp>
      <p:sp>
        <p:nvSpPr>
          <p:cNvPr id="29" name="正方形/長方形 28">
            <a:extLst>
              <a:ext uri="{FF2B5EF4-FFF2-40B4-BE49-F238E27FC236}">
                <a16:creationId xmlns:a16="http://schemas.microsoft.com/office/drawing/2014/main" id="{E06129CF-CAA2-595D-D862-1B538D3E5CCA}"/>
              </a:ext>
            </a:extLst>
          </p:cNvPr>
          <p:cNvSpPr/>
          <p:nvPr/>
        </p:nvSpPr>
        <p:spPr>
          <a:xfrm>
            <a:off x="7165306" y="4720539"/>
            <a:ext cx="47875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う</a:t>
            </a:r>
            <a:endParaRPr kumimoji="1" lang="ja-JP" altLang="en-US" sz="1400" dirty="0">
              <a:solidFill>
                <a:schemeClr val="tx1"/>
              </a:solidFill>
            </a:endParaRPr>
          </a:p>
        </p:txBody>
      </p:sp>
      <p:sp>
        <p:nvSpPr>
          <p:cNvPr id="30" name="正方形/長方形 29">
            <a:extLst>
              <a:ext uri="{FF2B5EF4-FFF2-40B4-BE49-F238E27FC236}">
                <a16:creationId xmlns:a16="http://schemas.microsoft.com/office/drawing/2014/main" id="{BFF2F5B1-AAAD-5C6E-63EC-B996F6B41B19}"/>
              </a:ext>
            </a:extLst>
          </p:cNvPr>
          <p:cNvSpPr/>
          <p:nvPr/>
        </p:nvSpPr>
        <p:spPr>
          <a:xfrm>
            <a:off x="7895217" y="4720539"/>
            <a:ext cx="47875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と</a:t>
            </a:r>
            <a:endParaRPr lang="en-US" altLang="ja-JP" sz="1100" dirty="0">
              <a:solidFill>
                <a:schemeClr val="tx1"/>
              </a:solidFill>
              <a:latin typeface="BIZ UDPゴシック" panose="020B0400000000000000" pitchFamily="50" charset="-128"/>
              <a:ea typeface="BIZ UDPゴシック" panose="020B0400000000000000" pitchFamily="50" charset="-128"/>
            </a:endParaRPr>
          </a:p>
        </p:txBody>
      </p:sp>
      <p:sp>
        <p:nvSpPr>
          <p:cNvPr id="31" name="正方形/長方形 30">
            <a:extLst>
              <a:ext uri="{FF2B5EF4-FFF2-40B4-BE49-F238E27FC236}">
                <a16:creationId xmlns:a16="http://schemas.microsoft.com/office/drawing/2014/main" id="{E8B72A04-95C8-643D-5EBE-4DCD6439914D}"/>
              </a:ext>
            </a:extLst>
          </p:cNvPr>
          <p:cNvSpPr/>
          <p:nvPr/>
        </p:nvSpPr>
        <p:spPr>
          <a:xfrm>
            <a:off x="5590208" y="5246892"/>
            <a:ext cx="125977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ちりょうひ</a:t>
            </a:r>
            <a:endParaRPr kumimoji="1" lang="ja-JP" altLang="en-US" sz="1400" dirty="0">
              <a:solidFill>
                <a:schemeClr val="tx1"/>
              </a:solidFill>
            </a:endParaRPr>
          </a:p>
        </p:txBody>
      </p:sp>
      <p:sp>
        <p:nvSpPr>
          <p:cNvPr id="32" name="正方形/長方形 31">
            <a:extLst>
              <a:ext uri="{FF2B5EF4-FFF2-40B4-BE49-F238E27FC236}">
                <a16:creationId xmlns:a16="http://schemas.microsoft.com/office/drawing/2014/main" id="{67A667F5-0DAF-028F-549F-3F4065372D40}"/>
              </a:ext>
            </a:extLst>
          </p:cNvPr>
          <p:cNvSpPr/>
          <p:nvPr/>
        </p:nvSpPr>
        <p:spPr>
          <a:xfrm>
            <a:off x="7895217" y="2047688"/>
            <a:ext cx="88964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rgbClr val="FF0000"/>
                </a:solidFill>
                <a:latin typeface="BIZ UDPゴシック" panose="020B0400000000000000" pitchFamily="50" charset="-128"/>
                <a:ea typeface="BIZ UDPゴシック" panose="020B0400000000000000" pitchFamily="50" charset="-128"/>
              </a:rPr>
              <a:t>にん</a:t>
            </a:r>
            <a:endParaRPr kumimoji="1" lang="ja-JP" altLang="en-US" sz="1400" dirty="0">
              <a:solidFill>
                <a:srgbClr val="FF0000"/>
              </a:solidFill>
            </a:endParaRPr>
          </a:p>
        </p:txBody>
      </p:sp>
      <p:sp>
        <p:nvSpPr>
          <p:cNvPr id="33" name="正方形/長方形 32">
            <a:extLst>
              <a:ext uri="{FF2B5EF4-FFF2-40B4-BE49-F238E27FC236}">
                <a16:creationId xmlns:a16="http://schemas.microsoft.com/office/drawing/2014/main" id="{8D95AB82-9350-1874-BC31-DC75D784F9D9}"/>
              </a:ext>
            </a:extLst>
          </p:cNvPr>
          <p:cNvSpPr/>
          <p:nvPr/>
        </p:nvSpPr>
        <p:spPr>
          <a:xfrm>
            <a:off x="3309756" y="4177980"/>
            <a:ext cx="88964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にん</a:t>
            </a:r>
            <a:endParaRPr kumimoji="1" lang="ja-JP" altLang="en-US" sz="1400" dirty="0">
              <a:solidFill>
                <a:schemeClr val="tx1"/>
              </a:solidFill>
            </a:endParaRPr>
          </a:p>
        </p:txBody>
      </p:sp>
    </p:spTree>
    <p:extLst>
      <p:ext uri="{BB962C8B-B14F-4D97-AF65-F5344CB8AC3E}">
        <p14:creationId xmlns:p14="http://schemas.microsoft.com/office/powerpoint/2010/main" val="1058823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fade">
                                      <p:cBhvr>
                                        <p:cTn id="30" dur="500"/>
                                        <p:tgtEl>
                                          <p:spTgt spid="3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500"/>
                                        <p:tgtEl>
                                          <p:spTgt spid="26"/>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500"/>
                                        <p:tgtEl>
                                          <p:spTgt spid="18"/>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500"/>
                                        <p:tgtEl>
                                          <p:spTgt spid="28"/>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500"/>
                                        <p:tgtEl>
                                          <p:spTgt spid="15"/>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500"/>
                                        <p:tgtEl>
                                          <p:spTgt spid="33"/>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fade">
                                      <p:cBhvr>
                                        <p:cTn id="63" dur="500"/>
                                        <p:tgtEl>
                                          <p:spTgt spid="23"/>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fade">
                                      <p:cBhvr>
                                        <p:cTn id="66" dur="500"/>
                                        <p:tgtEl>
                                          <p:spTgt spid="20"/>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fade">
                                      <p:cBhvr>
                                        <p:cTn id="69" dur="500"/>
                                        <p:tgtEl>
                                          <p:spTgt spid="16"/>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fade">
                                      <p:cBhvr>
                                        <p:cTn id="72" dur="500"/>
                                        <p:tgtEl>
                                          <p:spTgt spid="21"/>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fade">
                                      <p:cBhvr>
                                        <p:cTn id="77" dur="500"/>
                                        <p:tgtEl>
                                          <p:spTgt spid="27"/>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24"/>
                                        </p:tgtEl>
                                        <p:attrNameLst>
                                          <p:attrName>style.visibility</p:attrName>
                                        </p:attrNameLst>
                                      </p:cBhvr>
                                      <p:to>
                                        <p:strVal val="visible"/>
                                      </p:to>
                                    </p:set>
                                    <p:animEffect transition="in" filter="fade">
                                      <p:cBhvr>
                                        <p:cTn id="80" dur="500"/>
                                        <p:tgtEl>
                                          <p:spTgt spid="24"/>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500"/>
                                        <p:tgtEl>
                                          <p:spTgt spid="25"/>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29"/>
                                        </p:tgtEl>
                                        <p:attrNameLst>
                                          <p:attrName>style.visibility</p:attrName>
                                        </p:attrNameLst>
                                      </p:cBhvr>
                                      <p:to>
                                        <p:strVal val="visible"/>
                                      </p:to>
                                    </p:set>
                                    <p:animEffect transition="in" filter="fade">
                                      <p:cBhvr>
                                        <p:cTn id="86" dur="500"/>
                                        <p:tgtEl>
                                          <p:spTgt spid="29"/>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31"/>
                                        </p:tgtEl>
                                        <p:attrNameLst>
                                          <p:attrName>style.visibility</p:attrName>
                                        </p:attrNameLst>
                                      </p:cBhvr>
                                      <p:to>
                                        <p:strVal val="visible"/>
                                      </p:to>
                                    </p:set>
                                    <p:animEffect transition="in" filter="fade">
                                      <p:cBhvr>
                                        <p:cTn id="89" dur="500"/>
                                        <p:tgtEl>
                                          <p:spTgt spid="31"/>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14"/>
                                        </p:tgtEl>
                                        <p:attrNameLst>
                                          <p:attrName>style.visibility</p:attrName>
                                        </p:attrNameLst>
                                      </p:cBhvr>
                                      <p:to>
                                        <p:strVal val="visible"/>
                                      </p:to>
                                    </p:set>
                                    <p:animEffect transition="in" filter="fade">
                                      <p:cBhvr>
                                        <p:cTn id="92" dur="500"/>
                                        <p:tgtEl>
                                          <p:spTgt spid="14"/>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fade">
                                      <p:cBhvr>
                                        <p:cTn id="9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8" grpId="0" animBg="1"/>
      <p:bldP spid="19" grpId="0"/>
      <p:bldP spid="20" grpId="0" animBg="1"/>
      <p:bldP spid="21" grpId="0"/>
      <p:bldP spid="26" grpId="0" animBg="1"/>
      <p:bldP spid="27" grpId="0" animBg="1"/>
      <p:bldP spid="28" grpId="0" animBg="1"/>
      <p:bldP spid="4" grpId="0"/>
      <p:bldP spid="5" grpId="0"/>
      <p:bldP spid="6" grpId="0"/>
      <p:bldP spid="7" grpId="0"/>
      <p:bldP spid="8" grpId="0"/>
      <p:bldP spid="9" grpId="0"/>
      <p:bldP spid="11" grpId="0"/>
      <p:bldP spid="16" grpId="0"/>
      <p:bldP spid="23" grpId="0"/>
      <p:bldP spid="24" grpId="0"/>
      <p:bldP spid="25" grpId="0"/>
      <p:bldP spid="29" grpId="0"/>
      <p:bldP spid="30" grpId="0"/>
      <p:bldP spid="31" grpId="0"/>
      <p:bldP spid="32" grpId="0"/>
      <p:bldP spid="3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正方形/長方形 51">
            <a:extLst>
              <a:ext uri="{FF2B5EF4-FFF2-40B4-BE49-F238E27FC236}">
                <a16:creationId xmlns:a16="http://schemas.microsoft.com/office/drawing/2014/main" id="{D6FBE789-63A5-4C93-B98C-93F3AF034C1F}"/>
              </a:ext>
            </a:extLst>
          </p:cNvPr>
          <p:cNvSpPr/>
          <p:nvPr/>
        </p:nvSpPr>
        <p:spPr>
          <a:xfrm>
            <a:off x="0" y="0"/>
            <a:ext cx="9144000" cy="716948"/>
          </a:xfrm>
          <a:prstGeom prst="rect">
            <a:avLst/>
          </a:prstGeom>
          <a:solidFill>
            <a:srgbClr val="33996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bwMode="white">
          <a:xfrm>
            <a:off x="461965" y="30760"/>
            <a:ext cx="392287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保険のしくみ</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③</a:t>
            </a:r>
          </a:p>
        </p:txBody>
      </p:sp>
      <p:sp>
        <p:nvSpPr>
          <p:cNvPr id="66" name="右矢印 65"/>
          <p:cNvSpPr/>
          <p:nvPr/>
        </p:nvSpPr>
        <p:spPr bwMode="gray">
          <a:xfrm rot="5400000">
            <a:off x="4175336" y="2675718"/>
            <a:ext cx="555134" cy="1129384"/>
          </a:xfrm>
          <a:prstGeom prst="rightArrow">
            <a:avLst/>
          </a:prstGeom>
          <a:solidFill>
            <a:schemeClr val="tx2">
              <a:lumMod val="75000"/>
            </a:schemeClr>
          </a:solidFill>
          <a:ln w="31750">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1" name="円/楕円 43"/>
          <p:cNvSpPr/>
          <p:nvPr/>
        </p:nvSpPr>
        <p:spPr bwMode="white">
          <a:xfrm>
            <a:off x="1503087" y="5315609"/>
            <a:ext cx="372732" cy="407206"/>
          </a:xfrm>
          <a:prstGeom prst="ellipse">
            <a:avLst/>
          </a:prstGeom>
          <a:solidFill>
            <a:schemeClr val="bg1"/>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nvGrpSpPr>
          <p:cNvPr id="18" name="グループ化 17">
            <a:extLst>
              <a:ext uri="{FF2B5EF4-FFF2-40B4-BE49-F238E27FC236}">
                <a16:creationId xmlns:a16="http://schemas.microsoft.com/office/drawing/2014/main" id="{CF71646E-C48F-4292-AA65-D90D6423EE76}"/>
              </a:ext>
            </a:extLst>
          </p:cNvPr>
          <p:cNvGrpSpPr/>
          <p:nvPr/>
        </p:nvGrpSpPr>
        <p:grpSpPr>
          <a:xfrm>
            <a:off x="1351279" y="3679665"/>
            <a:ext cx="1057205" cy="1923546"/>
            <a:chOff x="1175490" y="3744977"/>
            <a:chExt cx="1057205" cy="1923546"/>
          </a:xfrm>
        </p:grpSpPr>
        <p:grpSp>
          <p:nvGrpSpPr>
            <p:cNvPr id="15" name="グループ化 14">
              <a:extLst>
                <a:ext uri="{FF2B5EF4-FFF2-40B4-BE49-F238E27FC236}">
                  <a16:creationId xmlns:a16="http://schemas.microsoft.com/office/drawing/2014/main" id="{FC7FB609-190F-4831-A1C2-F849D5C5924A}"/>
                </a:ext>
              </a:extLst>
            </p:cNvPr>
            <p:cNvGrpSpPr/>
            <p:nvPr/>
          </p:nvGrpSpPr>
          <p:grpSpPr>
            <a:xfrm>
              <a:off x="1333792" y="4216524"/>
              <a:ext cx="748686" cy="1451999"/>
              <a:chOff x="908289" y="3504258"/>
              <a:chExt cx="748686" cy="1451999"/>
            </a:xfrm>
          </p:grpSpPr>
          <p:pic>
            <p:nvPicPr>
              <p:cNvPr id="14" name="図 13" descr="アイコン&#10;&#10;自動的に生成された説明">
                <a:extLst>
                  <a:ext uri="{FF2B5EF4-FFF2-40B4-BE49-F238E27FC236}">
                    <a16:creationId xmlns:a16="http://schemas.microsoft.com/office/drawing/2014/main" id="{3EA870D2-38D0-4EDC-A155-365948F834DE}"/>
                  </a:ext>
                </a:extLst>
              </p:cNvPr>
              <p:cNvPicPr>
                <a:picLocks noChangeAspect="1"/>
              </p:cNvPicPr>
              <p:nvPr/>
            </p:nvPicPr>
            <p:blipFill>
              <a:blip r:embed="rId2"/>
              <a:stretch>
                <a:fillRect/>
              </a:stretch>
            </p:blipFill>
            <p:spPr>
              <a:xfrm>
                <a:off x="908289" y="3504259"/>
                <a:ext cx="748686" cy="1451998"/>
              </a:xfrm>
              <a:prstGeom prst="rect">
                <a:avLst/>
              </a:prstGeom>
            </p:spPr>
          </p:pic>
          <p:sp>
            <p:nvSpPr>
              <p:cNvPr id="76" name="乗算記号 69"/>
              <p:cNvSpPr/>
              <p:nvPr/>
            </p:nvSpPr>
            <p:spPr>
              <a:xfrm rot="20847909">
                <a:off x="1039657" y="3504258"/>
                <a:ext cx="340278" cy="320323"/>
              </a:xfrm>
              <a:prstGeom prst="mathMultiply">
                <a:avLst/>
              </a:prstGeom>
              <a:solidFill>
                <a:schemeClr val="bg1"/>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grpSp>
          <p:nvGrpSpPr>
            <p:cNvPr id="16" name="グループ化 15">
              <a:extLst>
                <a:ext uri="{FF2B5EF4-FFF2-40B4-BE49-F238E27FC236}">
                  <a16:creationId xmlns:a16="http://schemas.microsoft.com/office/drawing/2014/main" id="{90FE5F1E-EF7E-4E20-B023-B180366633C4}"/>
                </a:ext>
              </a:extLst>
            </p:cNvPr>
            <p:cNvGrpSpPr/>
            <p:nvPr/>
          </p:nvGrpSpPr>
          <p:grpSpPr>
            <a:xfrm>
              <a:off x="1175490" y="3744977"/>
              <a:ext cx="1057205" cy="425163"/>
              <a:chOff x="1189004" y="5264106"/>
              <a:chExt cx="1057205" cy="425163"/>
            </a:xfrm>
          </p:grpSpPr>
          <p:sp>
            <p:nvSpPr>
              <p:cNvPr id="100" name="正方形/長方形 99"/>
              <p:cNvSpPr/>
              <p:nvPr/>
            </p:nvSpPr>
            <p:spPr>
              <a:xfrm>
                <a:off x="1218281" y="5264106"/>
                <a:ext cx="1027928" cy="425163"/>
              </a:xfrm>
              <a:prstGeom prst="rect">
                <a:avLst/>
              </a:prstGeom>
              <a:solidFill>
                <a:schemeClr val="bg2"/>
              </a:solidFill>
              <a:ln w="25400">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02" name="テキスト ボックス 101"/>
              <p:cNvSpPr txBox="1"/>
              <p:nvPr/>
            </p:nvSpPr>
            <p:spPr>
              <a:xfrm>
                <a:off x="1189004" y="5327573"/>
                <a:ext cx="1027926" cy="307777"/>
              </a:xfrm>
              <a:prstGeom prst="rect">
                <a:avLst/>
              </a:prstGeom>
              <a:noFill/>
            </p:spPr>
            <p:txBody>
              <a:bodyPr wrap="square" rtlCol="0">
                <a:spAutoFit/>
              </a:bodyPr>
              <a:lstStyle/>
              <a:p>
                <a:r>
                  <a:rPr kumimoji="1" lang="ja-JP" altLang="en-US" sz="1400" b="1" dirty="0">
                    <a:latin typeface="Meiryo UI" panose="020B0604030504040204" pitchFamily="50" charset="-128"/>
                    <a:ea typeface="Meiryo UI" panose="020B0604030504040204" pitchFamily="50" charset="-128"/>
                    <a:cs typeface="ヒラギノ角ゴ Std W8"/>
                  </a:rPr>
                  <a:t>￥</a:t>
                </a:r>
                <a:r>
                  <a:rPr kumimoji="1" lang="en-US" altLang="ja-JP" sz="1400" b="1" dirty="0">
                    <a:latin typeface="Meiryo UI" panose="020B0604030504040204" pitchFamily="50" charset="-128"/>
                    <a:ea typeface="Meiryo UI" panose="020B0604030504040204" pitchFamily="50" charset="-128"/>
                    <a:cs typeface="ヒラギノ角ゴ Std W8"/>
                  </a:rPr>
                  <a:t>10,000</a:t>
                </a:r>
                <a:endParaRPr kumimoji="1" lang="ja-JP" altLang="en-US" sz="1400" b="1" dirty="0">
                  <a:latin typeface="Meiryo UI" panose="020B0604030504040204" pitchFamily="50" charset="-128"/>
                  <a:ea typeface="Meiryo UI" panose="020B0604030504040204" pitchFamily="50" charset="-128"/>
                  <a:cs typeface="ヒラギノ角ゴ Std W8"/>
                </a:endParaRPr>
              </a:p>
            </p:txBody>
          </p:sp>
        </p:grpSp>
      </p:grpSp>
      <p:sp>
        <p:nvSpPr>
          <p:cNvPr id="49" name="正方形/長方形 48"/>
          <p:cNvSpPr/>
          <p:nvPr/>
        </p:nvSpPr>
        <p:spPr>
          <a:xfrm>
            <a:off x="461964" y="30760"/>
            <a:ext cx="584456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保険のしくみ③</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12" name="スライド番号プレースホルダー 11">
            <a:extLst>
              <a:ext uri="{FF2B5EF4-FFF2-40B4-BE49-F238E27FC236}">
                <a16:creationId xmlns:a16="http://schemas.microsoft.com/office/drawing/2014/main" id="{9524659F-C6E2-467A-AC23-9D2E6A799034}"/>
              </a:ext>
            </a:extLst>
          </p:cNvPr>
          <p:cNvSpPr>
            <a:spLocks noGrp="1"/>
          </p:cNvSpPr>
          <p:nvPr>
            <p:ph type="sldNum" sz="quarter" idx="4"/>
          </p:nvPr>
        </p:nvSpPr>
        <p:spPr>
          <a:xfrm>
            <a:off x="7077075" y="6470650"/>
            <a:ext cx="2057400" cy="365125"/>
          </a:xfrm>
          <a:prstGeom prst="rect">
            <a:avLst/>
          </a:prstGeom>
        </p:spPr>
        <p:txBody>
          <a:bodyPr vert="horz" lIns="91440" tIns="45720" rIns="91440" bIns="45720" rtlCol="0" anchor="ctr"/>
          <a:lstStyle>
            <a:defPPr>
              <a:defRPr lang="ja-JP"/>
            </a:defPPr>
            <a:lvl1pPr marL="0" algn="r" defTabSz="457200" rtl="0" eaLnBrk="1" latinLnBrk="0" hangingPunct="1">
              <a:defRPr kumimoji="1" sz="1800" b="1"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fld id="{CFE1D277-9C57-4E30-9C75-4A0776A97483}" type="slidenum">
              <a:rPr lang="ja-JP" altLang="en-US" smtClean="0"/>
              <a:pPr/>
              <a:t>25</a:t>
            </a:fld>
            <a:endParaRPr lang="ja-JP" altLang="en-US" dirty="0"/>
          </a:p>
        </p:txBody>
      </p:sp>
      <p:grpSp>
        <p:nvGrpSpPr>
          <p:cNvPr id="112" name="グループ化 111">
            <a:extLst>
              <a:ext uri="{FF2B5EF4-FFF2-40B4-BE49-F238E27FC236}">
                <a16:creationId xmlns:a16="http://schemas.microsoft.com/office/drawing/2014/main" id="{F6F526A6-DE36-4EAE-A340-11AED47A87F1}"/>
              </a:ext>
            </a:extLst>
          </p:cNvPr>
          <p:cNvGrpSpPr/>
          <p:nvPr/>
        </p:nvGrpSpPr>
        <p:grpSpPr>
          <a:xfrm>
            <a:off x="2635768" y="3679665"/>
            <a:ext cx="1057205" cy="1923546"/>
            <a:chOff x="1175490" y="3744977"/>
            <a:chExt cx="1057205" cy="1923546"/>
          </a:xfrm>
        </p:grpSpPr>
        <p:grpSp>
          <p:nvGrpSpPr>
            <p:cNvPr id="113" name="グループ化 112">
              <a:extLst>
                <a:ext uri="{FF2B5EF4-FFF2-40B4-BE49-F238E27FC236}">
                  <a16:creationId xmlns:a16="http://schemas.microsoft.com/office/drawing/2014/main" id="{08073AB3-7C94-4EB9-868C-74A7E008E5F0}"/>
                </a:ext>
              </a:extLst>
            </p:cNvPr>
            <p:cNvGrpSpPr/>
            <p:nvPr/>
          </p:nvGrpSpPr>
          <p:grpSpPr>
            <a:xfrm>
              <a:off x="1333792" y="4216524"/>
              <a:ext cx="748686" cy="1451999"/>
              <a:chOff x="908289" y="3504258"/>
              <a:chExt cx="748686" cy="1451999"/>
            </a:xfrm>
          </p:grpSpPr>
          <p:pic>
            <p:nvPicPr>
              <p:cNvPr id="117" name="図 116" descr="アイコン&#10;&#10;自動的に生成された説明">
                <a:extLst>
                  <a:ext uri="{FF2B5EF4-FFF2-40B4-BE49-F238E27FC236}">
                    <a16:creationId xmlns:a16="http://schemas.microsoft.com/office/drawing/2014/main" id="{69EAE735-919E-450A-AE8F-D1E892B3219A}"/>
                  </a:ext>
                </a:extLst>
              </p:cNvPr>
              <p:cNvPicPr>
                <a:picLocks noChangeAspect="1"/>
              </p:cNvPicPr>
              <p:nvPr/>
            </p:nvPicPr>
            <p:blipFill>
              <a:blip r:embed="rId2"/>
              <a:stretch>
                <a:fillRect/>
              </a:stretch>
            </p:blipFill>
            <p:spPr>
              <a:xfrm>
                <a:off x="908289" y="3504259"/>
                <a:ext cx="748686" cy="1451998"/>
              </a:xfrm>
              <a:prstGeom prst="rect">
                <a:avLst/>
              </a:prstGeom>
            </p:spPr>
          </p:pic>
          <p:sp>
            <p:nvSpPr>
              <p:cNvPr id="118" name="乗算記号 69">
                <a:extLst>
                  <a:ext uri="{FF2B5EF4-FFF2-40B4-BE49-F238E27FC236}">
                    <a16:creationId xmlns:a16="http://schemas.microsoft.com/office/drawing/2014/main" id="{1673167E-6825-4920-AC5A-FF74804E5B3B}"/>
                  </a:ext>
                </a:extLst>
              </p:cNvPr>
              <p:cNvSpPr/>
              <p:nvPr/>
            </p:nvSpPr>
            <p:spPr>
              <a:xfrm rot="20847909">
                <a:off x="1039657" y="3504258"/>
                <a:ext cx="340278" cy="320323"/>
              </a:xfrm>
              <a:prstGeom prst="mathMultiply">
                <a:avLst/>
              </a:prstGeom>
              <a:solidFill>
                <a:schemeClr val="bg1"/>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grpSp>
          <p:nvGrpSpPr>
            <p:cNvPr id="114" name="グループ化 113">
              <a:extLst>
                <a:ext uri="{FF2B5EF4-FFF2-40B4-BE49-F238E27FC236}">
                  <a16:creationId xmlns:a16="http://schemas.microsoft.com/office/drawing/2014/main" id="{1F0986DF-0D36-4AEE-8748-FB5655D974E6}"/>
                </a:ext>
              </a:extLst>
            </p:cNvPr>
            <p:cNvGrpSpPr/>
            <p:nvPr/>
          </p:nvGrpSpPr>
          <p:grpSpPr>
            <a:xfrm>
              <a:off x="1175490" y="3744977"/>
              <a:ext cx="1057205" cy="425163"/>
              <a:chOff x="1189004" y="5264106"/>
              <a:chExt cx="1057205" cy="425163"/>
            </a:xfrm>
          </p:grpSpPr>
          <p:sp>
            <p:nvSpPr>
              <p:cNvPr id="115" name="正方形/長方形 114">
                <a:extLst>
                  <a:ext uri="{FF2B5EF4-FFF2-40B4-BE49-F238E27FC236}">
                    <a16:creationId xmlns:a16="http://schemas.microsoft.com/office/drawing/2014/main" id="{557031C2-8A98-4D6D-B801-8722F041D56A}"/>
                  </a:ext>
                </a:extLst>
              </p:cNvPr>
              <p:cNvSpPr/>
              <p:nvPr/>
            </p:nvSpPr>
            <p:spPr>
              <a:xfrm>
                <a:off x="1218281" y="5264106"/>
                <a:ext cx="1027928" cy="425163"/>
              </a:xfrm>
              <a:prstGeom prst="rect">
                <a:avLst/>
              </a:prstGeom>
              <a:solidFill>
                <a:schemeClr val="bg2"/>
              </a:solidFill>
              <a:ln w="25400">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16" name="テキスト ボックス 115">
                <a:extLst>
                  <a:ext uri="{FF2B5EF4-FFF2-40B4-BE49-F238E27FC236}">
                    <a16:creationId xmlns:a16="http://schemas.microsoft.com/office/drawing/2014/main" id="{A6426DD6-C692-41D5-8940-8948E5741490}"/>
                  </a:ext>
                </a:extLst>
              </p:cNvPr>
              <p:cNvSpPr txBox="1"/>
              <p:nvPr/>
            </p:nvSpPr>
            <p:spPr>
              <a:xfrm>
                <a:off x="1189004" y="5327573"/>
                <a:ext cx="1027926" cy="307777"/>
              </a:xfrm>
              <a:prstGeom prst="rect">
                <a:avLst/>
              </a:prstGeom>
              <a:noFill/>
            </p:spPr>
            <p:txBody>
              <a:bodyPr wrap="square" rtlCol="0">
                <a:spAutoFit/>
              </a:bodyPr>
              <a:lstStyle/>
              <a:p>
                <a:r>
                  <a:rPr kumimoji="1" lang="ja-JP" altLang="en-US" sz="1400" b="1" dirty="0">
                    <a:latin typeface="Meiryo UI" panose="020B0604030504040204" pitchFamily="50" charset="-128"/>
                    <a:ea typeface="Meiryo UI" panose="020B0604030504040204" pitchFamily="50" charset="-128"/>
                    <a:cs typeface="ヒラギノ角ゴ Std W8"/>
                  </a:rPr>
                  <a:t>￥</a:t>
                </a:r>
                <a:r>
                  <a:rPr kumimoji="1" lang="en-US" altLang="ja-JP" sz="1400" b="1" dirty="0">
                    <a:latin typeface="Meiryo UI" panose="020B0604030504040204" pitchFamily="50" charset="-128"/>
                    <a:ea typeface="Meiryo UI" panose="020B0604030504040204" pitchFamily="50" charset="-128"/>
                    <a:cs typeface="ヒラギノ角ゴ Std W8"/>
                  </a:rPr>
                  <a:t>10,000</a:t>
                </a:r>
                <a:endParaRPr kumimoji="1" lang="ja-JP" altLang="en-US" sz="1400" b="1" dirty="0">
                  <a:latin typeface="Meiryo UI" panose="020B0604030504040204" pitchFamily="50" charset="-128"/>
                  <a:ea typeface="Meiryo UI" panose="020B0604030504040204" pitchFamily="50" charset="-128"/>
                  <a:cs typeface="ヒラギノ角ゴ Std W8"/>
                </a:endParaRPr>
              </a:p>
            </p:txBody>
          </p:sp>
        </p:grpSp>
      </p:grpSp>
      <p:grpSp>
        <p:nvGrpSpPr>
          <p:cNvPr id="119" name="グループ化 118">
            <a:extLst>
              <a:ext uri="{FF2B5EF4-FFF2-40B4-BE49-F238E27FC236}">
                <a16:creationId xmlns:a16="http://schemas.microsoft.com/office/drawing/2014/main" id="{A19EA518-7786-49FB-90AA-0A691F917168}"/>
              </a:ext>
            </a:extLst>
          </p:cNvPr>
          <p:cNvGrpSpPr/>
          <p:nvPr/>
        </p:nvGrpSpPr>
        <p:grpSpPr>
          <a:xfrm>
            <a:off x="3920258" y="3679665"/>
            <a:ext cx="1057205" cy="1923546"/>
            <a:chOff x="1175490" y="3744977"/>
            <a:chExt cx="1057205" cy="1923546"/>
          </a:xfrm>
        </p:grpSpPr>
        <p:grpSp>
          <p:nvGrpSpPr>
            <p:cNvPr id="120" name="グループ化 119">
              <a:extLst>
                <a:ext uri="{FF2B5EF4-FFF2-40B4-BE49-F238E27FC236}">
                  <a16:creationId xmlns:a16="http://schemas.microsoft.com/office/drawing/2014/main" id="{08688397-8AA9-4B66-AC4F-B96432E16E85}"/>
                </a:ext>
              </a:extLst>
            </p:cNvPr>
            <p:cNvGrpSpPr/>
            <p:nvPr/>
          </p:nvGrpSpPr>
          <p:grpSpPr>
            <a:xfrm>
              <a:off x="1333792" y="4216524"/>
              <a:ext cx="748686" cy="1451999"/>
              <a:chOff x="908289" y="3504258"/>
              <a:chExt cx="748686" cy="1451999"/>
            </a:xfrm>
          </p:grpSpPr>
          <p:pic>
            <p:nvPicPr>
              <p:cNvPr id="124" name="図 123" descr="アイコン&#10;&#10;自動的に生成された説明">
                <a:extLst>
                  <a:ext uri="{FF2B5EF4-FFF2-40B4-BE49-F238E27FC236}">
                    <a16:creationId xmlns:a16="http://schemas.microsoft.com/office/drawing/2014/main" id="{9B222935-CB3A-4E6F-92AB-0716ECBF9FD9}"/>
                  </a:ext>
                </a:extLst>
              </p:cNvPr>
              <p:cNvPicPr>
                <a:picLocks noChangeAspect="1"/>
              </p:cNvPicPr>
              <p:nvPr/>
            </p:nvPicPr>
            <p:blipFill>
              <a:blip r:embed="rId2"/>
              <a:stretch>
                <a:fillRect/>
              </a:stretch>
            </p:blipFill>
            <p:spPr>
              <a:xfrm>
                <a:off x="908289" y="3504259"/>
                <a:ext cx="748686" cy="1451998"/>
              </a:xfrm>
              <a:prstGeom prst="rect">
                <a:avLst/>
              </a:prstGeom>
            </p:spPr>
          </p:pic>
          <p:sp>
            <p:nvSpPr>
              <p:cNvPr id="125" name="乗算記号 69">
                <a:extLst>
                  <a:ext uri="{FF2B5EF4-FFF2-40B4-BE49-F238E27FC236}">
                    <a16:creationId xmlns:a16="http://schemas.microsoft.com/office/drawing/2014/main" id="{C54284E7-2995-4902-A7D9-2D6535FCAA1B}"/>
                  </a:ext>
                </a:extLst>
              </p:cNvPr>
              <p:cNvSpPr/>
              <p:nvPr/>
            </p:nvSpPr>
            <p:spPr>
              <a:xfrm rot="20847909">
                <a:off x="1039657" y="3504258"/>
                <a:ext cx="340278" cy="320323"/>
              </a:xfrm>
              <a:prstGeom prst="mathMultiply">
                <a:avLst/>
              </a:prstGeom>
              <a:solidFill>
                <a:schemeClr val="bg1"/>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grpSp>
          <p:nvGrpSpPr>
            <p:cNvPr id="121" name="グループ化 120">
              <a:extLst>
                <a:ext uri="{FF2B5EF4-FFF2-40B4-BE49-F238E27FC236}">
                  <a16:creationId xmlns:a16="http://schemas.microsoft.com/office/drawing/2014/main" id="{E00C5FA9-F3CB-496E-8925-331CD91E697A}"/>
                </a:ext>
              </a:extLst>
            </p:cNvPr>
            <p:cNvGrpSpPr/>
            <p:nvPr/>
          </p:nvGrpSpPr>
          <p:grpSpPr>
            <a:xfrm>
              <a:off x="1175490" y="3744977"/>
              <a:ext cx="1057205" cy="425163"/>
              <a:chOff x="1189004" y="5264106"/>
              <a:chExt cx="1057205" cy="425163"/>
            </a:xfrm>
          </p:grpSpPr>
          <p:sp>
            <p:nvSpPr>
              <p:cNvPr id="122" name="正方形/長方形 121">
                <a:extLst>
                  <a:ext uri="{FF2B5EF4-FFF2-40B4-BE49-F238E27FC236}">
                    <a16:creationId xmlns:a16="http://schemas.microsoft.com/office/drawing/2014/main" id="{81DC97FB-AEE9-4A39-A179-4DE3B6E4184E}"/>
                  </a:ext>
                </a:extLst>
              </p:cNvPr>
              <p:cNvSpPr/>
              <p:nvPr/>
            </p:nvSpPr>
            <p:spPr>
              <a:xfrm>
                <a:off x="1218281" y="5264106"/>
                <a:ext cx="1027928" cy="425163"/>
              </a:xfrm>
              <a:prstGeom prst="rect">
                <a:avLst/>
              </a:prstGeom>
              <a:solidFill>
                <a:schemeClr val="bg2"/>
              </a:solidFill>
              <a:ln w="25400">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23" name="テキスト ボックス 122">
                <a:extLst>
                  <a:ext uri="{FF2B5EF4-FFF2-40B4-BE49-F238E27FC236}">
                    <a16:creationId xmlns:a16="http://schemas.microsoft.com/office/drawing/2014/main" id="{D7CA0C0D-CE5E-4AEB-9AB1-79348178BED7}"/>
                  </a:ext>
                </a:extLst>
              </p:cNvPr>
              <p:cNvSpPr txBox="1"/>
              <p:nvPr/>
            </p:nvSpPr>
            <p:spPr>
              <a:xfrm>
                <a:off x="1189004" y="5327573"/>
                <a:ext cx="1027926" cy="307777"/>
              </a:xfrm>
              <a:prstGeom prst="rect">
                <a:avLst/>
              </a:prstGeom>
              <a:noFill/>
            </p:spPr>
            <p:txBody>
              <a:bodyPr wrap="square" rtlCol="0">
                <a:spAutoFit/>
              </a:bodyPr>
              <a:lstStyle/>
              <a:p>
                <a:r>
                  <a:rPr kumimoji="1" lang="ja-JP" altLang="en-US" sz="1400" b="1" dirty="0">
                    <a:latin typeface="Meiryo UI" panose="020B0604030504040204" pitchFamily="50" charset="-128"/>
                    <a:ea typeface="Meiryo UI" panose="020B0604030504040204" pitchFamily="50" charset="-128"/>
                    <a:cs typeface="ヒラギノ角ゴ Std W8"/>
                  </a:rPr>
                  <a:t>￥</a:t>
                </a:r>
                <a:r>
                  <a:rPr kumimoji="1" lang="en-US" altLang="ja-JP" sz="1400" b="1" dirty="0">
                    <a:latin typeface="Meiryo UI" panose="020B0604030504040204" pitchFamily="50" charset="-128"/>
                    <a:ea typeface="Meiryo UI" panose="020B0604030504040204" pitchFamily="50" charset="-128"/>
                    <a:cs typeface="ヒラギノ角ゴ Std W8"/>
                  </a:rPr>
                  <a:t>10,000</a:t>
                </a:r>
                <a:endParaRPr kumimoji="1" lang="ja-JP" altLang="en-US" sz="1400" b="1" dirty="0">
                  <a:latin typeface="Meiryo UI" panose="020B0604030504040204" pitchFamily="50" charset="-128"/>
                  <a:ea typeface="Meiryo UI" panose="020B0604030504040204" pitchFamily="50" charset="-128"/>
                  <a:cs typeface="ヒラギノ角ゴ Std W8"/>
                </a:endParaRPr>
              </a:p>
            </p:txBody>
          </p:sp>
        </p:grpSp>
      </p:grpSp>
      <p:grpSp>
        <p:nvGrpSpPr>
          <p:cNvPr id="126" name="グループ化 125">
            <a:extLst>
              <a:ext uri="{FF2B5EF4-FFF2-40B4-BE49-F238E27FC236}">
                <a16:creationId xmlns:a16="http://schemas.microsoft.com/office/drawing/2014/main" id="{C05C5236-5C82-4BE9-91D6-B3AF6160256C}"/>
              </a:ext>
            </a:extLst>
          </p:cNvPr>
          <p:cNvGrpSpPr/>
          <p:nvPr/>
        </p:nvGrpSpPr>
        <p:grpSpPr>
          <a:xfrm>
            <a:off x="5204748" y="3679665"/>
            <a:ext cx="1057205" cy="1923546"/>
            <a:chOff x="1175490" y="3744977"/>
            <a:chExt cx="1057205" cy="1923546"/>
          </a:xfrm>
        </p:grpSpPr>
        <p:grpSp>
          <p:nvGrpSpPr>
            <p:cNvPr id="127" name="グループ化 126">
              <a:extLst>
                <a:ext uri="{FF2B5EF4-FFF2-40B4-BE49-F238E27FC236}">
                  <a16:creationId xmlns:a16="http://schemas.microsoft.com/office/drawing/2014/main" id="{39DCDEB9-38E7-46A6-808D-5F462DE1C0BE}"/>
                </a:ext>
              </a:extLst>
            </p:cNvPr>
            <p:cNvGrpSpPr/>
            <p:nvPr/>
          </p:nvGrpSpPr>
          <p:grpSpPr>
            <a:xfrm>
              <a:off x="1333792" y="4216524"/>
              <a:ext cx="748686" cy="1451999"/>
              <a:chOff x="908289" y="3504258"/>
              <a:chExt cx="748686" cy="1451999"/>
            </a:xfrm>
          </p:grpSpPr>
          <p:pic>
            <p:nvPicPr>
              <p:cNvPr id="131" name="図 130" descr="アイコン&#10;&#10;自動的に生成された説明">
                <a:extLst>
                  <a:ext uri="{FF2B5EF4-FFF2-40B4-BE49-F238E27FC236}">
                    <a16:creationId xmlns:a16="http://schemas.microsoft.com/office/drawing/2014/main" id="{083676B5-3D9E-4AEE-B894-EBCE6F9D960E}"/>
                  </a:ext>
                </a:extLst>
              </p:cNvPr>
              <p:cNvPicPr>
                <a:picLocks noChangeAspect="1"/>
              </p:cNvPicPr>
              <p:nvPr/>
            </p:nvPicPr>
            <p:blipFill>
              <a:blip r:embed="rId2"/>
              <a:stretch>
                <a:fillRect/>
              </a:stretch>
            </p:blipFill>
            <p:spPr>
              <a:xfrm>
                <a:off x="908289" y="3504259"/>
                <a:ext cx="748686" cy="1451998"/>
              </a:xfrm>
              <a:prstGeom prst="rect">
                <a:avLst/>
              </a:prstGeom>
            </p:spPr>
          </p:pic>
          <p:sp>
            <p:nvSpPr>
              <p:cNvPr id="132" name="乗算記号 69">
                <a:extLst>
                  <a:ext uri="{FF2B5EF4-FFF2-40B4-BE49-F238E27FC236}">
                    <a16:creationId xmlns:a16="http://schemas.microsoft.com/office/drawing/2014/main" id="{A581DD56-3046-4BD4-8E5C-FE19A3170583}"/>
                  </a:ext>
                </a:extLst>
              </p:cNvPr>
              <p:cNvSpPr/>
              <p:nvPr/>
            </p:nvSpPr>
            <p:spPr>
              <a:xfrm rot="20847909">
                <a:off x="1039657" y="3504258"/>
                <a:ext cx="340278" cy="320323"/>
              </a:xfrm>
              <a:prstGeom prst="mathMultiply">
                <a:avLst/>
              </a:prstGeom>
              <a:solidFill>
                <a:schemeClr val="bg1"/>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grpSp>
          <p:nvGrpSpPr>
            <p:cNvPr id="128" name="グループ化 127">
              <a:extLst>
                <a:ext uri="{FF2B5EF4-FFF2-40B4-BE49-F238E27FC236}">
                  <a16:creationId xmlns:a16="http://schemas.microsoft.com/office/drawing/2014/main" id="{1B251524-A8C9-4B1E-AB18-D7B918B5C7B9}"/>
                </a:ext>
              </a:extLst>
            </p:cNvPr>
            <p:cNvGrpSpPr/>
            <p:nvPr/>
          </p:nvGrpSpPr>
          <p:grpSpPr>
            <a:xfrm>
              <a:off x="1175490" y="3744977"/>
              <a:ext cx="1057205" cy="425163"/>
              <a:chOff x="1189004" y="5264106"/>
              <a:chExt cx="1057205" cy="425163"/>
            </a:xfrm>
          </p:grpSpPr>
          <p:sp>
            <p:nvSpPr>
              <p:cNvPr id="129" name="正方形/長方形 128">
                <a:extLst>
                  <a:ext uri="{FF2B5EF4-FFF2-40B4-BE49-F238E27FC236}">
                    <a16:creationId xmlns:a16="http://schemas.microsoft.com/office/drawing/2014/main" id="{18B30357-5E3D-4CEE-AA9D-B505D9A591E0}"/>
                  </a:ext>
                </a:extLst>
              </p:cNvPr>
              <p:cNvSpPr/>
              <p:nvPr/>
            </p:nvSpPr>
            <p:spPr>
              <a:xfrm>
                <a:off x="1218281" y="5264106"/>
                <a:ext cx="1027928" cy="425163"/>
              </a:xfrm>
              <a:prstGeom prst="rect">
                <a:avLst/>
              </a:prstGeom>
              <a:solidFill>
                <a:schemeClr val="bg2"/>
              </a:solidFill>
              <a:ln w="25400">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30" name="テキスト ボックス 129">
                <a:extLst>
                  <a:ext uri="{FF2B5EF4-FFF2-40B4-BE49-F238E27FC236}">
                    <a16:creationId xmlns:a16="http://schemas.microsoft.com/office/drawing/2014/main" id="{B7B0A91E-6D66-455A-8351-C01868F2D0B8}"/>
                  </a:ext>
                </a:extLst>
              </p:cNvPr>
              <p:cNvSpPr txBox="1"/>
              <p:nvPr/>
            </p:nvSpPr>
            <p:spPr>
              <a:xfrm>
                <a:off x="1189004" y="5327573"/>
                <a:ext cx="1027926" cy="307777"/>
              </a:xfrm>
              <a:prstGeom prst="rect">
                <a:avLst/>
              </a:prstGeom>
              <a:noFill/>
            </p:spPr>
            <p:txBody>
              <a:bodyPr wrap="square" rtlCol="0">
                <a:spAutoFit/>
              </a:bodyPr>
              <a:lstStyle/>
              <a:p>
                <a:r>
                  <a:rPr kumimoji="1" lang="ja-JP" altLang="en-US" sz="1400" b="1" dirty="0">
                    <a:latin typeface="Meiryo UI" panose="020B0604030504040204" pitchFamily="50" charset="-128"/>
                    <a:ea typeface="Meiryo UI" panose="020B0604030504040204" pitchFamily="50" charset="-128"/>
                    <a:cs typeface="ヒラギノ角ゴ Std W8"/>
                  </a:rPr>
                  <a:t>￥</a:t>
                </a:r>
                <a:r>
                  <a:rPr kumimoji="1" lang="en-US" altLang="ja-JP" sz="1400" b="1" dirty="0">
                    <a:latin typeface="Meiryo UI" panose="020B0604030504040204" pitchFamily="50" charset="-128"/>
                    <a:ea typeface="Meiryo UI" panose="020B0604030504040204" pitchFamily="50" charset="-128"/>
                    <a:cs typeface="ヒラギノ角ゴ Std W8"/>
                  </a:rPr>
                  <a:t>10,000</a:t>
                </a:r>
                <a:endParaRPr kumimoji="1" lang="ja-JP" altLang="en-US" sz="1400" b="1" dirty="0">
                  <a:latin typeface="Meiryo UI" panose="020B0604030504040204" pitchFamily="50" charset="-128"/>
                  <a:ea typeface="Meiryo UI" panose="020B0604030504040204" pitchFamily="50" charset="-128"/>
                  <a:cs typeface="ヒラギノ角ゴ Std W8"/>
                </a:endParaRPr>
              </a:p>
            </p:txBody>
          </p:sp>
        </p:grpSp>
      </p:grpSp>
      <p:grpSp>
        <p:nvGrpSpPr>
          <p:cNvPr id="133" name="グループ化 132">
            <a:extLst>
              <a:ext uri="{FF2B5EF4-FFF2-40B4-BE49-F238E27FC236}">
                <a16:creationId xmlns:a16="http://schemas.microsoft.com/office/drawing/2014/main" id="{0257CFE0-DAD2-4A4E-A9D2-1E549D0B3676}"/>
              </a:ext>
            </a:extLst>
          </p:cNvPr>
          <p:cNvGrpSpPr/>
          <p:nvPr/>
        </p:nvGrpSpPr>
        <p:grpSpPr>
          <a:xfrm>
            <a:off x="6489237" y="3679665"/>
            <a:ext cx="1057205" cy="1923546"/>
            <a:chOff x="1175490" y="3744977"/>
            <a:chExt cx="1057205" cy="1923546"/>
          </a:xfrm>
        </p:grpSpPr>
        <p:grpSp>
          <p:nvGrpSpPr>
            <p:cNvPr id="134" name="グループ化 133">
              <a:extLst>
                <a:ext uri="{FF2B5EF4-FFF2-40B4-BE49-F238E27FC236}">
                  <a16:creationId xmlns:a16="http://schemas.microsoft.com/office/drawing/2014/main" id="{613C7528-DCFC-4E6C-BF66-8579CCAA8E04}"/>
                </a:ext>
              </a:extLst>
            </p:cNvPr>
            <p:cNvGrpSpPr/>
            <p:nvPr/>
          </p:nvGrpSpPr>
          <p:grpSpPr>
            <a:xfrm>
              <a:off x="1333792" y="4216524"/>
              <a:ext cx="748686" cy="1451999"/>
              <a:chOff x="908289" y="3504258"/>
              <a:chExt cx="748686" cy="1451999"/>
            </a:xfrm>
          </p:grpSpPr>
          <p:pic>
            <p:nvPicPr>
              <p:cNvPr id="138" name="図 137" descr="アイコン&#10;&#10;自動的に生成された説明">
                <a:extLst>
                  <a:ext uri="{FF2B5EF4-FFF2-40B4-BE49-F238E27FC236}">
                    <a16:creationId xmlns:a16="http://schemas.microsoft.com/office/drawing/2014/main" id="{0BD681D5-33C6-48BB-9BD1-475AE453EA3E}"/>
                  </a:ext>
                </a:extLst>
              </p:cNvPr>
              <p:cNvPicPr>
                <a:picLocks noChangeAspect="1"/>
              </p:cNvPicPr>
              <p:nvPr/>
            </p:nvPicPr>
            <p:blipFill>
              <a:blip r:embed="rId2"/>
              <a:stretch>
                <a:fillRect/>
              </a:stretch>
            </p:blipFill>
            <p:spPr>
              <a:xfrm>
                <a:off x="908289" y="3504259"/>
                <a:ext cx="748686" cy="1451998"/>
              </a:xfrm>
              <a:prstGeom prst="rect">
                <a:avLst/>
              </a:prstGeom>
            </p:spPr>
          </p:pic>
          <p:sp>
            <p:nvSpPr>
              <p:cNvPr id="139" name="乗算記号 69">
                <a:extLst>
                  <a:ext uri="{FF2B5EF4-FFF2-40B4-BE49-F238E27FC236}">
                    <a16:creationId xmlns:a16="http://schemas.microsoft.com/office/drawing/2014/main" id="{F19148B4-0D5E-4A99-A56C-936A3E5A61B7}"/>
                  </a:ext>
                </a:extLst>
              </p:cNvPr>
              <p:cNvSpPr/>
              <p:nvPr/>
            </p:nvSpPr>
            <p:spPr>
              <a:xfrm rot="20847909">
                <a:off x="1039657" y="3504258"/>
                <a:ext cx="340278" cy="320323"/>
              </a:xfrm>
              <a:prstGeom prst="mathMultiply">
                <a:avLst/>
              </a:prstGeom>
              <a:solidFill>
                <a:schemeClr val="bg1"/>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grpSp>
          <p:nvGrpSpPr>
            <p:cNvPr id="135" name="グループ化 134">
              <a:extLst>
                <a:ext uri="{FF2B5EF4-FFF2-40B4-BE49-F238E27FC236}">
                  <a16:creationId xmlns:a16="http://schemas.microsoft.com/office/drawing/2014/main" id="{071EBC54-3D61-42BE-B280-F533E043E849}"/>
                </a:ext>
              </a:extLst>
            </p:cNvPr>
            <p:cNvGrpSpPr/>
            <p:nvPr/>
          </p:nvGrpSpPr>
          <p:grpSpPr>
            <a:xfrm>
              <a:off x="1175490" y="3744977"/>
              <a:ext cx="1057205" cy="425163"/>
              <a:chOff x="1189004" y="5264106"/>
              <a:chExt cx="1057205" cy="425163"/>
            </a:xfrm>
          </p:grpSpPr>
          <p:sp>
            <p:nvSpPr>
              <p:cNvPr id="136" name="正方形/長方形 135">
                <a:extLst>
                  <a:ext uri="{FF2B5EF4-FFF2-40B4-BE49-F238E27FC236}">
                    <a16:creationId xmlns:a16="http://schemas.microsoft.com/office/drawing/2014/main" id="{3CAEEA87-61B6-4362-9CEB-8FBF50E3A534}"/>
                  </a:ext>
                </a:extLst>
              </p:cNvPr>
              <p:cNvSpPr/>
              <p:nvPr/>
            </p:nvSpPr>
            <p:spPr>
              <a:xfrm>
                <a:off x="1218281" y="5264106"/>
                <a:ext cx="1027928" cy="425163"/>
              </a:xfrm>
              <a:prstGeom prst="rect">
                <a:avLst/>
              </a:prstGeom>
              <a:solidFill>
                <a:schemeClr val="bg2"/>
              </a:solidFill>
              <a:ln w="25400">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37" name="テキスト ボックス 136">
                <a:extLst>
                  <a:ext uri="{FF2B5EF4-FFF2-40B4-BE49-F238E27FC236}">
                    <a16:creationId xmlns:a16="http://schemas.microsoft.com/office/drawing/2014/main" id="{DEB12449-04FE-4DA2-812A-0CADFA1D5B04}"/>
                  </a:ext>
                </a:extLst>
              </p:cNvPr>
              <p:cNvSpPr txBox="1"/>
              <p:nvPr/>
            </p:nvSpPr>
            <p:spPr>
              <a:xfrm>
                <a:off x="1189004" y="5327573"/>
                <a:ext cx="1027926" cy="307777"/>
              </a:xfrm>
              <a:prstGeom prst="rect">
                <a:avLst/>
              </a:prstGeom>
              <a:noFill/>
            </p:spPr>
            <p:txBody>
              <a:bodyPr wrap="square" rtlCol="0">
                <a:spAutoFit/>
              </a:bodyPr>
              <a:lstStyle/>
              <a:p>
                <a:r>
                  <a:rPr kumimoji="1" lang="ja-JP" altLang="en-US" sz="1400" b="1" dirty="0">
                    <a:latin typeface="Meiryo UI" panose="020B0604030504040204" pitchFamily="50" charset="-128"/>
                    <a:ea typeface="Meiryo UI" panose="020B0604030504040204" pitchFamily="50" charset="-128"/>
                    <a:cs typeface="ヒラギノ角ゴ Std W8"/>
                  </a:rPr>
                  <a:t>￥</a:t>
                </a:r>
                <a:r>
                  <a:rPr kumimoji="1" lang="en-US" altLang="ja-JP" sz="1400" b="1" dirty="0">
                    <a:latin typeface="Meiryo UI" panose="020B0604030504040204" pitchFamily="50" charset="-128"/>
                    <a:ea typeface="Meiryo UI" panose="020B0604030504040204" pitchFamily="50" charset="-128"/>
                    <a:cs typeface="ヒラギノ角ゴ Std W8"/>
                  </a:rPr>
                  <a:t>10,000</a:t>
                </a:r>
                <a:endParaRPr kumimoji="1" lang="ja-JP" altLang="en-US" sz="1400" b="1" dirty="0">
                  <a:latin typeface="Meiryo UI" panose="020B0604030504040204" pitchFamily="50" charset="-128"/>
                  <a:ea typeface="Meiryo UI" panose="020B0604030504040204" pitchFamily="50" charset="-128"/>
                  <a:cs typeface="ヒラギノ角ゴ Std W8"/>
                </a:endParaRPr>
              </a:p>
            </p:txBody>
          </p:sp>
        </p:grpSp>
      </p:grpSp>
      <p:sp>
        <p:nvSpPr>
          <p:cNvPr id="4" name="正方形/長方形 3">
            <a:extLst>
              <a:ext uri="{FF2B5EF4-FFF2-40B4-BE49-F238E27FC236}">
                <a16:creationId xmlns:a16="http://schemas.microsoft.com/office/drawing/2014/main" id="{9E0E0BE0-70D0-8E9E-F421-EFFD396F8AF6}"/>
              </a:ext>
            </a:extLst>
          </p:cNvPr>
          <p:cNvSpPr/>
          <p:nvPr/>
        </p:nvSpPr>
        <p:spPr>
          <a:xfrm>
            <a:off x="580003" y="-46646"/>
            <a:ext cx="75349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bg1"/>
                </a:solidFill>
                <a:latin typeface="BIZ UDPゴシック" panose="020B0400000000000000" pitchFamily="50" charset="-128"/>
                <a:ea typeface="BIZ UDPゴシック" panose="020B0400000000000000" pitchFamily="50" charset="-128"/>
              </a:rPr>
              <a:t>ほけん</a:t>
            </a:r>
            <a:endParaRPr kumimoji="1" lang="ja-JP" altLang="en-US" sz="1400" dirty="0">
              <a:solidFill>
                <a:schemeClr val="bg1"/>
              </a:solidFill>
            </a:endParaRPr>
          </a:p>
        </p:txBody>
      </p:sp>
      <p:grpSp>
        <p:nvGrpSpPr>
          <p:cNvPr id="17" name="グループ化 16">
            <a:extLst>
              <a:ext uri="{FF2B5EF4-FFF2-40B4-BE49-F238E27FC236}">
                <a16:creationId xmlns:a16="http://schemas.microsoft.com/office/drawing/2014/main" id="{76AA3DB2-7604-139D-FE88-6E37124BF643}"/>
              </a:ext>
            </a:extLst>
          </p:cNvPr>
          <p:cNvGrpSpPr/>
          <p:nvPr/>
        </p:nvGrpSpPr>
        <p:grpSpPr>
          <a:xfrm>
            <a:off x="461964" y="654045"/>
            <a:ext cx="8258703" cy="2471480"/>
            <a:chOff x="461964" y="654045"/>
            <a:chExt cx="8258703" cy="2471480"/>
          </a:xfrm>
        </p:grpSpPr>
        <p:grpSp>
          <p:nvGrpSpPr>
            <p:cNvPr id="3" name="グループ化 2">
              <a:extLst>
                <a:ext uri="{FF2B5EF4-FFF2-40B4-BE49-F238E27FC236}">
                  <a16:creationId xmlns:a16="http://schemas.microsoft.com/office/drawing/2014/main" id="{6528AA83-7FE6-4289-A312-2D1F4F8C0584}"/>
                </a:ext>
              </a:extLst>
            </p:cNvPr>
            <p:cNvGrpSpPr/>
            <p:nvPr/>
          </p:nvGrpSpPr>
          <p:grpSpPr>
            <a:xfrm>
              <a:off x="461964" y="772874"/>
              <a:ext cx="8258703" cy="2352651"/>
              <a:chOff x="461964" y="772874"/>
              <a:chExt cx="8258703" cy="2352651"/>
            </a:xfrm>
          </p:grpSpPr>
          <p:sp>
            <p:nvSpPr>
              <p:cNvPr id="40" name="テキスト ボックス 39"/>
              <p:cNvSpPr txBox="1"/>
              <p:nvPr/>
            </p:nvSpPr>
            <p:spPr>
              <a:xfrm>
                <a:off x="6191915" y="2725415"/>
                <a:ext cx="1459348" cy="400110"/>
              </a:xfrm>
              <a:prstGeom prst="rect">
                <a:avLst/>
              </a:prstGeom>
              <a:noFill/>
              <a:ln>
                <a:noFill/>
              </a:ln>
            </p:spPr>
            <p:txBody>
              <a:bodyPr wrap="square" rtlCol="0">
                <a:spAutoFit/>
              </a:bodyPr>
              <a:lstStyle/>
              <a:p>
                <a:pPr algn="ctr"/>
                <a:r>
                  <a:rPr lang="en-US" altLang="ja-JP" sz="2000" b="1" dirty="0">
                    <a:latin typeface="Meiryo UI" panose="020B0604030504040204" pitchFamily="50" charset="-128"/>
                    <a:ea typeface="Meiryo UI" panose="020B0604030504040204" pitchFamily="50" charset="-128"/>
                    <a:cs typeface="ヒラギノ丸ゴ Pro W4"/>
                  </a:rPr>
                  <a:t>100</a:t>
                </a:r>
                <a:r>
                  <a:rPr lang="ja-JP" altLang="en-US" sz="2000" b="1" dirty="0">
                    <a:latin typeface="Meiryo UI" panose="020B0604030504040204" pitchFamily="50" charset="-128"/>
                    <a:ea typeface="Meiryo UI" panose="020B0604030504040204" pitchFamily="50" charset="-128"/>
                    <a:cs typeface="ヒラギノ丸ゴ Pro W4"/>
                  </a:rPr>
                  <a:t>人</a:t>
                </a:r>
                <a:endParaRPr kumimoji="1" lang="ja-JP" altLang="en-US" sz="2000" b="1" dirty="0">
                  <a:latin typeface="Meiryo UI" panose="020B0604030504040204" pitchFamily="50" charset="-128"/>
                  <a:ea typeface="Meiryo UI" panose="020B0604030504040204" pitchFamily="50" charset="-128"/>
                  <a:cs typeface="ヒラギノ丸ゴ Pro W4"/>
                </a:endParaRPr>
              </a:p>
            </p:txBody>
          </p:sp>
          <p:grpSp>
            <p:nvGrpSpPr>
              <p:cNvPr id="2" name="グループ化 1">
                <a:extLst>
                  <a:ext uri="{FF2B5EF4-FFF2-40B4-BE49-F238E27FC236}">
                    <a16:creationId xmlns:a16="http://schemas.microsoft.com/office/drawing/2014/main" id="{F328CB0E-9DA6-4669-A3FB-B47A69976753}"/>
                  </a:ext>
                </a:extLst>
              </p:cNvPr>
              <p:cNvGrpSpPr/>
              <p:nvPr/>
            </p:nvGrpSpPr>
            <p:grpSpPr>
              <a:xfrm>
                <a:off x="461964" y="772874"/>
                <a:ext cx="8258703" cy="2126182"/>
                <a:chOff x="461964" y="772874"/>
                <a:chExt cx="8258703" cy="2126182"/>
              </a:xfrm>
            </p:grpSpPr>
            <p:sp>
              <p:nvSpPr>
                <p:cNvPr id="11" name="正方形/長方形 10"/>
                <p:cNvSpPr/>
                <p:nvPr/>
              </p:nvSpPr>
              <p:spPr>
                <a:xfrm>
                  <a:off x="461964" y="772874"/>
                  <a:ext cx="8258703"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4000" b="1" dirty="0">
                      <a:solidFill>
                        <a:schemeClr val="tx2">
                          <a:lumMod val="75000"/>
                        </a:schemeClr>
                      </a:solidFill>
                      <a:latin typeface="Meiryo UI" panose="020B0604030504040204" pitchFamily="50" charset="-128"/>
                      <a:ea typeface="Meiryo UI" panose="020B0604030504040204" pitchFamily="50" charset="-128"/>
                      <a:cs typeface="ヒラギノ丸ゴ Pro W4"/>
                    </a:rPr>
                    <a:t>ケガに備えるために</a:t>
                  </a:r>
                  <a:r>
                    <a:rPr lang="en-US" altLang="ja-JP" sz="4000" b="1" dirty="0">
                      <a:solidFill>
                        <a:schemeClr val="tx2">
                          <a:lumMod val="75000"/>
                        </a:schemeClr>
                      </a:solidFill>
                      <a:latin typeface="Meiryo UI" panose="020B0604030504040204" pitchFamily="50" charset="-128"/>
                      <a:ea typeface="Meiryo UI" panose="020B0604030504040204" pitchFamily="50" charset="-128"/>
                      <a:cs typeface="ヒラギノ丸ゴ Pro W4"/>
                    </a:rPr>
                    <a:t>……</a:t>
                  </a:r>
                </a:p>
              </p:txBody>
            </p:sp>
            <p:sp>
              <p:nvSpPr>
                <p:cNvPr id="6" name="正方形/長方形 5"/>
                <p:cNvSpPr/>
                <p:nvPr/>
              </p:nvSpPr>
              <p:spPr>
                <a:xfrm>
                  <a:off x="789920" y="1690110"/>
                  <a:ext cx="2986479" cy="909235"/>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b="1" dirty="0">
                      <a:solidFill>
                        <a:schemeClr val="tx2">
                          <a:lumMod val="75000"/>
                        </a:schemeClr>
                      </a:solidFill>
                      <a:latin typeface="Meiryo UI" panose="020B0604030504040204" pitchFamily="50" charset="-128"/>
                      <a:ea typeface="Meiryo UI" panose="020B0604030504040204" pitchFamily="50" charset="-128"/>
                      <a:cs typeface="ヒラギノ丸ゴ Pro W4"/>
                    </a:rPr>
                    <a:t>それぞれが</a:t>
                  </a:r>
                  <a:endParaRPr lang="en-US" altLang="ja-JP" sz="3600" b="1" dirty="0">
                    <a:solidFill>
                      <a:schemeClr val="tx2">
                        <a:lumMod val="75000"/>
                      </a:schemeClr>
                    </a:solidFill>
                    <a:latin typeface="Meiryo UI" panose="020B0604030504040204" pitchFamily="50" charset="-128"/>
                    <a:ea typeface="Meiryo UI" panose="020B0604030504040204" pitchFamily="50" charset="-128"/>
                    <a:cs typeface="ヒラギノ丸ゴ Pro W4"/>
                  </a:endParaRPr>
                </a:p>
                <a:p>
                  <a:pPr algn="ctr"/>
                  <a:r>
                    <a:rPr lang="ja-JP" altLang="en-US" sz="3600" b="1" dirty="0">
                      <a:solidFill>
                        <a:schemeClr val="tx2">
                          <a:lumMod val="75000"/>
                        </a:schemeClr>
                      </a:solidFill>
                      <a:latin typeface="Meiryo UI" panose="020B0604030504040204" pitchFamily="50" charset="-128"/>
                      <a:ea typeface="Meiryo UI" panose="020B0604030504040204" pitchFamily="50" charset="-128"/>
                      <a:cs typeface="ヒラギノ丸ゴ Pro W4"/>
                    </a:rPr>
                    <a:t>出し合う費用</a:t>
                  </a:r>
                  <a:endParaRPr lang="en-US" altLang="ja-JP" sz="3600" b="1" dirty="0">
                    <a:solidFill>
                      <a:schemeClr val="tx2">
                        <a:lumMod val="75000"/>
                      </a:schemeClr>
                    </a:solidFill>
                    <a:latin typeface="Meiryo UI" panose="020B0604030504040204" pitchFamily="50" charset="-128"/>
                    <a:ea typeface="Meiryo UI" panose="020B0604030504040204" pitchFamily="50" charset="-128"/>
                    <a:cs typeface="ヒラギノ丸ゴ Pro W4"/>
                  </a:endParaRPr>
                </a:p>
              </p:txBody>
            </p:sp>
            <p:pic>
              <p:nvPicPr>
                <p:cNvPr id="5" name="図 4"/>
                <p:cNvPicPr>
                  <a:picLocks noChangeAspect="1"/>
                </p:cNvPicPr>
                <p:nvPr/>
              </p:nvPicPr>
              <p:blipFill>
                <a:blip r:embed="rId3"/>
                <a:stretch>
                  <a:fillRect/>
                </a:stretch>
              </p:blipFill>
              <p:spPr>
                <a:xfrm>
                  <a:off x="3849882" y="1455186"/>
                  <a:ext cx="1174157" cy="1179542"/>
                </a:xfrm>
                <a:prstGeom prst="rect">
                  <a:avLst/>
                </a:prstGeom>
              </p:spPr>
            </p:pic>
            <p:pic>
              <p:nvPicPr>
                <p:cNvPr id="25" name="図 24"/>
                <p:cNvPicPr>
                  <a:picLocks noChangeAspect="1"/>
                </p:cNvPicPr>
                <p:nvPr/>
              </p:nvPicPr>
              <p:blipFill rotWithShape="1">
                <a:blip r:embed="rId4"/>
                <a:srcRect t="15566"/>
                <a:stretch/>
              </p:blipFill>
              <p:spPr>
                <a:xfrm>
                  <a:off x="6450330" y="1190859"/>
                  <a:ext cx="794373" cy="1708197"/>
                </a:xfrm>
                <a:prstGeom prst="rect">
                  <a:avLst/>
                </a:prstGeom>
              </p:spPr>
            </p:pic>
            <p:sp>
              <p:nvSpPr>
                <p:cNvPr id="41" name="乗算記号 40"/>
                <p:cNvSpPr/>
                <p:nvPr/>
              </p:nvSpPr>
              <p:spPr>
                <a:xfrm>
                  <a:off x="5393683" y="1701456"/>
                  <a:ext cx="687003" cy="687003"/>
                </a:xfrm>
                <a:prstGeom prst="mathMultiply">
                  <a:avLst>
                    <a:gd name="adj1" fmla="val 11020"/>
                  </a:avLst>
                </a:prstGeom>
                <a:solidFill>
                  <a:srgbClr val="17375E"/>
                </a:solidFill>
                <a:ln w="31750">
                  <a:solidFill>
                    <a:srgbClr val="17375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grpSp>
        <p:sp>
          <p:nvSpPr>
            <p:cNvPr id="7" name="正方形/長方形 6">
              <a:extLst>
                <a:ext uri="{FF2B5EF4-FFF2-40B4-BE49-F238E27FC236}">
                  <a16:creationId xmlns:a16="http://schemas.microsoft.com/office/drawing/2014/main" id="{CFC5005F-5BB5-89D2-B307-CB0D28723C2B}"/>
                </a:ext>
              </a:extLst>
            </p:cNvPr>
            <p:cNvSpPr/>
            <p:nvPr/>
          </p:nvSpPr>
          <p:spPr>
            <a:xfrm>
              <a:off x="1609828" y="654045"/>
              <a:ext cx="88964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そな</a:t>
              </a:r>
              <a:endParaRPr kumimoji="1" lang="ja-JP" altLang="en-US" sz="1400" dirty="0">
                <a:solidFill>
                  <a:schemeClr val="tx1"/>
                </a:solidFill>
              </a:endParaRPr>
            </a:p>
          </p:txBody>
        </p:sp>
        <p:sp>
          <p:nvSpPr>
            <p:cNvPr id="8" name="正方形/長方形 7">
              <a:extLst>
                <a:ext uri="{FF2B5EF4-FFF2-40B4-BE49-F238E27FC236}">
                  <a16:creationId xmlns:a16="http://schemas.microsoft.com/office/drawing/2014/main" id="{B79A2E3F-07F1-6FC2-CE72-D2DD6EFA7D3A}"/>
                </a:ext>
              </a:extLst>
            </p:cNvPr>
            <p:cNvSpPr/>
            <p:nvPr/>
          </p:nvSpPr>
          <p:spPr>
            <a:xfrm>
              <a:off x="1024860" y="1958388"/>
              <a:ext cx="44471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だ</a:t>
              </a:r>
              <a:endParaRPr kumimoji="1" lang="ja-JP" altLang="en-US" sz="1400" dirty="0">
                <a:solidFill>
                  <a:schemeClr val="tx1"/>
                </a:solidFill>
              </a:endParaRPr>
            </a:p>
          </p:txBody>
        </p:sp>
        <p:sp>
          <p:nvSpPr>
            <p:cNvPr id="9" name="正方形/長方形 8">
              <a:extLst>
                <a:ext uri="{FF2B5EF4-FFF2-40B4-BE49-F238E27FC236}">
                  <a16:creationId xmlns:a16="http://schemas.microsoft.com/office/drawing/2014/main" id="{5C587B81-EBAE-C35B-6AAF-F35DA2B746A3}"/>
                </a:ext>
              </a:extLst>
            </p:cNvPr>
            <p:cNvSpPr/>
            <p:nvPr/>
          </p:nvSpPr>
          <p:spPr>
            <a:xfrm>
              <a:off x="1833124" y="1957088"/>
              <a:ext cx="44471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あ</a:t>
              </a:r>
              <a:endParaRPr kumimoji="1" lang="ja-JP" altLang="en-US" sz="1400" dirty="0">
                <a:solidFill>
                  <a:schemeClr val="tx1"/>
                </a:solidFill>
              </a:endParaRPr>
            </a:p>
          </p:txBody>
        </p:sp>
        <p:sp>
          <p:nvSpPr>
            <p:cNvPr id="13" name="正方形/長方形 12">
              <a:extLst>
                <a:ext uri="{FF2B5EF4-FFF2-40B4-BE49-F238E27FC236}">
                  <a16:creationId xmlns:a16="http://schemas.microsoft.com/office/drawing/2014/main" id="{DD8A5139-E160-A6F0-77D6-1C3CDB76F26F}"/>
                </a:ext>
              </a:extLst>
            </p:cNvPr>
            <p:cNvSpPr/>
            <p:nvPr/>
          </p:nvSpPr>
          <p:spPr>
            <a:xfrm>
              <a:off x="2648722" y="1963403"/>
              <a:ext cx="83968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ひよう</a:t>
              </a:r>
              <a:endParaRPr kumimoji="1" lang="ja-JP" altLang="en-US" sz="1400" dirty="0">
                <a:solidFill>
                  <a:schemeClr val="tx1"/>
                </a:solidFill>
              </a:endParaRPr>
            </a:p>
          </p:txBody>
        </p:sp>
      </p:grpSp>
      <p:grpSp>
        <p:nvGrpSpPr>
          <p:cNvPr id="27" name="グループ化 26">
            <a:extLst>
              <a:ext uri="{FF2B5EF4-FFF2-40B4-BE49-F238E27FC236}">
                <a16:creationId xmlns:a16="http://schemas.microsoft.com/office/drawing/2014/main" id="{D0E60A3D-2703-2477-2784-9D2C0DEAD7CA}"/>
              </a:ext>
            </a:extLst>
          </p:cNvPr>
          <p:cNvGrpSpPr/>
          <p:nvPr/>
        </p:nvGrpSpPr>
        <p:grpSpPr>
          <a:xfrm>
            <a:off x="461964" y="5507984"/>
            <a:ext cx="8343322" cy="1114646"/>
            <a:chOff x="461964" y="5507984"/>
            <a:chExt cx="8343322" cy="1114646"/>
          </a:xfrm>
        </p:grpSpPr>
        <p:sp>
          <p:nvSpPr>
            <p:cNvPr id="32" name="テキスト ボックス 31"/>
            <p:cNvSpPr txBox="1"/>
            <p:nvPr/>
          </p:nvSpPr>
          <p:spPr>
            <a:xfrm>
              <a:off x="600627" y="5668523"/>
              <a:ext cx="8204659" cy="954107"/>
            </a:xfrm>
            <a:prstGeom prst="rect">
              <a:avLst/>
            </a:prstGeom>
            <a:noFill/>
          </p:spPr>
          <p:txBody>
            <a:bodyPr wrap="square" rtlCol="0">
              <a:spAutoFit/>
            </a:bodyPr>
            <a:lstStyle/>
            <a:p>
              <a:r>
                <a:rPr kumimoji="1" lang="ja-JP" altLang="en-US" sz="2800" b="1" dirty="0">
                  <a:latin typeface="Meiryo UI" panose="020B0604030504040204" pitchFamily="50" charset="-128"/>
                  <a:ea typeface="Meiryo UI" panose="020B0604030504040204" pitchFamily="50" charset="-128"/>
                  <a:cs typeface="ヒラギノ丸ゴ Pro W4"/>
                </a:rPr>
                <a:t>骨折した</a:t>
              </a:r>
              <a:r>
                <a:rPr kumimoji="1" lang="en-US" altLang="ja-JP" sz="2800" b="1" dirty="0">
                  <a:latin typeface="Meiryo UI" panose="020B0604030504040204" pitchFamily="50" charset="-128"/>
                  <a:ea typeface="Meiryo UI" panose="020B0604030504040204" pitchFamily="50" charset="-128"/>
                  <a:cs typeface="ヒラギノ丸ゴ Pro W4"/>
                </a:rPr>
                <a:t>5</a:t>
              </a:r>
              <a:r>
                <a:rPr kumimoji="1" lang="ja-JP" altLang="en-US" sz="2800" b="1" dirty="0">
                  <a:latin typeface="Meiryo UI" panose="020B0604030504040204" pitchFamily="50" charset="-128"/>
                  <a:ea typeface="Meiryo UI" panose="020B0604030504040204" pitchFamily="50" charset="-128"/>
                  <a:cs typeface="ヒラギノ丸ゴ Pro W4"/>
                </a:rPr>
                <a:t>人は</a:t>
              </a:r>
              <a:r>
                <a:rPr lang="en-US" altLang="ja-JP" sz="2800" b="1" dirty="0">
                  <a:latin typeface="Meiryo UI" panose="020B0604030504040204" pitchFamily="50" charset="-128"/>
                  <a:ea typeface="Meiryo UI" panose="020B0604030504040204" pitchFamily="50" charset="-128"/>
                  <a:cs typeface="ヒラギノ丸ゴ Pro W4"/>
                </a:rPr>
                <a:t>10,000</a:t>
              </a:r>
              <a:r>
                <a:rPr kumimoji="1" lang="ja-JP" altLang="en-US" sz="2800" b="1" dirty="0">
                  <a:latin typeface="Meiryo UI" panose="020B0604030504040204" pitchFamily="50" charset="-128"/>
                  <a:ea typeface="Meiryo UI" panose="020B0604030504040204" pitchFamily="50" charset="-128"/>
                  <a:cs typeface="ヒラギノ丸ゴ Pro W4"/>
                </a:rPr>
                <a:t>円ずつ受け取り、治療費を</a:t>
              </a:r>
              <a:endParaRPr kumimoji="1" lang="en-US" altLang="ja-JP" sz="2800" b="1" dirty="0">
                <a:latin typeface="Meiryo UI" panose="020B0604030504040204" pitchFamily="50" charset="-128"/>
                <a:ea typeface="Meiryo UI" panose="020B0604030504040204" pitchFamily="50" charset="-128"/>
                <a:cs typeface="ヒラギノ丸ゴ Pro W4"/>
              </a:endParaRPr>
            </a:p>
            <a:p>
              <a:r>
                <a:rPr kumimoji="1" lang="ja-JP" altLang="en-US" sz="2800" b="1" dirty="0">
                  <a:latin typeface="Meiryo UI" panose="020B0604030504040204" pitchFamily="50" charset="-128"/>
                  <a:ea typeface="Meiryo UI" panose="020B0604030504040204" pitchFamily="50" charset="-128"/>
                  <a:cs typeface="ヒラギノ丸ゴ Pro W4"/>
                </a:rPr>
                <a:t>支払える</a:t>
              </a:r>
            </a:p>
          </p:txBody>
        </p:sp>
        <p:sp>
          <p:nvSpPr>
            <p:cNvPr id="20" name="正方形/長方形 19">
              <a:extLst>
                <a:ext uri="{FF2B5EF4-FFF2-40B4-BE49-F238E27FC236}">
                  <a16:creationId xmlns:a16="http://schemas.microsoft.com/office/drawing/2014/main" id="{ED83823A-5891-0715-B773-C7A318E59B9B}"/>
                </a:ext>
              </a:extLst>
            </p:cNvPr>
            <p:cNvSpPr/>
            <p:nvPr/>
          </p:nvSpPr>
          <p:spPr>
            <a:xfrm>
              <a:off x="576246" y="5517571"/>
              <a:ext cx="93714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こっせつ</a:t>
              </a:r>
              <a:endParaRPr kumimoji="1" lang="ja-JP" altLang="en-US" sz="1100" dirty="0">
                <a:solidFill>
                  <a:schemeClr val="tx1"/>
                </a:solidFill>
              </a:endParaRPr>
            </a:p>
          </p:txBody>
        </p:sp>
        <p:sp>
          <p:nvSpPr>
            <p:cNvPr id="21" name="正方形/長方形 20">
              <a:extLst>
                <a:ext uri="{FF2B5EF4-FFF2-40B4-BE49-F238E27FC236}">
                  <a16:creationId xmlns:a16="http://schemas.microsoft.com/office/drawing/2014/main" id="{0C556A4C-F8C4-2A50-793B-69B3D010221E}"/>
                </a:ext>
              </a:extLst>
            </p:cNvPr>
            <p:cNvSpPr/>
            <p:nvPr/>
          </p:nvSpPr>
          <p:spPr>
            <a:xfrm>
              <a:off x="2094803" y="5532087"/>
              <a:ext cx="61039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tx1"/>
                  </a:solidFill>
                  <a:latin typeface="BIZ UDPゴシック" panose="020B0400000000000000" pitchFamily="50" charset="-128"/>
                  <a:ea typeface="BIZ UDPゴシック" panose="020B0400000000000000" pitchFamily="50" charset="-128"/>
                </a:rPr>
                <a:t>にん</a:t>
              </a:r>
              <a:endParaRPr kumimoji="1" lang="ja-JP" altLang="en-US" sz="1100" dirty="0">
                <a:solidFill>
                  <a:schemeClr val="tx1"/>
                </a:solidFill>
              </a:endParaRPr>
            </a:p>
          </p:txBody>
        </p:sp>
        <p:sp>
          <p:nvSpPr>
            <p:cNvPr id="22" name="正方形/長方形 21">
              <a:extLst>
                <a:ext uri="{FF2B5EF4-FFF2-40B4-BE49-F238E27FC236}">
                  <a16:creationId xmlns:a16="http://schemas.microsoft.com/office/drawing/2014/main" id="{F7EAF9C7-126E-3964-6874-76E9DCE78CCF}"/>
                </a:ext>
              </a:extLst>
            </p:cNvPr>
            <p:cNvSpPr/>
            <p:nvPr/>
          </p:nvSpPr>
          <p:spPr>
            <a:xfrm>
              <a:off x="5129100" y="5518470"/>
              <a:ext cx="61039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400" dirty="0">
                <a:solidFill>
                  <a:schemeClr val="tx1"/>
                </a:solidFill>
              </a:endParaRPr>
            </a:p>
          </p:txBody>
        </p:sp>
        <p:sp>
          <p:nvSpPr>
            <p:cNvPr id="19" name="正方形/長方形 18">
              <a:extLst>
                <a:ext uri="{FF2B5EF4-FFF2-40B4-BE49-F238E27FC236}">
                  <a16:creationId xmlns:a16="http://schemas.microsoft.com/office/drawing/2014/main" id="{DF2D84AA-A46F-094B-EBF7-372C7BBF6F5C}"/>
                </a:ext>
              </a:extLst>
            </p:cNvPr>
            <p:cNvSpPr/>
            <p:nvPr/>
          </p:nvSpPr>
          <p:spPr>
            <a:xfrm>
              <a:off x="5019307" y="5515876"/>
              <a:ext cx="61039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う</a:t>
              </a:r>
              <a:endParaRPr lang="en-US" altLang="ja-JP" sz="1100" dirty="0">
                <a:solidFill>
                  <a:schemeClr val="tx1"/>
                </a:solidFill>
                <a:latin typeface="BIZ UDPゴシック" panose="020B0400000000000000" pitchFamily="50" charset="-128"/>
                <a:ea typeface="BIZ UDPゴシック" panose="020B0400000000000000" pitchFamily="50" charset="-128"/>
              </a:endParaRPr>
            </a:p>
          </p:txBody>
        </p:sp>
        <p:sp>
          <p:nvSpPr>
            <p:cNvPr id="23" name="正方形/長方形 22">
              <a:extLst>
                <a:ext uri="{FF2B5EF4-FFF2-40B4-BE49-F238E27FC236}">
                  <a16:creationId xmlns:a16="http://schemas.microsoft.com/office/drawing/2014/main" id="{D0ACA535-0380-DBE3-7EEC-1013364E68B8}"/>
                </a:ext>
              </a:extLst>
            </p:cNvPr>
            <p:cNvSpPr/>
            <p:nvPr/>
          </p:nvSpPr>
          <p:spPr>
            <a:xfrm>
              <a:off x="5678632" y="5507984"/>
              <a:ext cx="61039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と</a:t>
              </a:r>
              <a:endParaRPr lang="en-US" altLang="ja-JP" sz="1100" dirty="0">
                <a:solidFill>
                  <a:schemeClr val="tx1"/>
                </a:solidFill>
                <a:latin typeface="BIZ UDPゴシック" panose="020B0400000000000000" pitchFamily="50" charset="-128"/>
                <a:ea typeface="BIZ UDPゴシック" panose="020B0400000000000000" pitchFamily="50" charset="-128"/>
              </a:endParaRPr>
            </a:p>
          </p:txBody>
        </p:sp>
        <p:sp>
          <p:nvSpPr>
            <p:cNvPr id="24" name="正方形/長方形 23">
              <a:extLst>
                <a:ext uri="{FF2B5EF4-FFF2-40B4-BE49-F238E27FC236}">
                  <a16:creationId xmlns:a16="http://schemas.microsoft.com/office/drawing/2014/main" id="{78EBB3E5-94DE-A22A-D618-FE017FFA097D}"/>
                </a:ext>
              </a:extLst>
            </p:cNvPr>
            <p:cNvSpPr/>
            <p:nvPr/>
          </p:nvSpPr>
          <p:spPr>
            <a:xfrm>
              <a:off x="6682426" y="5545810"/>
              <a:ext cx="130658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ちりょうひ</a:t>
              </a:r>
              <a:endParaRPr kumimoji="1" lang="ja-JP" altLang="en-US" sz="1100" dirty="0">
                <a:solidFill>
                  <a:schemeClr val="tx1"/>
                </a:solidFill>
              </a:endParaRPr>
            </a:p>
          </p:txBody>
        </p:sp>
        <p:sp>
          <p:nvSpPr>
            <p:cNvPr id="26" name="正方形/長方形 25">
              <a:extLst>
                <a:ext uri="{FF2B5EF4-FFF2-40B4-BE49-F238E27FC236}">
                  <a16:creationId xmlns:a16="http://schemas.microsoft.com/office/drawing/2014/main" id="{96172C4B-96D2-A614-F832-B51F16B204D5}"/>
                </a:ext>
              </a:extLst>
            </p:cNvPr>
            <p:cNvSpPr/>
            <p:nvPr/>
          </p:nvSpPr>
          <p:spPr>
            <a:xfrm>
              <a:off x="461964" y="5975451"/>
              <a:ext cx="130658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tx1"/>
                  </a:solidFill>
                  <a:latin typeface="BIZ UDPゴシック" panose="020B0400000000000000" pitchFamily="50" charset="-128"/>
                  <a:ea typeface="BIZ UDPゴシック" panose="020B0400000000000000" pitchFamily="50" charset="-128"/>
                </a:rPr>
                <a:t>しはら</a:t>
              </a:r>
              <a:endParaRPr kumimoji="1" lang="ja-JP" altLang="en-US" sz="1100" dirty="0">
                <a:solidFill>
                  <a:schemeClr val="tx1"/>
                </a:solidFill>
              </a:endParaRPr>
            </a:p>
          </p:txBody>
        </p:sp>
      </p:grpSp>
      <p:sp>
        <p:nvSpPr>
          <p:cNvPr id="28" name="正方形/長方形 27">
            <a:extLst>
              <a:ext uri="{FF2B5EF4-FFF2-40B4-BE49-F238E27FC236}">
                <a16:creationId xmlns:a16="http://schemas.microsoft.com/office/drawing/2014/main" id="{3C09710C-083C-A836-7060-F1EDC059E71D}"/>
              </a:ext>
            </a:extLst>
          </p:cNvPr>
          <p:cNvSpPr/>
          <p:nvPr/>
        </p:nvSpPr>
        <p:spPr>
          <a:xfrm>
            <a:off x="6797137" y="2995854"/>
            <a:ext cx="83968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にん</a:t>
            </a:r>
            <a:endParaRPr kumimoji="1" lang="ja-JP" altLang="en-US" sz="800" dirty="0">
              <a:solidFill>
                <a:schemeClr val="tx1"/>
              </a:solidFill>
            </a:endParaRPr>
          </a:p>
        </p:txBody>
      </p:sp>
      <p:sp>
        <p:nvSpPr>
          <p:cNvPr id="29" name="テキスト ボックス 28">
            <a:extLst>
              <a:ext uri="{FF2B5EF4-FFF2-40B4-BE49-F238E27FC236}">
                <a16:creationId xmlns:a16="http://schemas.microsoft.com/office/drawing/2014/main" id="{298F04C5-782B-216B-5F86-A033D465AD50}"/>
              </a:ext>
            </a:extLst>
          </p:cNvPr>
          <p:cNvSpPr txBox="1"/>
          <p:nvPr/>
        </p:nvSpPr>
        <p:spPr>
          <a:xfrm>
            <a:off x="29937" y="6500260"/>
            <a:ext cx="8097246" cy="369332"/>
          </a:xfrm>
          <a:prstGeom prst="rect">
            <a:avLst/>
          </a:prstGeom>
          <a:noFill/>
        </p:spPr>
        <p:txBody>
          <a:bodyPr wrap="square" rtlCol="0">
            <a:spAutoFit/>
          </a:bodyPr>
          <a:lstStyle/>
          <a:p>
            <a:r>
              <a:rPr kumimoji="1" lang="en-US" altLang="ja-JP"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保険料を集め、保険金・給付金等を提供する場合、規模等により保険業の</a:t>
            </a:r>
            <a:r>
              <a:rPr lang="ja-JP" altLang="en-US" sz="1400" dirty="0">
                <a:latin typeface="Meiryo UI" panose="020B0604030504040204" pitchFamily="50" charset="-128"/>
                <a:ea typeface="Meiryo UI" panose="020B0604030504040204" pitchFamily="50" charset="-128"/>
              </a:rPr>
              <a:t>免許・</a:t>
            </a:r>
            <a:r>
              <a:rPr kumimoji="1" lang="ja-JP" altLang="en-US" sz="1400" dirty="0">
                <a:latin typeface="Meiryo UI" panose="020B0604030504040204" pitchFamily="50" charset="-128"/>
                <a:ea typeface="Meiryo UI" panose="020B0604030504040204" pitchFamily="50" charset="-128"/>
              </a:rPr>
              <a:t>登録が必要になります</a:t>
            </a:r>
            <a:r>
              <a:rPr kumimoji="1" lang="ja-JP" altLang="en-US" dirty="0">
                <a:latin typeface="Meiryo UI" panose="020B0604030504040204" pitchFamily="50" charset="-128"/>
                <a:ea typeface="Meiryo UI" panose="020B0604030504040204" pitchFamily="50" charset="-128"/>
              </a:rPr>
              <a:t>。</a:t>
            </a:r>
          </a:p>
        </p:txBody>
      </p:sp>
    </p:spTree>
    <p:extLst>
      <p:ext uri="{BB962C8B-B14F-4D97-AF65-F5344CB8AC3E}">
        <p14:creationId xmlns:p14="http://schemas.microsoft.com/office/powerpoint/2010/main" val="1434541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6"/>
                                        </p:tgtEl>
                                        <p:attrNameLst>
                                          <p:attrName>style.visibility</p:attrName>
                                        </p:attrNameLst>
                                      </p:cBhvr>
                                      <p:to>
                                        <p:strVal val="visible"/>
                                      </p:to>
                                    </p:set>
                                    <p:animEffect transition="in" filter="fade">
                                      <p:cBhvr>
                                        <p:cTn id="15" dur="500"/>
                                        <p:tgtEl>
                                          <p:spTgt spid="66"/>
                                        </p:tgtEl>
                                      </p:cBhvr>
                                    </p:animEffect>
                                  </p:childTnLst>
                                </p:cTn>
                              </p:par>
                              <p:par>
                                <p:cTn id="16" presetID="10" presetClass="entr" presetSubtype="0" fill="hold" nodeType="withEffect">
                                  <p:stCondLst>
                                    <p:cond delay="0"/>
                                  </p:stCondLst>
                                  <p:childTnLst>
                                    <p:set>
                                      <p:cBhvr>
                                        <p:cTn id="17" dur="1" fill="hold">
                                          <p:stCondLst>
                                            <p:cond delay="0"/>
                                          </p:stCondLst>
                                        </p:cTn>
                                        <p:tgtEl>
                                          <p:spTgt spid="119"/>
                                        </p:tgtEl>
                                        <p:attrNameLst>
                                          <p:attrName>style.visibility</p:attrName>
                                        </p:attrNameLst>
                                      </p:cBhvr>
                                      <p:to>
                                        <p:strVal val="visible"/>
                                      </p:to>
                                    </p:set>
                                    <p:animEffect transition="in" filter="fade">
                                      <p:cBhvr>
                                        <p:cTn id="18" dur="500"/>
                                        <p:tgtEl>
                                          <p:spTgt spid="119"/>
                                        </p:tgtEl>
                                      </p:cBhvr>
                                    </p:animEffect>
                                  </p:childTnLst>
                                </p:cTn>
                              </p:par>
                              <p:par>
                                <p:cTn id="19" presetID="10" presetClass="entr" presetSubtype="0" fill="hold" nodeType="withEffect">
                                  <p:stCondLst>
                                    <p:cond delay="0"/>
                                  </p:stCondLst>
                                  <p:childTnLst>
                                    <p:set>
                                      <p:cBhvr>
                                        <p:cTn id="20" dur="1" fill="hold">
                                          <p:stCondLst>
                                            <p:cond delay="0"/>
                                          </p:stCondLst>
                                        </p:cTn>
                                        <p:tgtEl>
                                          <p:spTgt spid="112"/>
                                        </p:tgtEl>
                                        <p:attrNameLst>
                                          <p:attrName>style.visibility</p:attrName>
                                        </p:attrNameLst>
                                      </p:cBhvr>
                                      <p:to>
                                        <p:strVal val="visible"/>
                                      </p:to>
                                    </p:set>
                                    <p:animEffect transition="in" filter="fade">
                                      <p:cBhvr>
                                        <p:cTn id="21" dur="500"/>
                                        <p:tgtEl>
                                          <p:spTgt spid="112"/>
                                        </p:tgtEl>
                                      </p:cBhvr>
                                    </p:animEffect>
                                  </p:childTnLst>
                                </p:cTn>
                              </p:par>
                              <p:par>
                                <p:cTn id="22" presetID="10" presetClass="entr" presetSubtype="0" fill="hold" nodeType="withEffect">
                                  <p:stCondLst>
                                    <p:cond delay="0"/>
                                  </p:stCondLst>
                                  <p:childTnLst>
                                    <p:set>
                                      <p:cBhvr>
                                        <p:cTn id="23" dur="1" fill="hold">
                                          <p:stCondLst>
                                            <p:cond delay="0"/>
                                          </p:stCondLst>
                                        </p:cTn>
                                        <p:tgtEl>
                                          <p:spTgt spid="126"/>
                                        </p:tgtEl>
                                        <p:attrNameLst>
                                          <p:attrName>style.visibility</p:attrName>
                                        </p:attrNameLst>
                                      </p:cBhvr>
                                      <p:to>
                                        <p:strVal val="visible"/>
                                      </p:to>
                                    </p:set>
                                    <p:animEffect transition="in" filter="fade">
                                      <p:cBhvr>
                                        <p:cTn id="24" dur="500"/>
                                        <p:tgtEl>
                                          <p:spTgt spid="126"/>
                                        </p:tgtEl>
                                      </p:cBhvr>
                                    </p:animEffect>
                                  </p:childTnLst>
                                </p:cTn>
                              </p:par>
                              <p:par>
                                <p:cTn id="25" presetID="10" presetClass="entr" presetSubtype="0" fill="hold" nodeType="withEffect">
                                  <p:stCondLst>
                                    <p:cond delay="0"/>
                                  </p:stCondLst>
                                  <p:childTnLst>
                                    <p:set>
                                      <p:cBhvr>
                                        <p:cTn id="26" dur="1" fill="hold">
                                          <p:stCondLst>
                                            <p:cond delay="0"/>
                                          </p:stCondLst>
                                        </p:cTn>
                                        <p:tgtEl>
                                          <p:spTgt spid="133"/>
                                        </p:tgtEl>
                                        <p:attrNameLst>
                                          <p:attrName>style.visibility</p:attrName>
                                        </p:attrNameLst>
                                      </p:cBhvr>
                                      <p:to>
                                        <p:strVal val="visible"/>
                                      </p:to>
                                    </p:set>
                                    <p:animEffect transition="in" filter="fade">
                                      <p:cBhvr>
                                        <p:cTn id="27" dur="500"/>
                                        <p:tgtEl>
                                          <p:spTgt spid="133"/>
                                        </p:tgtEl>
                                      </p:cBhvr>
                                    </p:animEffect>
                                  </p:childTnLst>
                                </p:cTn>
                              </p:par>
                              <p:par>
                                <p:cTn id="28" presetID="10" presetClass="entr" presetSubtype="0" fill="hold"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500"/>
                                        <p:tgtEl>
                                          <p:spTgt spid="27"/>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fade">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28" grpId="0"/>
      <p:bldP spid="2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0" y="0"/>
            <a:ext cx="9144000" cy="716948"/>
          </a:xfrm>
          <a:prstGeom prst="rect">
            <a:avLst/>
          </a:prstGeom>
          <a:solidFill>
            <a:srgbClr val="33996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bwMode="white">
          <a:xfrm>
            <a:off x="461964" y="30760"/>
            <a:ext cx="5303835"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生命保険と損害保険</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4" name="角丸四角形 3"/>
          <p:cNvSpPr/>
          <p:nvPr/>
        </p:nvSpPr>
        <p:spPr>
          <a:xfrm>
            <a:off x="1797050" y="914399"/>
            <a:ext cx="3420000" cy="5419725"/>
          </a:xfrm>
          <a:prstGeom prst="roundRect">
            <a:avLst>
              <a:gd name="adj" fmla="val 3812"/>
            </a:avLst>
          </a:prstGeom>
          <a:solidFill>
            <a:srgbClr val="DBEFE0"/>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7" name="角丸四角形 6"/>
          <p:cNvSpPr/>
          <p:nvPr/>
        </p:nvSpPr>
        <p:spPr>
          <a:xfrm>
            <a:off x="5295900" y="914399"/>
            <a:ext cx="3420000" cy="5419725"/>
          </a:xfrm>
          <a:prstGeom prst="roundRect">
            <a:avLst>
              <a:gd name="adj" fmla="val 3409"/>
            </a:avLst>
          </a:prstGeom>
          <a:solidFill>
            <a:srgbClr val="E5F2D1"/>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graphicFrame>
        <p:nvGraphicFramePr>
          <p:cNvPr id="5" name="表 4"/>
          <p:cNvGraphicFramePr>
            <a:graphicFrameLocks noGrp="1"/>
          </p:cNvGraphicFramePr>
          <p:nvPr>
            <p:extLst>
              <p:ext uri="{D42A27DB-BD31-4B8C-83A1-F6EECF244321}">
                <p14:modId xmlns:p14="http://schemas.microsoft.com/office/powerpoint/2010/main" val="2624604413"/>
              </p:ext>
            </p:extLst>
          </p:nvPr>
        </p:nvGraphicFramePr>
        <p:xfrm>
          <a:off x="431799" y="865200"/>
          <a:ext cx="8364535" cy="6060139"/>
        </p:xfrm>
        <a:graphic>
          <a:graphicData uri="http://schemas.openxmlformats.org/drawingml/2006/table">
            <a:tbl>
              <a:tblPr firstRow="1" bandRow="1">
                <a:tableStyleId>{2D5ABB26-0587-4C30-8999-92F81FD0307C}</a:tableStyleId>
              </a:tblPr>
              <a:tblGrid>
                <a:gridCol w="1286669">
                  <a:extLst>
                    <a:ext uri="{9D8B030D-6E8A-4147-A177-3AD203B41FA5}">
                      <a16:colId xmlns:a16="http://schemas.microsoft.com/office/drawing/2014/main" val="20000"/>
                    </a:ext>
                  </a:extLst>
                </a:gridCol>
                <a:gridCol w="3670662">
                  <a:extLst>
                    <a:ext uri="{9D8B030D-6E8A-4147-A177-3AD203B41FA5}">
                      <a16:colId xmlns:a16="http://schemas.microsoft.com/office/drawing/2014/main" val="20001"/>
                    </a:ext>
                  </a:extLst>
                </a:gridCol>
                <a:gridCol w="3407204">
                  <a:extLst>
                    <a:ext uri="{9D8B030D-6E8A-4147-A177-3AD203B41FA5}">
                      <a16:colId xmlns:a16="http://schemas.microsoft.com/office/drawing/2014/main" val="20002"/>
                    </a:ext>
                  </a:extLst>
                </a:gridCol>
              </a:tblGrid>
              <a:tr h="622301">
                <a:tc>
                  <a:txBody>
                    <a:bodyPr/>
                    <a:lstStyle/>
                    <a:p>
                      <a:pPr algn="ctr"/>
                      <a:endParaRPr kumimoji="1" lang="ja-JP" altLang="en-US" sz="1800" b="1" i="0" dirty="0">
                        <a:latin typeface="Meiryo UI" panose="020B0604030504040204" pitchFamily="50" charset="-128"/>
                        <a:ea typeface="Meiryo UI" panose="020B0604030504040204" pitchFamily="50" charset="-128"/>
                        <a:cs typeface="ヒラギノ角ゴ Pro W6"/>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4000" b="1" i="0" dirty="0">
                          <a:solidFill>
                            <a:schemeClr val="accent5">
                              <a:lumMod val="50000"/>
                            </a:schemeClr>
                          </a:solidFill>
                          <a:latin typeface="Meiryo UI" panose="020B0604030504040204" pitchFamily="50" charset="-128"/>
                          <a:ea typeface="Meiryo UI" panose="020B0604030504040204" pitchFamily="50" charset="-128"/>
                          <a:cs typeface="ヒラギノ角ゴ Pro W6"/>
                        </a:rPr>
                        <a:t>生命保険</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4000" b="1" i="0" dirty="0">
                          <a:solidFill>
                            <a:schemeClr val="accent3">
                              <a:lumMod val="50000"/>
                            </a:schemeClr>
                          </a:solidFill>
                          <a:latin typeface="Meiryo UI" panose="020B0604030504040204" pitchFamily="50" charset="-128"/>
                          <a:ea typeface="Meiryo UI" panose="020B0604030504040204" pitchFamily="50" charset="-128"/>
                          <a:cs typeface="ヒラギノ角ゴ Pro W6"/>
                        </a:rPr>
                        <a:t>損害保険</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677796">
                <a:tc>
                  <a:txBody>
                    <a:bodyPr/>
                    <a:lstStyle/>
                    <a:p>
                      <a:pPr algn="ctr"/>
                      <a:r>
                        <a:rPr kumimoji="1" lang="ja-JP" altLang="en-US" sz="2800" b="1" i="0"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対象</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kumimoji="1" lang="ja-JP" altLang="en-US" sz="4000" b="1" i="0" dirty="0">
                        <a:solidFill>
                          <a:srgbClr val="FF0000"/>
                        </a:solidFill>
                        <a:latin typeface="Meiryo UI" panose="020B0604030504040204" pitchFamily="50" charset="-128"/>
                        <a:ea typeface="Meiryo UI" panose="020B0604030504040204" pitchFamily="50" charset="-128"/>
                        <a:cs typeface="ヒラギノ角ゴ Pro W6"/>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kumimoji="1" lang="ja-JP" altLang="en-US" sz="4000" b="1" i="0" dirty="0">
                        <a:solidFill>
                          <a:srgbClr val="FF0000"/>
                        </a:solidFill>
                        <a:latin typeface="Meiryo UI" panose="020B0604030504040204" pitchFamily="50" charset="-128"/>
                        <a:ea typeface="Meiryo UI" panose="020B0604030504040204" pitchFamily="50" charset="-128"/>
                        <a:cs typeface="ヒラギノ角ゴ Pro W6"/>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607519">
                <a:tc>
                  <a:txBody>
                    <a:bodyPr/>
                    <a:lstStyle/>
                    <a:p>
                      <a:pPr algn="ctr"/>
                      <a:r>
                        <a:rPr kumimoji="1" lang="ja-JP" altLang="en-US" sz="2800" b="1" i="0"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受取額</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3300"/>
                        </a:lnSpc>
                      </a:pPr>
                      <a:r>
                        <a:rPr kumimoji="1" lang="ja-JP" altLang="en-US" sz="2800" b="1" i="0" dirty="0">
                          <a:latin typeface="Meiryo UI" panose="020B0604030504040204" pitchFamily="50" charset="-128"/>
                          <a:ea typeface="Meiryo UI" panose="020B0604030504040204" pitchFamily="50" charset="-128"/>
                          <a:cs typeface="ヒラギノ角ゴ Pro W6"/>
                        </a:rPr>
                        <a:t>あらかじめ約束した</a:t>
                      </a:r>
                    </a:p>
                    <a:p>
                      <a:pPr algn="ctr">
                        <a:lnSpc>
                          <a:spcPts val="3300"/>
                        </a:lnSpc>
                      </a:pPr>
                      <a:r>
                        <a:rPr kumimoji="1" lang="ja-JP" altLang="en-US" sz="2800" b="1" i="0" dirty="0">
                          <a:latin typeface="Meiryo UI" panose="020B0604030504040204" pitchFamily="50" charset="-128"/>
                          <a:ea typeface="Meiryo UI" panose="020B0604030504040204" pitchFamily="50" charset="-128"/>
                          <a:cs typeface="ヒラギノ角ゴ Pro W6"/>
                        </a:rPr>
                        <a:t>金額</a:t>
                      </a:r>
                    </a:p>
                    <a:p>
                      <a:pPr algn="ctr">
                        <a:lnSpc>
                          <a:spcPts val="5100"/>
                        </a:lnSpc>
                      </a:pPr>
                      <a:r>
                        <a:rPr kumimoji="1" lang="zh-TW" altLang="en-US" sz="2800" b="1" i="0" dirty="0">
                          <a:latin typeface="Meiryo UI" panose="020B0604030504040204" pitchFamily="50" charset="-128"/>
                          <a:ea typeface="Meiryo UI" panose="020B0604030504040204" pitchFamily="50" charset="-128"/>
                          <a:cs typeface="ヒラギノ角ゴ Pro W6"/>
                        </a:rPr>
                        <a:t>（定額給付）</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3300"/>
                        </a:lnSpc>
                      </a:pPr>
                      <a:r>
                        <a:rPr kumimoji="1" lang="ja-JP" altLang="en-US" sz="2800" b="1" i="0" dirty="0">
                          <a:latin typeface="Meiryo UI" panose="020B0604030504040204" pitchFamily="50" charset="-128"/>
                          <a:ea typeface="Meiryo UI" panose="020B0604030504040204" pitchFamily="50" charset="-128"/>
                          <a:cs typeface="ヒラギノ角ゴ Pro W6"/>
                        </a:rPr>
                        <a:t>事故により発生した</a:t>
                      </a:r>
                    </a:p>
                    <a:p>
                      <a:pPr algn="l">
                        <a:lnSpc>
                          <a:spcPts val="3300"/>
                        </a:lnSpc>
                      </a:pPr>
                      <a:r>
                        <a:rPr kumimoji="1" lang="ja-JP" altLang="en-US" sz="1400" b="1" i="0" dirty="0">
                          <a:latin typeface="Meiryo UI" panose="020B0604030504040204" pitchFamily="50" charset="-128"/>
                          <a:ea typeface="Meiryo UI" panose="020B0604030504040204" pitchFamily="50" charset="-128"/>
                          <a:cs typeface="ヒラギノ角ゴ Pro W6"/>
                        </a:rPr>
                        <a:t>　　　　　　　　 </a:t>
                      </a:r>
                      <a:r>
                        <a:rPr kumimoji="1" lang="ja-JP" altLang="en-US" sz="2800" b="1" i="0" dirty="0">
                          <a:latin typeface="Meiryo UI" panose="020B0604030504040204" pitchFamily="50" charset="-128"/>
                          <a:ea typeface="Meiryo UI" panose="020B0604030504040204" pitchFamily="50" charset="-128"/>
                          <a:cs typeface="ヒラギノ角ゴ Pro W6"/>
                        </a:rPr>
                        <a:t>損害額</a:t>
                      </a:r>
                    </a:p>
                    <a:p>
                      <a:pPr algn="l">
                        <a:lnSpc>
                          <a:spcPts val="5100"/>
                        </a:lnSpc>
                      </a:pPr>
                      <a:r>
                        <a:rPr kumimoji="1" lang="ja-JP" altLang="en-US" sz="2800" b="1" i="0" dirty="0">
                          <a:latin typeface="Meiryo UI" panose="020B0604030504040204" pitchFamily="50" charset="-128"/>
                          <a:ea typeface="Meiryo UI" panose="020B0604030504040204" pitchFamily="50" charset="-128"/>
                          <a:cs typeface="ヒラギノ角ゴ Pro W6"/>
                        </a:rPr>
                        <a:t>　　</a:t>
                      </a:r>
                      <a:r>
                        <a:rPr kumimoji="1" lang="zh-TW" altLang="en-US" sz="2800" b="1" i="0" dirty="0">
                          <a:latin typeface="Meiryo UI" panose="020B0604030504040204" pitchFamily="50" charset="-128"/>
                          <a:ea typeface="Meiryo UI" panose="020B0604030504040204" pitchFamily="50" charset="-128"/>
                          <a:cs typeface="ヒラギノ角ゴ Pro W6"/>
                        </a:rPr>
                        <a:t>（実損填補）</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894740">
                <a:tc>
                  <a:txBody>
                    <a:bodyPr/>
                    <a:lstStyle/>
                    <a:p>
                      <a:pPr algn="ctr"/>
                      <a:r>
                        <a:rPr kumimoji="1" lang="ja-JP" altLang="en-US" sz="2000" b="1" i="0"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備えられる</a:t>
                      </a:r>
                      <a:endParaRPr kumimoji="1" lang="en-US" altLang="ja-JP" sz="2000" b="1" i="0"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a:p>
                      <a:pPr algn="ctr"/>
                      <a:r>
                        <a:rPr kumimoji="1" lang="ja-JP" altLang="en-US" sz="2000" b="1" i="0"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リスク</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3700"/>
                        </a:lnSpc>
                      </a:pPr>
                      <a:r>
                        <a:rPr kumimoji="1" lang="en-US" altLang="ja-JP" sz="2800" b="1" i="0" dirty="0">
                          <a:solidFill>
                            <a:srgbClr val="215968"/>
                          </a:solidFill>
                          <a:latin typeface="Meiryo UI" panose="020B0604030504040204" pitchFamily="50" charset="-128"/>
                          <a:ea typeface="Meiryo UI" panose="020B0604030504040204" pitchFamily="50" charset="-128"/>
                          <a:cs typeface="ヒラギノ角ゴ Pro W6"/>
                        </a:rPr>
                        <a:t>●</a:t>
                      </a:r>
                      <a:r>
                        <a:rPr kumimoji="1" lang="ja-JP" altLang="en-US" sz="2800" b="1" i="0" dirty="0">
                          <a:latin typeface="Meiryo UI" panose="020B0604030504040204" pitchFamily="50" charset="-128"/>
                          <a:ea typeface="Meiryo UI" panose="020B0604030504040204" pitchFamily="50" charset="-128"/>
                          <a:cs typeface="ヒラギノ角ゴ Pro W6"/>
                        </a:rPr>
                        <a:t>死亡</a:t>
                      </a:r>
                      <a:endParaRPr kumimoji="1" lang="en-US" altLang="ja-JP" sz="2800" b="1" i="0" dirty="0">
                        <a:latin typeface="Meiryo UI" panose="020B0604030504040204" pitchFamily="50" charset="-128"/>
                        <a:ea typeface="Meiryo UI" panose="020B0604030504040204" pitchFamily="50" charset="-128"/>
                        <a:cs typeface="ヒラギノ角ゴ Pro W6"/>
                      </a:endParaRPr>
                    </a:p>
                    <a:p>
                      <a:pPr>
                        <a:lnSpc>
                          <a:spcPts val="3700"/>
                        </a:lnSpc>
                      </a:pPr>
                      <a:r>
                        <a:rPr kumimoji="1" lang="en-US" altLang="ja-JP" sz="2800" b="1" i="0" dirty="0">
                          <a:solidFill>
                            <a:srgbClr val="215968"/>
                          </a:solidFill>
                          <a:latin typeface="Meiryo UI" panose="020B0604030504040204" pitchFamily="50" charset="-128"/>
                          <a:ea typeface="Meiryo UI" panose="020B0604030504040204" pitchFamily="50" charset="-128"/>
                          <a:cs typeface="ヒラギノ角ゴ Pro W6"/>
                        </a:rPr>
                        <a:t>●</a:t>
                      </a:r>
                      <a:r>
                        <a:rPr kumimoji="1" lang="ja-JP" altLang="en-US" sz="2800" b="1" i="0" dirty="0">
                          <a:latin typeface="Meiryo UI" panose="020B0604030504040204" pitchFamily="50" charset="-128"/>
                          <a:ea typeface="Meiryo UI" panose="020B0604030504040204" pitchFamily="50" charset="-128"/>
                          <a:cs typeface="ヒラギノ角ゴ Pro W6"/>
                        </a:rPr>
                        <a:t>病気・ケガ</a:t>
                      </a:r>
                      <a:endParaRPr kumimoji="1" lang="en-US" altLang="ja-JP" sz="2800" b="1" i="0" dirty="0">
                        <a:latin typeface="Meiryo UI" panose="020B0604030504040204" pitchFamily="50" charset="-128"/>
                        <a:ea typeface="Meiryo UI" panose="020B0604030504040204" pitchFamily="50" charset="-128"/>
                        <a:cs typeface="ヒラギノ角ゴ Pro W6"/>
                      </a:endParaRPr>
                    </a:p>
                    <a:p>
                      <a:pPr>
                        <a:lnSpc>
                          <a:spcPts val="3700"/>
                        </a:lnSpc>
                      </a:pPr>
                      <a:r>
                        <a:rPr kumimoji="1" lang="en-US" altLang="ja-JP" sz="2800" b="1" i="0" dirty="0">
                          <a:solidFill>
                            <a:srgbClr val="215968"/>
                          </a:solidFill>
                          <a:latin typeface="Meiryo UI" panose="020B0604030504040204" pitchFamily="50" charset="-128"/>
                          <a:ea typeface="Meiryo UI" panose="020B0604030504040204" pitchFamily="50" charset="-128"/>
                          <a:cs typeface="ヒラギノ角ゴ Pro W6"/>
                        </a:rPr>
                        <a:t>●</a:t>
                      </a:r>
                      <a:r>
                        <a:rPr kumimoji="1" lang="ja-JP" altLang="en-US" sz="2800" b="1" i="0" dirty="0">
                          <a:latin typeface="Meiryo UI" panose="020B0604030504040204" pitchFamily="50" charset="-128"/>
                          <a:ea typeface="Meiryo UI" panose="020B0604030504040204" pitchFamily="50" charset="-128"/>
                          <a:cs typeface="ヒラギノ角ゴ Pro W6"/>
                        </a:rPr>
                        <a:t>老後</a:t>
                      </a:r>
                      <a:endParaRPr kumimoji="1" lang="en-US" altLang="ja-JP" sz="2800" b="1" i="0" dirty="0">
                        <a:latin typeface="Meiryo UI" panose="020B0604030504040204" pitchFamily="50" charset="-128"/>
                        <a:ea typeface="Meiryo UI" panose="020B0604030504040204" pitchFamily="50" charset="-128"/>
                        <a:cs typeface="ヒラギノ角ゴ Pro W6"/>
                      </a:endParaRPr>
                    </a:p>
                    <a:p>
                      <a:pPr>
                        <a:lnSpc>
                          <a:spcPts val="3700"/>
                        </a:lnSpc>
                      </a:pPr>
                      <a:r>
                        <a:rPr kumimoji="1" lang="en-US" altLang="ja-JP" sz="2800" b="1" i="0" dirty="0">
                          <a:solidFill>
                            <a:srgbClr val="215968"/>
                          </a:solidFill>
                          <a:latin typeface="Meiryo UI" panose="020B0604030504040204" pitchFamily="50" charset="-128"/>
                          <a:ea typeface="Meiryo UI" panose="020B0604030504040204" pitchFamily="50" charset="-128"/>
                          <a:cs typeface="ヒラギノ角ゴ Pro W6"/>
                        </a:rPr>
                        <a:t>●</a:t>
                      </a:r>
                      <a:r>
                        <a:rPr kumimoji="1" lang="ja-JP" altLang="en-US" sz="2800" b="1" i="0" dirty="0">
                          <a:latin typeface="Meiryo UI" panose="020B0604030504040204" pitchFamily="50" charset="-128"/>
                          <a:ea typeface="Meiryo UI" panose="020B0604030504040204" pitchFamily="50" charset="-128"/>
                          <a:cs typeface="ヒラギノ角ゴ Pro W6"/>
                        </a:rPr>
                        <a:t>介護　　　　　　　　　</a:t>
                      </a:r>
                      <a:endParaRPr kumimoji="1" lang="en-US" altLang="ja-JP" sz="2800" b="1" i="0" dirty="0">
                        <a:latin typeface="Meiryo UI" panose="020B0604030504040204" pitchFamily="50" charset="-128"/>
                        <a:ea typeface="Meiryo UI" panose="020B0604030504040204" pitchFamily="50" charset="-128"/>
                        <a:cs typeface="ヒラギノ角ゴ Pro W6"/>
                      </a:endParaRPr>
                    </a:p>
                    <a:p>
                      <a:pPr>
                        <a:lnSpc>
                          <a:spcPts val="3700"/>
                        </a:lnSpc>
                      </a:pPr>
                      <a:r>
                        <a:rPr kumimoji="1" lang="ja-JP" altLang="en-US" sz="2800" b="1" i="0" dirty="0">
                          <a:latin typeface="Meiryo UI" panose="020B0604030504040204" pitchFamily="50" charset="-128"/>
                          <a:ea typeface="Meiryo UI" panose="020B0604030504040204" pitchFamily="50" charset="-128"/>
                          <a:cs typeface="ヒラギノ角ゴ Pro W6"/>
                        </a:rPr>
                        <a:t>　　　　　　</a:t>
                      </a:r>
                      <a:r>
                        <a:rPr kumimoji="1" lang="ja-JP" altLang="en-US" sz="2000" b="1" i="0" dirty="0">
                          <a:latin typeface="Meiryo UI" panose="020B0604030504040204" pitchFamily="50" charset="-128"/>
                          <a:ea typeface="Meiryo UI" panose="020B0604030504040204" pitchFamily="50" charset="-128"/>
                          <a:cs typeface="ヒラギノ角ゴ Pro W6"/>
                        </a:rPr>
                        <a:t>など</a:t>
                      </a:r>
                      <a:endParaRPr kumimoji="1" lang="en-US" altLang="ja-JP" sz="2000" b="1" i="0" dirty="0">
                        <a:latin typeface="Meiryo UI" panose="020B0604030504040204" pitchFamily="50" charset="-128"/>
                        <a:ea typeface="Meiryo UI" panose="020B0604030504040204" pitchFamily="50" charset="-128"/>
                        <a:cs typeface="ヒラギノ角ゴ Pro W6"/>
                      </a:endParaRPr>
                    </a:p>
                    <a:p>
                      <a:endParaRPr kumimoji="1" lang="en-US" altLang="ja-JP" sz="2000" b="1" i="0" dirty="0">
                        <a:latin typeface="Meiryo UI" panose="020B0604030504040204" pitchFamily="50" charset="-128"/>
                        <a:ea typeface="Meiryo UI" panose="020B0604030504040204" pitchFamily="50" charset="-128"/>
                        <a:cs typeface="ヒラギノ角ゴ Pro W6"/>
                      </a:endParaRPr>
                    </a:p>
                    <a:p>
                      <a:r>
                        <a:rPr kumimoji="1" lang="ja-JP" altLang="en-US" sz="2000" b="1" i="0" dirty="0">
                          <a:latin typeface="Meiryo UI" panose="020B0604030504040204" pitchFamily="50" charset="-128"/>
                          <a:ea typeface="Meiryo UI" panose="020B0604030504040204" pitchFamily="50" charset="-128"/>
                          <a:cs typeface="ヒラギノ角ゴ Pro W6"/>
                        </a:rPr>
                        <a:t>　　　　　　　　　　　　　　　  </a:t>
                      </a:r>
                    </a:p>
                  </a:txBody>
                  <a:tcPr marL="25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3700"/>
                        </a:lnSpc>
                      </a:pPr>
                      <a:r>
                        <a:rPr kumimoji="1" lang="en-US" altLang="ja-JP" sz="2800" b="1" i="0" dirty="0">
                          <a:solidFill>
                            <a:srgbClr val="4F6228"/>
                          </a:solidFill>
                          <a:latin typeface="Meiryo UI" panose="020B0604030504040204" pitchFamily="50" charset="-128"/>
                          <a:ea typeface="Meiryo UI" panose="020B0604030504040204" pitchFamily="50" charset="-128"/>
                          <a:cs typeface="ヒラギノ角ゴ Pro W6"/>
                        </a:rPr>
                        <a:t>●</a:t>
                      </a:r>
                      <a:r>
                        <a:rPr kumimoji="1" lang="ja-JP" altLang="en-US" sz="2800" b="1" i="0" dirty="0">
                          <a:latin typeface="Meiryo UI" panose="020B0604030504040204" pitchFamily="50" charset="-128"/>
                          <a:ea typeface="Meiryo UI" panose="020B0604030504040204" pitchFamily="50" charset="-128"/>
                          <a:cs typeface="ヒラギノ角ゴ Pro W6"/>
                        </a:rPr>
                        <a:t>交通事故</a:t>
                      </a:r>
                      <a:endParaRPr kumimoji="1" lang="en-US" altLang="ja-JP" sz="2800" b="1" i="0" dirty="0">
                        <a:latin typeface="Meiryo UI" panose="020B0604030504040204" pitchFamily="50" charset="-128"/>
                        <a:ea typeface="Meiryo UI" panose="020B0604030504040204" pitchFamily="50" charset="-128"/>
                        <a:cs typeface="ヒラギノ角ゴ Pro W6"/>
                      </a:endParaRPr>
                    </a:p>
                    <a:p>
                      <a:pPr>
                        <a:lnSpc>
                          <a:spcPts val="3700"/>
                        </a:lnSpc>
                      </a:pPr>
                      <a:r>
                        <a:rPr kumimoji="1" lang="en-US" altLang="ja-JP" sz="2800" b="1" i="0" dirty="0">
                          <a:solidFill>
                            <a:srgbClr val="4F6228"/>
                          </a:solidFill>
                          <a:latin typeface="Meiryo UI" panose="020B0604030504040204" pitchFamily="50" charset="-128"/>
                          <a:ea typeface="Meiryo UI" panose="020B0604030504040204" pitchFamily="50" charset="-128"/>
                          <a:cs typeface="ヒラギノ角ゴ Pro W6"/>
                        </a:rPr>
                        <a:t>●</a:t>
                      </a:r>
                      <a:r>
                        <a:rPr kumimoji="1" lang="ja-JP" altLang="en-US" sz="2800" b="1" i="0" dirty="0">
                          <a:latin typeface="Meiryo UI" panose="020B0604030504040204" pitchFamily="50" charset="-128"/>
                          <a:ea typeface="Meiryo UI" panose="020B0604030504040204" pitchFamily="50" charset="-128"/>
                          <a:cs typeface="ヒラギノ角ゴ Pro W6"/>
                        </a:rPr>
                        <a:t>火事</a:t>
                      </a:r>
                      <a:endParaRPr kumimoji="1" lang="en-US" altLang="ja-JP" sz="2800" b="1" i="0" dirty="0">
                        <a:latin typeface="Meiryo UI" panose="020B0604030504040204" pitchFamily="50" charset="-128"/>
                        <a:ea typeface="Meiryo UI" panose="020B0604030504040204" pitchFamily="50" charset="-128"/>
                        <a:cs typeface="ヒラギノ角ゴ Pro W6"/>
                      </a:endParaRPr>
                    </a:p>
                    <a:p>
                      <a:pPr>
                        <a:lnSpc>
                          <a:spcPts val="3700"/>
                        </a:lnSpc>
                      </a:pPr>
                      <a:r>
                        <a:rPr kumimoji="1" lang="en-US" altLang="ja-JP" sz="2800" b="1" i="0" dirty="0">
                          <a:solidFill>
                            <a:srgbClr val="4F6228"/>
                          </a:solidFill>
                          <a:latin typeface="Meiryo UI" panose="020B0604030504040204" pitchFamily="50" charset="-128"/>
                          <a:ea typeface="Meiryo UI" panose="020B0604030504040204" pitchFamily="50" charset="-128"/>
                          <a:cs typeface="ヒラギノ角ゴ Pro W6"/>
                        </a:rPr>
                        <a:t>●</a:t>
                      </a:r>
                      <a:r>
                        <a:rPr kumimoji="1" lang="ja-JP" altLang="en-US" sz="2800" b="1" i="0" dirty="0">
                          <a:latin typeface="Meiryo UI" panose="020B0604030504040204" pitchFamily="50" charset="-128"/>
                          <a:ea typeface="Meiryo UI" panose="020B0604030504040204" pitchFamily="50" charset="-128"/>
                          <a:cs typeface="ヒラギノ角ゴ Pro W6"/>
                        </a:rPr>
                        <a:t>台風や地震　</a:t>
                      </a:r>
                      <a:endParaRPr kumimoji="1" lang="en-US" altLang="ja-JP" sz="2800" b="1" i="0" dirty="0">
                        <a:latin typeface="Meiryo UI" panose="020B0604030504040204" pitchFamily="50" charset="-128"/>
                        <a:ea typeface="Meiryo UI" panose="020B0604030504040204" pitchFamily="50" charset="-128"/>
                        <a:cs typeface="ヒラギノ角ゴ Pro W6"/>
                      </a:endParaRPr>
                    </a:p>
                    <a:p>
                      <a:pPr marL="0" marR="0" lvl="0" indent="0" algn="l" defTabSz="457200" rtl="0" eaLnBrk="1" fontAlgn="auto" latinLnBrk="0" hangingPunct="1">
                        <a:lnSpc>
                          <a:spcPts val="3700"/>
                        </a:lnSpc>
                        <a:spcBef>
                          <a:spcPts val="0"/>
                        </a:spcBef>
                        <a:spcAft>
                          <a:spcPts val="0"/>
                        </a:spcAft>
                        <a:buClrTx/>
                        <a:buSzTx/>
                        <a:buFontTx/>
                        <a:buNone/>
                        <a:tabLst/>
                        <a:defRPr/>
                      </a:pPr>
                      <a:r>
                        <a:rPr kumimoji="1" lang="en-US" altLang="ja-JP" sz="2800" b="1" i="0" dirty="0">
                          <a:solidFill>
                            <a:srgbClr val="4F6228"/>
                          </a:solidFill>
                          <a:latin typeface="Meiryo UI" panose="020B0604030504040204" pitchFamily="50" charset="-128"/>
                          <a:ea typeface="Meiryo UI" panose="020B0604030504040204" pitchFamily="50" charset="-128"/>
                          <a:cs typeface="ヒラギノ角ゴ Pro W6"/>
                        </a:rPr>
                        <a:t>●</a:t>
                      </a:r>
                      <a:r>
                        <a:rPr kumimoji="1" lang="ja-JP" altLang="en-US" sz="2800" b="1" i="0" dirty="0">
                          <a:solidFill>
                            <a:schemeClr val="tx1"/>
                          </a:solidFill>
                          <a:latin typeface="Meiryo UI" panose="020B0604030504040204" pitchFamily="50" charset="-128"/>
                          <a:ea typeface="Meiryo UI" panose="020B0604030504040204" pitchFamily="50" charset="-128"/>
                          <a:cs typeface="ヒラギノ角ゴ Pro W6"/>
                        </a:rPr>
                        <a:t>ケガ</a:t>
                      </a:r>
                      <a:r>
                        <a:rPr kumimoji="1" lang="ja-JP" altLang="en-US" sz="2800" b="1" i="0" dirty="0">
                          <a:latin typeface="Meiryo UI" panose="020B0604030504040204" pitchFamily="50" charset="-128"/>
                          <a:ea typeface="Meiryo UI" panose="020B0604030504040204" pitchFamily="50" charset="-128"/>
                          <a:cs typeface="ヒラギノ角ゴ Pro W6"/>
                        </a:rPr>
                        <a:t>　　</a:t>
                      </a:r>
                      <a:endParaRPr kumimoji="1" lang="en-US" altLang="ja-JP" sz="2800" b="1" i="0" dirty="0">
                        <a:latin typeface="Meiryo UI" panose="020B0604030504040204" pitchFamily="50" charset="-128"/>
                        <a:ea typeface="Meiryo UI" panose="020B0604030504040204" pitchFamily="50" charset="-128"/>
                        <a:cs typeface="ヒラギノ角ゴ Pro W6"/>
                      </a:endParaRPr>
                    </a:p>
                    <a:p>
                      <a:r>
                        <a:rPr kumimoji="1" lang="ja-JP" altLang="en-US" sz="2400" b="1" i="0" dirty="0">
                          <a:latin typeface="Meiryo UI" panose="020B0604030504040204" pitchFamily="50" charset="-128"/>
                          <a:ea typeface="Meiryo UI" panose="020B0604030504040204" pitchFamily="50" charset="-128"/>
                          <a:cs typeface="ヒラギノ角ゴ Pro W6"/>
                        </a:rPr>
                        <a:t>　　　　　　　</a:t>
                      </a:r>
                      <a:r>
                        <a:rPr kumimoji="1" lang="ja-JP" altLang="en-US" sz="2000" b="1" i="0" dirty="0">
                          <a:latin typeface="Meiryo UI" panose="020B0604030504040204" pitchFamily="50" charset="-128"/>
                          <a:ea typeface="Meiryo UI" panose="020B0604030504040204" pitchFamily="50" charset="-128"/>
                          <a:cs typeface="ヒラギノ角ゴ Pro W6"/>
                        </a:rPr>
                        <a:t>など</a:t>
                      </a:r>
                      <a:endParaRPr kumimoji="1" lang="en-US" altLang="ja-JP" sz="2400" b="1" i="0" dirty="0">
                        <a:latin typeface="Meiryo UI" panose="020B0604030504040204" pitchFamily="50" charset="-128"/>
                        <a:ea typeface="Meiryo UI" panose="020B0604030504040204" pitchFamily="50" charset="-128"/>
                        <a:cs typeface="ヒラギノ角ゴ Pro W6"/>
                      </a:endParaRPr>
                    </a:p>
                  </a:txBody>
                  <a:tcPr marL="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
        <p:nvSpPr>
          <p:cNvPr id="6" name="角丸四角形 5"/>
          <p:cNvSpPr/>
          <p:nvPr/>
        </p:nvSpPr>
        <p:spPr>
          <a:xfrm>
            <a:off x="411165" y="1517625"/>
            <a:ext cx="8364535" cy="692800"/>
          </a:xfrm>
          <a:prstGeom prst="roundRect">
            <a:avLst/>
          </a:prstGeom>
          <a:noFill/>
          <a:ln w="12700" cmpd="sng">
            <a:solidFill>
              <a:schemeClr val="tx1">
                <a:lumMod val="65000"/>
                <a:lumOff val="35000"/>
              </a:schemeClr>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11" name="角丸四角形 10"/>
          <p:cNvSpPr/>
          <p:nvPr/>
        </p:nvSpPr>
        <p:spPr>
          <a:xfrm>
            <a:off x="411164" y="2297234"/>
            <a:ext cx="8364535" cy="1479387"/>
          </a:xfrm>
          <a:prstGeom prst="roundRect">
            <a:avLst>
              <a:gd name="adj" fmla="val 11430"/>
            </a:avLst>
          </a:prstGeom>
          <a:noFill/>
          <a:ln w="12700" cmpd="sng">
            <a:solidFill>
              <a:schemeClr val="tx1">
                <a:lumMod val="65000"/>
                <a:lumOff val="35000"/>
              </a:schemeClr>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12" name="角丸四角形 11"/>
          <p:cNvSpPr/>
          <p:nvPr/>
        </p:nvSpPr>
        <p:spPr>
          <a:xfrm>
            <a:off x="411165" y="3845808"/>
            <a:ext cx="8364535" cy="2537516"/>
          </a:xfrm>
          <a:prstGeom prst="roundRect">
            <a:avLst>
              <a:gd name="adj" fmla="val 6915"/>
            </a:avLst>
          </a:prstGeom>
          <a:noFill/>
          <a:ln w="12700" cmpd="sng">
            <a:solidFill>
              <a:schemeClr val="tx1">
                <a:lumMod val="65000"/>
                <a:lumOff val="35000"/>
              </a:schemeClr>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pic>
        <p:nvPicPr>
          <p:cNvPr id="3" name="図 2" descr="ウィンドウ, マグカップ, 挿絵 が含まれている画像&#10;&#10;自動的に生成された説明">
            <a:extLst>
              <a:ext uri="{FF2B5EF4-FFF2-40B4-BE49-F238E27FC236}">
                <a16:creationId xmlns:a16="http://schemas.microsoft.com/office/drawing/2014/main" id="{21EEB853-4BDB-40D7-ADD8-0C0DFBB4BB1D}"/>
              </a:ext>
            </a:extLst>
          </p:cNvPr>
          <p:cNvPicPr>
            <a:picLocks noChangeAspect="1"/>
          </p:cNvPicPr>
          <p:nvPr/>
        </p:nvPicPr>
        <p:blipFill>
          <a:blip r:embed="rId2"/>
          <a:stretch>
            <a:fillRect/>
          </a:stretch>
        </p:blipFill>
        <p:spPr>
          <a:xfrm>
            <a:off x="3995199" y="4398630"/>
            <a:ext cx="988531" cy="1222074"/>
          </a:xfrm>
          <a:prstGeom prst="rect">
            <a:avLst/>
          </a:prstGeom>
        </p:spPr>
      </p:pic>
      <p:pic>
        <p:nvPicPr>
          <p:cNvPr id="15" name="図 14">
            <a:extLst>
              <a:ext uri="{FF2B5EF4-FFF2-40B4-BE49-F238E27FC236}">
                <a16:creationId xmlns:a16="http://schemas.microsoft.com/office/drawing/2014/main" id="{5849F068-6124-45C5-942D-F069BA4890EE}"/>
              </a:ext>
            </a:extLst>
          </p:cNvPr>
          <p:cNvPicPr>
            <a:picLocks noChangeAspect="1"/>
          </p:cNvPicPr>
          <p:nvPr/>
        </p:nvPicPr>
        <p:blipFill>
          <a:blip r:embed="rId3"/>
          <a:stretch>
            <a:fillRect/>
          </a:stretch>
        </p:blipFill>
        <p:spPr>
          <a:xfrm>
            <a:off x="7496175" y="5271356"/>
            <a:ext cx="1081770" cy="914594"/>
          </a:xfrm>
          <a:prstGeom prst="rect">
            <a:avLst/>
          </a:prstGeom>
        </p:spPr>
      </p:pic>
      <p:sp>
        <p:nvSpPr>
          <p:cNvPr id="2" name="テキスト ボックス 1">
            <a:extLst>
              <a:ext uri="{FF2B5EF4-FFF2-40B4-BE49-F238E27FC236}">
                <a16:creationId xmlns:a16="http://schemas.microsoft.com/office/drawing/2014/main" id="{92B220EA-4B80-45F3-A7AB-515EED1C6C74}"/>
              </a:ext>
            </a:extLst>
          </p:cNvPr>
          <p:cNvSpPr txBox="1"/>
          <p:nvPr/>
        </p:nvSpPr>
        <p:spPr>
          <a:xfrm>
            <a:off x="3223674" y="1565441"/>
            <a:ext cx="1543050" cy="707886"/>
          </a:xfrm>
          <a:prstGeom prst="rect">
            <a:avLst/>
          </a:prstGeom>
          <a:noFill/>
        </p:spPr>
        <p:txBody>
          <a:bodyPr wrap="square" rtlCol="0">
            <a:spAutoFit/>
          </a:bodyPr>
          <a:lstStyle/>
          <a:p>
            <a:r>
              <a:rPr kumimoji="1" lang="ja-JP" altLang="en-US" sz="4000" b="1" i="0" dirty="0">
                <a:solidFill>
                  <a:srgbClr val="FF0000"/>
                </a:solidFill>
                <a:latin typeface="Meiryo UI" panose="020B0604030504040204" pitchFamily="50" charset="-128"/>
                <a:ea typeface="Meiryo UI" panose="020B0604030504040204" pitchFamily="50" charset="-128"/>
                <a:cs typeface="ヒラギノ角ゴ Pro W6"/>
              </a:rPr>
              <a:t>人</a:t>
            </a:r>
            <a:endParaRPr kumimoji="1" lang="ja-JP" altLang="en-US" sz="4000" dirty="0"/>
          </a:p>
        </p:txBody>
      </p:sp>
      <p:sp>
        <p:nvSpPr>
          <p:cNvPr id="16" name="テキスト ボックス 15">
            <a:extLst>
              <a:ext uri="{FF2B5EF4-FFF2-40B4-BE49-F238E27FC236}">
                <a16:creationId xmlns:a16="http://schemas.microsoft.com/office/drawing/2014/main" id="{D56503D4-3217-4F23-8884-3DBC5993FAB6}"/>
              </a:ext>
            </a:extLst>
          </p:cNvPr>
          <p:cNvSpPr txBox="1"/>
          <p:nvPr/>
        </p:nvSpPr>
        <p:spPr>
          <a:xfrm>
            <a:off x="6314799" y="1541532"/>
            <a:ext cx="1543050" cy="707886"/>
          </a:xfrm>
          <a:prstGeom prst="rect">
            <a:avLst/>
          </a:prstGeom>
          <a:noFill/>
        </p:spPr>
        <p:txBody>
          <a:bodyPr wrap="square" rtlCol="0">
            <a:spAutoFit/>
          </a:bodyPr>
          <a:lstStyle/>
          <a:p>
            <a:pPr algn="ctr"/>
            <a:r>
              <a:rPr kumimoji="1" lang="ja-JP" altLang="en-US" sz="4000" b="1" i="0" dirty="0">
                <a:solidFill>
                  <a:srgbClr val="FF0000"/>
                </a:solidFill>
                <a:latin typeface="Meiryo UI" panose="020B0604030504040204" pitchFamily="50" charset="-128"/>
                <a:ea typeface="Meiryo UI" panose="020B0604030504040204" pitchFamily="50" charset="-128"/>
                <a:cs typeface="ヒラギノ角ゴ Pro W6"/>
              </a:rPr>
              <a:t>モノ</a:t>
            </a:r>
          </a:p>
        </p:txBody>
      </p:sp>
      <p:sp>
        <p:nvSpPr>
          <p:cNvPr id="18" name="スライド番号プレースホルダー 12"/>
          <p:cNvSpPr>
            <a:spLocks noGrp="1"/>
          </p:cNvSpPr>
          <p:nvPr>
            <p:ph type="sldNum" sz="quarter" idx="4294967295"/>
          </p:nvPr>
        </p:nvSpPr>
        <p:spPr>
          <a:xfrm>
            <a:off x="7086323" y="6492875"/>
            <a:ext cx="2057400" cy="365125"/>
          </a:xfrm>
        </p:spPr>
        <p:txBody>
          <a:bodyPr/>
          <a:lstStyle/>
          <a:p>
            <a:pPr algn="r"/>
            <a:fld id="{CFE1D277-9C57-4E30-9C75-4A0776A97483}" type="slidenum">
              <a:rPr kumimoji="1" lang="ja-JP" altLang="en-US" sz="1800" smtClean="0">
                <a:solidFill>
                  <a:schemeClr val="tx1"/>
                </a:solidFill>
              </a:rPr>
              <a:pPr algn="r"/>
              <a:t>26</a:t>
            </a:fld>
            <a:endParaRPr kumimoji="1" lang="ja-JP" altLang="en-US" sz="1800" dirty="0">
              <a:solidFill>
                <a:schemeClr val="tx1"/>
              </a:solidFill>
            </a:endParaRPr>
          </a:p>
        </p:txBody>
      </p:sp>
      <p:sp>
        <p:nvSpPr>
          <p:cNvPr id="8" name="正方形/長方形 7">
            <a:extLst>
              <a:ext uri="{FF2B5EF4-FFF2-40B4-BE49-F238E27FC236}">
                <a16:creationId xmlns:a16="http://schemas.microsoft.com/office/drawing/2014/main" id="{C2E5447D-EFE2-78CD-276A-7F8FF2CA2D2C}"/>
              </a:ext>
            </a:extLst>
          </p:cNvPr>
          <p:cNvSpPr/>
          <p:nvPr/>
        </p:nvSpPr>
        <p:spPr>
          <a:xfrm>
            <a:off x="580002" y="-61795"/>
            <a:ext cx="159169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bg1"/>
                </a:solidFill>
                <a:latin typeface="BIZ UDPゴシック" panose="020B0400000000000000" pitchFamily="50" charset="-128"/>
                <a:ea typeface="BIZ UDPゴシック" panose="020B0400000000000000" pitchFamily="50" charset="-128"/>
              </a:rPr>
              <a:t>せいめいほけん</a:t>
            </a:r>
            <a:endParaRPr kumimoji="1" lang="ja-JP" altLang="en-US" sz="1400" dirty="0">
              <a:solidFill>
                <a:schemeClr val="bg1"/>
              </a:solidFill>
            </a:endParaRPr>
          </a:p>
        </p:txBody>
      </p:sp>
      <p:sp>
        <p:nvSpPr>
          <p:cNvPr id="9" name="正方形/長方形 8">
            <a:extLst>
              <a:ext uri="{FF2B5EF4-FFF2-40B4-BE49-F238E27FC236}">
                <a16:creationId xmlns:a16="http://schemas.microsoft.com/office/drawing/2014/main" id="{4EE350E4-1DCC-3735-B0E4-54AA005D5058}"/>
              </a:ext>
            </a:extLst>
          </p:cNvPr>
          <p:cNvSpPr/>
          <p:nvPr/>
        </p:nvSpPr>
        <p:spPr>
          <a:xfrm>
            <a:off x="2522175" y="-71893"/>
            <a:ext cx="159169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そんがい</a:t>
            </a:r>
            <a:r>
              <a:rPr kumimoji="1" lang="ja-JP" altLang="en-US" sz="1100" dirty="0">
                <a:solidFill>
                  <a:schemeClr val="bg1"/>
                </a:solidFill>
                <a:latin typeface="BIZ UDPゴシック" panose="020B0400000000000000" pitchFamily="50" charset="-128"/>
                <a:ea typeface="BIZ UDPゴシック" panose="020B0400000000000000" pitchFamily="50" charset="-128"/>
              </a:rPr>
              <a:t>ほけん</a:t>
            </a:r>
            <a:endParaRPr kumimoji="1" lang="ja-JP" altLang="en-US" sz="1400" dirty="0">
              <a:solidFill>
                <a:schemeClr val="bg1"/>
              </a:solidFill>
            </a:endParaRPr>
          </a:p>
        </p:txBody>
      </p:sp>
      <p:sp>
        <p:nvSpPr>
          <p:cNvPr id="19" name="正方形/長方形 18">
            <a:extLst>
              <a:ext uri="{FF2B5EF4-FFF2-40B4-BE49-F238E27FC236}">
                <a16:creationId xmlns:a16="http://schemas.microsoft.com/office/drawing/2014/main" id="{90ED9CA3-2D44-D433-036E-D2EF93E8A510}"/>
              </a:ext>
            </a:extLst>
          </p:cNvPr>
          <p:cNvSpPr/>
          <p:nvPr/>
        </p:nvSpPr>
        <p:spPr>
          <a:xfrm>
            <a:off x="630893" y="1483354"/>
            <a:ext cx="88964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たいしょう</a:t>
            </a:r>
            <a:endParaRPr kumimoji="1" lang="ja-JP" altLang="en-US" sz="900" dirty="0">
              <a:solidFill>
                <a:schemeClr val="tx1"/>
              </a:solidFill>
            </a:endParaRPr>
          </a:p>
        </p:txBody>
      </p:sp>
      <p:sp>
        <p:nvSpPr>
          <p:cNvPr id="20" name="正方形/長方形 19">
            <a:extLst>
              <a:ext uri="{FF2B5EF4-FFF2-40B4-BE49-F238E27FC236}">
                <a16:creationId xmlns:a16="http://schemas.microsoft.com/office/drawing/2014/main" id="{0BBEF6AB-685B-EB39-CE9C-4F2730CCB77C}"/>
              </a:ext>
            </a:extLst>
          </p:cNvPr>
          <p:cNvSpPr/>
          <p:nvPr/>
        </p:nvSpPr>
        <p:spPr>
          <a:xfrm>
            <a:off x="580002" y="2648810"/>
            <a:ext cx="101618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うけとりがく</a:t>
            </a:r>
            <a:endParaRPr kumimoji="1" lang="ja-JP" altLang="en-US" sz="900" dirty="0">
              <a:solidFill>
                <a:schemeClr val="tx1"/>
              </a:solidFill>
            </a:endParaRPr>
          </a:p>
        </p:txBody>
      </p:sp>
      <p:sp>
        <p:nvSpPr>
          <p:cNvPr id="21" name="正方形/長方形 20">
            <a:extLst>
              <a:ext uri="{FF2B5EF4-FFF2-40B4-BE49-F238E27FC236}">
                <a16:creationId xmlns:a16="http://schemas.microsoft.com/office/drawing/2014/main" id="{A63F5FC6-8EEF-347C-17D0-A593C0DB2B81}"/>
              </a:ext>
            </a:extLst>
          </p:cNvPr>
          <p:cNvSpPr/>
          <p:nvPr/>
        </p:nvSpPr>
        <p:spPr>
          <a:xfrm>
            <a:off x="428100" y="4870449"/>
            <a:ext cx="48797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そな</a:t>
            </a:r>
            <a:endParaRPr kumimoji="1" lang="ja-JP" altLang="en-US" sz="900" dirty="0">
              <a:solidFill>
                <a:schemeClr val="tx1"/>
              </a:solidFill>
            </a:endParaRPr>
          </a:p>
        </p:txBody>
      </p:sp>
      <p:sp>
        <p:nvSpPr>
          <p:cNvPr id="22" name="正方形/長方形 21">
            <a:extLst>
              <a:ext uri="{FF2B5EF4-FFF2-40B4-BE49-F238E27FC236}">
                <a16:creationId xmlns:a16="http://schemas.microsoft.com/office/drawing/2014/main" id="{3EACA6A7-2AA6-1A8B-0F24-F49EAA0E66D2}"/>
              </a:ext>
            </a:extLst>
          </p:cNvPr>
          <p:cNvSpPr/>
          <p:nvPr/>
        </p:nvSpPr>
        <p:spPr>
          <a:xfrm>
            <a:off x="2611536" y="699123"/>
            <a:ext cx="159169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accent1">
                    <a:lumMod val="50000"/>
                  </a:schemeClr>
                </a:solidFill>
                <a:latin typeface="BIZ UDPゴシック" panose="020B0400000000000000" pitchFamily="50" charset="-128"/>
                <a:ea typeface="BIZ UDPゴシック" panose="020B0400000000000000" pitchFamily="50" charset="-128"/>
              </a:rPr>
              <a:t>せいめいほけん</a:t>
            </a:r>
            <a:endParaRPr kumimoji="1" lang="ja-JP" altLang="en-US" sz="1400" dirty="0">
              <a:solidFill>
                <a:schemeClr val="accent1">
                  <a:lumMod val="50000"/>
                </a:schemeClr>
              </a:solidFill>
            </a:endParaRPr>
          </a:p>
        </p:txBody>
      </p:sp>
      <p:sp>
        <p:nvSpPr>
          <p:cNvPr id="23" name="正方形/長方形 22">
            <a:extLst>
              <a:ext uri="{FF2B5EF4-FFF2-40B4-BE49-F238E27FC236}">
                <a16:creationId xmlns:a16="http://schemas.microsoft.com/office/drawing/2014/main" id="{D3C95B33-AA38-A6C8-BAFC-8F2CBFC8F5C8}"/>
              </a:ext>
            </a:extLst>
          </p:cNvPr>
          <p:cNvSpPr/>
          <p:nvPr/>
        </p:nvSpPr>
        <p:spPr>
          <a:xfrm>
            <a:off x="6266152" y="684316"/>
            <a:ext cx="159169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accent3">
                    <a:lumMod val="50000"/>
                  </a:schemeClr>
                </a:solidFill>
                <a:latin typeface="BIZ UDPゴシック" panose="020B0400000000000000" pitchFamily="50" charset="-128"/>
                <a:ea typeface="BIZ UDPゴシック" panose="020B0400000000000000" pitchFamily="50" charset="-128"/>
              </a:rPr>
              <a:t>そんがいほけん</a:t>
            </a:r>
            <a:endParaRPr kumimoji="1" lang="ja-JP" altLang="en-US" sz="1400" dirty="0">
              <a:solidFill>
                <a:schemeClr val="accent3">
                  <a:lumMod val="50000"/>
                </a:schemeClr>
              </a:solidFill>
            </a:endParaRPr>
          </a:p>
        </p:txBody>
      </p:sp>
      <p:sp>
        <p:nvSpPr>
          <p:cNvPr id="24" name="正方形/長方形 23">
            <a:extLst>
              <a:ext uri="{FF2B5EF4-FFF2-40B4-BE49-F238E27FC236}">
                <a16:creationId xmlns:a16="http://schemas.microsoft.com/office/drawing/2014/main" id="{99E694CC-0506-033A-8E06-FEA3DCBEB602}"/>
              </a:ext>
            </a:extLst>
          </p:cNvPr>
          <p:cNvSpPr/>
          <p:nvPr/>
        </p:nvSpPr>
        <p:spPr>
          <a:xfrm>
            <a:off x="2773348" y="1432827"/>
            <a:ext cx="159169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rgbClr val="FF0000"/>
                </a:solidFill>
                <a:latin typeface="BIZ UDPゴシック" panose="020B0400000000000000" pitchFamily="50" charset="-128"/>
                <a:ea typeface="BIZ UDPゴシック" panose="020B0400000000000000" pitchFamily="50" charset="-128"/>
              </a:rPr>
              <a:t>ひと</a:t>
            </a:r>
            <a:endParaRPr kumimoji="1" lang="ja-JP" altLang="en-US" sz="1400" dirty="0">
              <a:solidFill>
                <a:srgbClr val="FF0000"/>
              </a:solidFill>
            </a:endParaRPr>
          </a:p>
        </p:txBody>
      </p:sp>
      <p:sp>
        <p:nvSpPr>
          <p:cNvPr id="25" name="正方形/長方形 24">
            <a:extLst>
              <a:ext uri="{FF2B5EF4-FFF2-40B4-BE49-F238E27FC236}">
                <a16:creationId xmlns:a16="http://schemas.microsoft.com/office/drawing/2014/main" id="{5530FC73-53DB-1446-FE34-4BFA6876B61D}"/>
              </a:ext>
            </a:extLst>
          </p:cNvPr>
          <p:cNvSpPr/>
          <p:nvPr/>
        </p:nvSpPr>
        <p:spPr>
          <a:xfrm>
            <a:off x="3608499" y="2187683"/>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やくそく</a:t>
            </a:r>
            <a:endParaRPr kumimoji="1" lang="ja-JP" altLang="en-US" sz="1050" dirty="0">
              <a:solidFill>
                <a:schemeClr val="tx1"/>
              </a:solidFill>
            </a:endParaRPr>
          </a:p>
        </p:txBody>
      </p:sp>
      <p:sp>
        <p:nvSpPr>
          <p:cNvPr id="26" name="正方形/長方形 25">
            <a:extLst>
              <a:ext uri="{FF2B5EF4-FFF2-40B4-BE49-F238E27FC236}">
                <a16:creationId xmlns:a16="http://schemas.microsoft.com/office/drawing/2014/main" id="{BF1B42BA-AA73-AB41-C00F-42807F31F12B}"/>
              </a:ext>
            </a:extLst>
          </p:cNvPr>
          <p:cNvSpPr/>
          <p:nvPr/>
        </p:nvSpPr>
        <p:spPr>
          <a:xfrm>
            <a:off x="3182496" y="2618635"/>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きんがく</a:t>
            </a:r>
            <a:endParaRPr kumimoji="1" lang="ja-JP" altLang="en-US" sz="1050" dirty="0">
              <a:solidFill>
                <a:schemeClr val="tx1"/>
              </a:solidFill>
            </a:endParaRPr>
          </a:p>
        </p:txBody>
      </p:sp>
      <p:sp>
        <p:nvSpPr>
          <p:cNvPr id="27" name="正方形/長方形 26">
            <a:extLst>
              <a:ext uri="{FF2B5EF4-FFF2-40B4-BE49-F238E27FC236}">
                <a16:creationId xmlns:a16="http://schemas.microsoft.com/office/drawing/2014/main" id="{850AA4CA-44C0-EE70-404D-232935D21336}"/>
              </a:ext>
            </a:extLst>
          </p:cNvPr>
          <p:cNvSpPr/>
          <p:nvPr/>
        </p:nvSpPr>
        <p:spPr>
          <a:xfrm>
            <a:off x="3024520" y="3112197"/>
            <a:ext cx="108935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てい</a:t>
            </a:r>
            <a:r>
              <a:rPr lang="ja-JP" altLang="en-US" sz="900" dirty="0">
                <a:solidFill>
                  <a:schemeClr val="tx1"/>
                </a:solidFill>
                <a:latin typeface="BIZ UDPゴシック" panose="020B0400000000000000" pitchFamily="50" charset="-128"/>
                <a:ea typeface="BIZ UDPゴシック" panose="020B0400000000000000" pitchFamily="50" charset="-128"/>
              </a:rPr>
              <a:t>がくきゅうふ</a:t>
            </a:r>
            <a:endParaRPr kumimoji="1" lang="ja-JP" altLang="en-US" sz="1050" dirty="0">
              <a:solidFill>
                <a:schemeClr val="tx1"/>
              </a:solidFill>
            </a:endParaRPr>
          </a:p>
        </p:txBody>
      </p:sp>
      <p:sp>
        <p:nvSpPr>
          <p:cNvPr id="28" name="正方形/長方形 27">
            <a:extLst>
              <a:ext uri="{FF2B5EF4-FFF2-40B4-BE49-F238E27FC236}">
                <a16:creationId xmlns:a16="http://schemas.microsoft.com/office/drawing/2014/main" id="{7FD6D443-2D2E-61DE-0805-5D06979BBA6B}"/>
              </a:ext>
            </a:extLst>
          </p:cNvPr>
          <p:cNvSpPr/>
          <p:nvPr/>
        </p:nvSpPr>
        <p:spPr>
          <a:xfrm>
            <a:off x="5667376" y="2190108"/>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じこ</a:t>
            </a:r>
            <a:endParaRPr kumimoji="1" lang="ja-JP" altLang="en-US" sz="1050" dirty="0">
              <a:solidFill>
                <a:schemeClr val="tx1"/>
              </a:solidFill>
            </a:endParaRPr>
          </a:p>
        </p:txBody>
      </p:sp>
      <p:sp>
        <p:nvSpPr>
          <p:cNvPr id="29" name="正方形/長方形 28">
            <a:extLst>
              <a:ext uri="{FF2B5EF4-FFF2-40B4-BE49-F238E27FC236}">
                <a16:creationId xmlns:a16="http://schemas.microsoft.com/office/drawing/2014/main" id="{918A641E-996A-52AF-F2B8-7E46DAFA760B}"/>
              </a:ext>
            </a:extLst>
          </p:cNvPr>
          <p:cNvSpPr/>
          <p:nvPr/>
        </p:nvSpPr>
        <p:spPr>
          <a:xfrm>
            <a:off x="7163299" y="2186577"/>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はっせい</a:t>
            </a:r>
            <a:endParaRPr kumimoji="1" lang="ja-JP" altLang="en-US" sz="1050" dirty="0">
              <a:solidFill>
                <a:schemeClr val="tx1"/>
              </a:solidFill>
            </a:endParaRPr>
          </a:p>
        </p:txBody>
      </p:sp>
      <p:sp>
        <p:nvSpPr>
          <p:cNvPr id="30" name="正方形/長方形 29">
            <a:extLst>
              <a:ext uri="{FF2B5EF4-FFF2-40B4-BE49-F238E27FC236}">
                <a16:creationId xmlns:a16="http://schemas.microsoft.com/office/drawing/2014/main" id="{3D29153D-121E-2515-99E2-2AC651664608}"/>
              </a:ext>
            </a:extLst>
          </p:cNvPr>
          <p:cNvSpPr/>
          <p:nvPr/>
        </p:nvSpPr>
        <p:spPr>
          <a:xfrm>
            <a:off x="6527870" y="3112197"/>
            <a:ext cx="95605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じっそんてんぽ</a:t>
            </a:r>
            <a:endParaRPr kumimoji="1" lang="ja-JP" altLang="en-US" sz="1050" dirty="0">
              <a:solidFill>
                <a:schemeClr val="tx1"/>
              </a:solidFill>
            </a:endParaRPr>
          </a:p>
        </p:txBody>
      </p:sp>
      <p:sp>
        <p:nvSpPr>
          <p:cNvPr id="31" name="正方形/長方形 30">
            <a:extLst>
              <a:ext uri="{FF2B5EF4-FFF2-40B4-BE49-F238E27FC236}">
                <a16:creationId xmlns:a16="http://schemas.microsoft.com/office/drawing/2014/main" id="{4BEC990E-294F-8C2F-7780-36076C666864}"/>
              </a:ext>
            </a:extLst>
          </p:cNvPr>
          <p:cNvSpPr/>
          <p:nvPr/>
        </p:nvSpPr>
        <p:spPr>
          <a:xfrm>
            <a:off x="6540116" y="2622646"/>
            <a:ext cx="95605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そんがいがく</a:t>
            </a:r>
            <a:endParaRPr kumimoji="1" lang="ja-JP" altLang="en-US" sz="1050" dirty="0">
              <a:solidFill>
                <a:schemeClr val="tx1"/>
              </a:solidFill>
            </a:endParaRPr>
          </a:p>
        </p:txBody>
      </p:sp>
      <p:sp>
        <p:nvSpPr>
          <p:cNvPr id="32" name="正方形/長方形 31">
            <a:extLst>
              <a:ext uri="{FF2B5EF4-FFF2-40B4-BE49-F238E27FC236}">
                <a16:creationId xmlns:a16="http://schemas.microsoft.com/office/drawing/2014/main" id="{8D017FE9-1126-83D6-47AD-457DC2253BA2}"/>
              </a:ext>
            </a:extLst>
          </p:cNvPr>
          <p:cNvSpPr/>
          <p:nvPr/>
        </p:nvSpPr>
        <p:spPr>
          <a:xfrm>
            <a:off x="2282621" y="3743990"/>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しぼう</a:t>
            </a:r>
            <a:endParaRPr kumimoji="1" lang="ja-JP" altLang="en-US" sz="1050" dirty="0">
              <a:solidFill>
                <a:schemeClr val="tx1"/>
              </a:solidFill>
            </a:endParaRPr>
          </a:p>
        </p:txBody>
      </p:sp>
      <p:sp>
        <p:nvSpPr>
          <p:cNvPr id="33" name="正方形/長方形 32">
            <a:extLst>
              <a:ext uri="{FF2B5EF4-FFF2-40B4-BE49-F238E27FC236}">
                <a16:creationId xmlns:a16="http://schemas.microsoft.com/office/drawing/2014/main" id="{31A30A45-A540-34A4-063F-4B85B8115210}"/>
              </a:ext>
            </a:extLst>
          </p:cNvPr>
          <p:cNvSpPr/>
          <p:nvPr/>
        </p:nvSpPr>
        <p:spPr>
          <a:xfrm>
            <a:off x="2282621" y="4194900"/>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びょうき</a:t>
            </a:r>
            <a:endParaRPr kumimoji="1" lang="ja-JP" altLang="en-US" sz="1050" dirty="0">
              <a:solidFill>
                <a:schemeClr val="tx1"/>
              </a:solidFill>
            </a:endParaRPr>
          </a:p>
        </p:txBody>
      </p:sp>
      <p:sp>
        <p:nvSpPr>
          <p:cNvPr id="34" name="正方形/長方形 33">
            <a:extLst>
              <a:ext uri="{FF2B5EF4-FFF2-40B4-BE49-F238E27FC236}">
                <a16:creationId xmlns:a16="http://schemas.microsoft.com/office/drawing/2014/main" id="{599FEF87-3849-139D-89FA-C4F50D578915}"/>
              </a:ext>
            </a:extLst>
          </p:cNvPr>
          <p:cNvSpPr/>
          <p:nvPr/>
        </p:nvSpPr>
        <p:spPr>
          <a:xfrm>
            <a:off x="2284917" y="4682984"/>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ろうご</a:t>
            </a:r>
            <a:endParaRPr kumimoji="1" lang="ja-JP" altLang="en-US" sz="1050" dirty="0">
              <a:solidFill>
                <a:schemeClr val="tx1"/>
              </a:solidFill>
            </a:endParaRPr>
          </a:p>
        </p:txBody>
      </p:sp>
      <p:sp>
        <p:nvSpPr>
          <p:cNvPr id="35" name="正方形/長方形 34">
            <a:extLst>
              <a:ext uri="{FF2B5EF4-FFF2-40B4-BE49-F238E27FC236}">
                <a16:creationId xmlns:a16="http://schemas.microsoft.com/office/drawing/2014/main" id="{74C6D3AD-02A0-868C-4B0E-B0A1E47FB569}"/>
              </a:ext>
            </a:extLst>
          </p:cNvPr>
          <p:cNvSpPr/>
          <p:nvPr/>
        </p:nvSpPr>
        <p:spPr>
          <a:xfrm>
            <a:off x="2279192" y="5139113"/>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かいご</a:t>
            </a:r>
            <a:endParaRPr kumimoji="1" lang="ja-JP" altLang="en-US" sz="1050" dirty="0">
              <a:solidFill>
                <a:schemeClr val="tx1"/>
              </a:solidFill>
            </a:endParaRPr>
          </a:p>
        </p:txBody>
      </p:sp>
      <p:sp>
        <p:nvSpPr>
          <p:cNvPr id="36" name="正方形/長方形 35">
            <a:extLst>
              <a:ext uri="{FF2B5EF4-FFF2-40B4-BE49-F238E27FC236}">
                <a16:creationId xmlns:a16="http://schemas.microsoft.com/office/drawing/2014/main" id="{5402B392-8580-C718-AE36-03FCCEE6E11A}"/>
              </a:ext>
            </a:extLst>
          </p:cNvPr>
          <p:cNvSpPr/>
          <p:nvPr/>
        </p:nvSpPr>
        <p:spPr>
          <a:xfrm>
            <a:off x="5843975" y="3743453"/>
            <a:ext cx="137497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こうつうじこ</a:t>
            </a:r>
            <a:endParaRPr kumimoji="1" lang="ja-JP" altLang="en-US" sz="1050" dirty="0">
              <a:solidFill>
                <a:schemeClr val="tx1"/>
              </a:solidFill>
            </a:endParaRPr>
          </a:p>
        </p:txBody>
      </p:sp>
      <p:sp>
        <p:nvSpPr>
          <p:cNvPr id="37" name="正方形/長方形 36">
            <a:extLst>
              <a:ext uri="{FF2B5EF4-FFF2-40B4-BE49-F238E27FC236}">
                <a16:creationId xmlns:a16="http://schemas.microsoft.com/office/drawing/2014/main" id="{BA7B1F3E-A7C6-FE11-4B01-A507D61358EE}"/>
              </a:ext>
            </a:extLst>
          </p:cNvPr>
          <p:cNvSpPr/>
          <p:nvPr/>
        </p:nvSpPr>
        <p:spPr>
          <a:xfrm>
            <a:off x="5786426" y="4200077"/>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かじ</a:t>
            </a:r>
            <a:endParaRPr kumimoji="1" lang="ja-JP" altLang="en-US" sz="1050" dirty="0">
              <a:solidFill>
                <a:schemeClr val="tx1"/>
              </a:solidFill>
            </a:endParaRPr>
          </a:p>
        </p:txBody>
      </p:sp>
      <p:sp>
        <p:nvSpPr>
          <p:cNvPr id="38" name="正方形/長方形 37">
            <a:extLst>
              <a:ext uri="{FF2B5EF4-FFF2-40B4-BE49-F238E27FC236}">
                <a16:creationId xmlns:a16="http://schemas.microsoft.com/office/drawing/2014/main" id="{1AF7490D-383C-9AE7-F7D6-E16C0CED4491}"/>
              </a:ext>
            </a:extLst>
          </p:cNvPr>
          <p:cNvSpPr/>
          <p:nvPr/>
        </p:nvSpPr>
        <p:spPr>
          <a:xfrm>
            <a:off x="5808901" y="4655538"/>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たいふう</a:t>
            </a:r>
            <a:endParaRPr kumimoji="1" lang="ja-JP" altLang="en-US" sz="1050" dirty="0">
              <a:solidFill>
                <a:schemeClr val="tx1"/>
              </a:solidFill>
            </a:endParaRPr>
          </a:p>
        </p:txBody>
      </p:sp>
      <p:sp>
        <p:nvSpPr>
          <p:cNvPr id="39" name="正方形/長方形 38">
            <a:extLst>
              <a:ext uri="{FF2B5EF4-FFF2-40B4-BE49-F238E27FC236}">
                <a16:creationId xmlns:a16="http://schemas.microsoft.com/office/drawing/2014/main" id="{2ABAE8C8-FF4C-C8CE-F8AF-E00917B23B8C}"/>
              </a:ext>
            </a:extLst>
          </p:cNvPr>
          <p:cNvSpPr/>
          <p:nvPr/>
        </p:nvSpPr>
        <p:spPr>
          <a:xfrm>
            <a:off x="6795179" y="4664383"/>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じしん</a:t>
            </a:r>
            <a:endParaRPr kumimoji="1" lang="ja-JP" altLang="en-US" sz="1050" dirty="0">
              <a:solidFill>
                <a:schemeClr val="tx1"/>
              </a:solidFill>
            </a:endParaRPr>
          </a:p>
        </p:txBody>
      </p:sp>
    </p:spTree>
    <p:extLst>
      <p:ext uri="{BB962C8B-B14F-4D97-AF65-F5344CB8AC3E}">
        <p14:creationId xmlns:p14="http://schemas.microsoft.com/office/powerpoint/2010/main" val="3451272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正方形/長方形 43">
            <a:extLst>
              <a:ext uri="{FF2B5EF4-FFF2-40B4-BE49-F238E27FC236}">
                <a16:creationId xmlns:a16="http://schemas.microsoft.com/office/drawing/2014/main" id="{EB657857-4554-47A1-BEE0-9CC4923AE5C7}"/>
              </a:ext>
            </a:extLst>
          </p:cNvPr>
          <p:cNvSpPr/>
          <p:nvPr/>
        </p:nvSpPr>
        <p:spPr>
          <a:xfrm>
            <a:off x="662349" y="4729538"/>
            <a:ext cx="2506452" cy="2014956"/>
          </a:xfrm>
          <a:prstGeom prst="rect">
            <a:avLst/>
          </a:prstGeom>
          <a:solidFill>
            <a:schemeClr val="accent2">
              <a:lumMod val="20000"/>
              <a:lumOff val="8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5" name="正方形/長方形 44">
            <a:extLst>
              <a:ext uri="{FF2B5EF4-FFF2-40B4-BE49-F238E27FC236}">
                <a16:creationId xmlns:a16="http://schemas.microsoft.com/office/drawing/2014/main" id="{DFABF019-369C-42A0-A1AD-D3EAB74BD27E}"/>
              </a:ext>
            </a:extLst>
          </p:cNvPr>
          <p:cNvSpPr/>
          <p:nvPr/>
        </p:nvSpPr>
        <p:spPr>
          <a:xfrm>
            <a:off x="3268146" y="4729538"/>
            <a:ext cx="2382544" cy="2014956"/>
          </a:xfrm>
          <a:prstGeom prst="rect">
            <a:avLst/>
          </a:prstGeom>
          <a:solidFill>
            <a:schemeClr val="accent5">
              <a:lumMod val="20000"/>
              <a:lumOff val="8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6" name="正方形/長方形 45">
            <a:extLst>
              <a:ext uri="{FF2B5EF4-FFF2-40B4-BE49-F238E27FC236}">
                <a16:creationId xmlns:a16="http://schemas.microsoft.com/office/drawing/2014/main" id="{B0743347-D252-4CD6-AB2A-7CFBCCE87DFA}"/>
              </a:ext>
            </a:extLst>
          </p:cNvPr>
          <p:cNvSpPr/>
          <p:nvPr/>
        </p:nvSpPr>
        <p:spPr>
          <a:xfrm>
            <a:off x="5718231" y="4729538"/>
            <a:ext cx="3016130" cy="2014956"/>
          </a:xfrm>
          <a:prstGeom prst="rect">
            <a:avLst/>
          </a:prstGeom>
          <a:solidFill>
            <a:schemeClr val="accent6">
              <a:lumMod val="20000"/>
              <a:lumOff val="8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2" name="テキスト ボックス 41">
            <a:extLst>
              <a:ext uri="{FF2B5EF4-FFF2-40B4-BE49-F238E27FC236}">
                <a16:creationId xmlns:a16="http://schemas.microsoft.com/office/drawing/2014/main" id="{BB97FAE8-8DC2-4F53-A175-3591257102ED}"/>
              </a:ext>
            </a:extLst>
          </p:cNvPr>
          <p:cNvSpPr txBox="1"/>
          <p:nvPr/>
        </p:nvSpPr>
        <p:spPr>
          <a:xfrm>
            <a:off x="3219443" y="4784489"/>
            <a:ext cx="2541278" cy="1982209"/>
          </a:xfrm>
          <a:prstGeom prst="rect">
            <a:avLst/>
          </a:prstGeom>
          <a:noFill/>
        </p:spPr>
        <p:txBody>
          <a:bodyPr wrap="square" rtlCol="0">
            <a:spAutoFit/>
          </a:bodyPr>
          <a:lstStyle/>
          <a:p>
            <a:pPr algn="ctr"/>
            <a:r>
              <a:rPr lang="ja-JP" altLang="en-US" sz="2400" b="1" dirty="0">
                <a:solidFill>
                  <a:schemeClr val="tx2"/>
                </a:solidFill>
                <a:latin typeface="Meiryo UI" panose="020B0604030504040204" pitchFamily="50" charset="-128"/>
                <a:ea typeface="Meiryo UI" panose="020B0604030504040204" pitchFamily="50" charset="-128"/>
              </a:rPr>
              <a:t>＜出産＞</a:t>
            </a:r>
            <a:endParaRPr lang="en-US" altLang="ja-JP" sz="2400" b="1" dirty="0">
              <a:solidFill>
                <a:schemeClr val="tx2"/>
              </a:solidFill>
              <a:latin typeface="Meiryo UI" panose="020B0604030504040204" pitchFamily="50" charset="-128"/>
              <a:ea typeface="Meiryo UI" panose="020B0604030504040204" pitchFamily="50" charset="-128"/>
            </a:endParaRPr>
          </a:p>
          <a:p>
            <a:pPr algn="ctr"/>
            <a:endParaRPr lang="en-US" altLang="ja-JP" sz="800" b="1" dirty="0">
              <a:solidFill>
                <a:schemeClr val="tx2"/>
              </a:solidFill>
              <a:latin typeface="Meiryo UI" panose="020B0604030504040204" pitchFamily="50" charset="-128"/>
              <a:ea typeface="Meiryo UI" panose="020B0604030504040204" pitchFamily="50" charset="-128"/>
            </a:endParaRPr>
          </a:p>
          <a:p>
            <a:pPr>
              <a:lnSpc>
                <a:spcPts val="2800"/>
              </a:lnSpc>
            </a:pPr>
            <a:r>
              <a:rPr kumimoji="1" lang="ja-JP" altLang="en-US" sz="2000" b="1" dirty="0">
                <a:solidFill>
                  <a:schemeClr val="tx1">
                    <a:lumMod val="65000"/>
                    <a:lumOff val="35000"/>
                  </a:schemeClr>
                </a:solidFill>
                <a:latin typeface="Meiryo UI" panose="020B0604030504040204" pitchFamily="50" charset="-128"/>
                <a:ea typeface="Meiryo UI" panose="020B0604030504040204" pitchFamily="50" charset="-128"/>
              </a:rPr>
              <a:t>遺族の生活費や教育費をまかなうために、</a:t>
            </a:r>
          </a:p>
          <a:p>
            <a:pPr>
              <a:lnSpc>
                <a:spcPts val="2800"/>
              </a:lnSpc>
            </a:pPr>
            <a:r>
              <a:rPr kumimoji="1" lang="ja-JP" altLang="en-US" sz="2000" b="1" dirty="0">
                <a:solidFill>
                  <a:schemeClr val="tx1">
                    <a:lumMod val="65000"/>
                    <a:lumOff val="35000"/>
                  </a:schemeClr>
                </a:solidFill>
                <a:latin typeface="Meiryo UI" panose="020B0604030504040204" pitchFamily="50" charset="-128"/>
                <a:ea typeface="Meiryo UI" panose="020B0604030504040204" pitchFamily="50" charset="-128"/>
              </a:rPr>
              <a:t>より大きな保障が必要となります。</a:t>
            </a:r>
          </a:p>
        </p:txBody>
      </p:sp>
      <p:sp>
        <p:nvSpPr>
          <p:cNvPr id="4" name="正方形/長方形 3">
            <a:extLst>
              <a:ext uri="{FF2B5EF4-FFF2-40B4-BE49-F238E27FC236}">
                <a16:creationId xmlns:a16="http://schemas.microsoft.com/office/drawing/2014/main" id="{9B1FC939-AF45-4D75-9342-6B3B99142567}"/>
              </a:ext>
            </a:extLst>
          </p:cNvPr>
          <p:cNvSpPr/>
          <p:nvPr/>
        </p:nvSpPr>
        <p:spPr>
          <a:xfrm>
            <a:off x="0" y="0"/>
            <a:ext cx="9144000" cy="716948"/>
          </a:xfrm>
          <a:prstGeom prst="rect">
            <a:avLst/>
          </a:prstGeom>
          <a:solidFill>
            <a:srgbClr val="33996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FE32FF40-CC2D-4463-B44E-5E2E02253D9A}"/>
              </a:ext>
            </a:extLst>
          </p:cNvPr>
          <p:cNvSpPr/>
          <p:nvPr/>
        </p:nvSpPr>
        <p:spPr bwMode="white">
          <a:xfrm>
            <a:off x="461964" y="30760"/>
            <a:ext cx="8342823"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ライフステージによる必要な保障の違い</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39" name="テキスト ボックス 38">
            <a:extLst>
              <a:ext uri="{FF2B5EF4-FFF2-40B4-BE49-F238E27FC236}">
                <a16:creationId xmlns:a16="http://schemas.microsoft.com/office/drawing/2014/main" id="{068E62E3-7F43-4950-8A07-2EA15AAA8B8F}"/>
              </a:ext>
            </a:extLst>
          </p:cNvPr>
          <p:cNvSpPr txBox="1"/>
          <p:nvPr/>
        </p:nvSpPr>
        <p:spPr>
          <a:xfrm>
            <a:off x="87772" y="813368"/>
            <a:ext cx="8826879" cy="523220"/>
          </a:xfrm>
          <a:prstGeom prst="rect">
            <a:avLst/>
          </a:prstGeom>
          <a:noFill/>
          <a:ln w="12700">
            <a:noFill/>
            <a:prstDash val="dash"/>
          </a:ln>
        </p:spPr>
        <p:txBody>
          <a:bodyPr wrap="square" rtlCol="0">
            <a:spAutoFit/>
          </a:bodyPr>
          <a:lstStyle/>
          <a:p>
            <a:r>
              <a:rPr kumimoji="1" lang="ja-JP" altLang="en-US" sz="2800" b="1" dirty="0">
                <a:solidFill>
                  <a:srgbClr val="002060"/>
                </a:solidFill>
                <a:latin typeface="Meiryo UI" panose="020B0604030504040204" pitchFamily="50" charset="-128"/>
                <a:ea typeface="Meiryo UI" panose="020B0604030504040204" pitchFamily="50" charset="-128"/>
              </a:rPr>
              <a:t>家族の状況の変化などで、必要な保障の金額が異なります。</a:t>
            </a:r>
          </a:p>
        </p:txBody>
      </p:sp>
      <p:sp>
        <p:nvSpPr>
          <p:cNvPr id="41" name="テキスト ボックス 40">
            <a:extLst>
              <a:ext uri="{FF2B5EF4-FFF2-40B4-BE49-F238E27FC236}">
                <a16:creationId xmlns:a16="http://schemas.microsoft.com/office/drawing/2014/main" id="{937CF8D4-6CC7-4143-87A1-CB15F88B527D}"/>
              </a:ext>
            </a:extLst>
          </p:cNvPr>
          <p:cNvSpPr txBox="1"/>
          <p:nvPr/>
        </p:nvSpPr>
        <p:spPr>
          <a:xfrm>
            <a:off x="712991" y="4777111"/>
            <a:ext cx="2455810" cy="1982209"/>
          </a:xfrm>
          <a:prstGeom prst="rect">
            <a:avLst/>
          </a:prstGeom>
          <a:noFill/>
        </p:spPr>
        <p:txBody>
          <a:bodyPr wrap="square" rtlCol="0">
            <a:spAutoFit/>
          </a:bodyPr>
          <a:lstStyle/>
          <a:p>
            <a:pPr algn="ctr"/>
            <a:r>
              <a:rPr lang="ja-JP" altLang="en-US" sz="2400" b="1" dirty="0">
                <a:solidFill>
                  <a:schemeClr val="accent2"/>
                </a:solidFill>
                <a:latin typeface="Meiryo UI" panose="020B0604030504040204" pitchFamily="50" charset="-128"/>
                <a:ea typeface="Meiryo UI" panose="020B0604030504040204" pitchFamily="50" charset="-128"/>
              </a:rPr>
              <a:t>＜結婚＞</a:t>
            </a:r>
            <a:endParaRPr lang="en-US" altLang="ja-JP" sz="2400" b="1" dirty="0">
              <a:solidFill>
                <a:schemeClr val="accent2"/>
              </a:solidFill>
              <a:latin typeface="Meiryo UI" panose="020B0604030504040204" pitchFamily="50" charset="-128"/>
              <a:ea typeface="Meiryo UI" panose="020B0604030504040204" pitchFamily="50" charset="-128"/>
            </a:endParaRPr>
          </a:p>
          <a:p>
            <a:pPr algn="ctr"/>
            <a:endParaRPr lang="en-US" altLang="ja-JP" sz="800" b="1" dirty="0">
              <a:solidFill>
                <a:schemeClr val="accent2"/>
              </a:solidFill>
              <a:latin typeface="Meiryo UI" panose="020B0604030504040204" pitchFamily="50" charset="-128"/>
              <a:ea typeface="Meiryo UI" panose="020B0604030504040204" pitchFamily="50" charset="-128"/>
            </a:endParaRPr>
          </a:p>
          <a:p>
            <a:pPr>
              <a:lnSpc>
                <a:spcPts val="2800"/>
              </a:lnSpc>
            </a:pPr>
            <a:r>
              <a:rPr kumimoji="1" lang="ja-JP" altLang="en-US" sz="2000" b="1" dirty="0">
                <a:solidFill>
                  <a:schemeClr val="tx1">
                    <a:lumMod val="65000"/>
                    <a:lumOff val="35000"/>
                  </a:schemeClr>
                </a:solidFill>
                <a:latin typeface="Meiryo UI" panose="020B0604030504040204" pitchFamily="50" charset="-128"/>
                <a:ea typeface="Meiryo UI" panose="020B0604030504040204" pitchFamily="50" charset="-128"/>
              </a:rPr>
              <a:t>　残される配偶者の収入状況に応じた死亡保障を検討する必要があります。</a:t>
            </a:r>
          </a:p>
        </p:txBody>
      </p:sp>
      <p:sp>
        <p:nvSpPr>
          <p:cNvPr id="43" name="テキスト ボックス 42">
            <a:extLst>
              <a:ext uri="{FF2B5EF4-FFF2-40B4-BE49-F238E27FC236}">
                <a16:creationId xmlns:a16="http://schemas.microsoft.com/office/drawing/2014/main" id="{5AFD9238-7EE2-4B90-8783-0CC80D6E5ABD}"/>
              </a:ext>
            </a:extLst>
          </p:cNvPr>
          <p:cNvSpPr txBox="1"/>
          <p:nvPr/>
        </p:nvSpPr>
        <p:spPr>
          <a:xfrm>
            <a:off x="5504873" y="4777111"/>
            <a:ext cx="3409778" cy="1623137"/>
          </a:xfrm>
          <a:prstGeom prst="rect">
            <a:avLst/>
          </a:prstGeom>
          <a:noFill/>
        </p:spPr>
        <p:txBody>
          <a:bodyPr wrap="square" rtlCol="0">
            <a:spAutoFit/>
          </a:bodyPr>
          <a:lstStyle/>
          <a:p>
            <a:pPr algn="ctr"/>
            <a:r>
              <a:rPr lang="ja-JP" altLang="en-US" sz="2400" b="1" dirty="0">
                <a:solidFill>
                  <a:schemeClr val="accent6">
                    <a:lumMod val="75000"/>
                  </a:schemeClr>
                </a:solidFill>
                <a:latin typeface="Meiryo UI" panose="020B0604030504040204" pitchFamily="50" charset="-128"/>
                <a:ea typeface="Meiryo UI" panose="020B0604030504040204" pitchFamily="50" charset="-128"/>
              </a:rPr>
              <a:t>＜子どもの独立・老後＞</a:t>
            </a:r>
            <a:endParaRPr lang="en-US" altLang="ja-JP" sz="2400" b="1" dirty="0">
              <a:solidFill>
                <a:schemeClr val="accent6">
                  <a:lumMod val="75000"/>
                </a:schemeClr>
              </a:solidFill>
              <a:latin typeface="Meiryo UI" panose="020B0604030504040204" pitchFamily="50" charset="-128"/>
              <a:ea typeface="Meiryo UI" panose="020B0604030504040204" pitchFamily="50" charset="-128"/>
            </a:endParaRPr>
          </a:p>
          <a:p>
            <a:pPr algn="ctr"/>
            <a:endParaRPr lang="en-US" altLang="ja-JP" sz="800" b="1" dirty="0">
              <a:solidFill>
                <a:schemeClr val="accent6">
                  <a:lumMod val="75000"/>
                </a:schemeClr>
              </a:solidFill>
              <a:latin typeface="Meiryo UI" panose="020B0604030504040204" pitchFamily="50" charset="-128"/>
              <a:ea typeface="Meiryo UI" panose="020B0604030504040204" pitchFamily="50" charset="-128"/>
            </a:endParaRPr>
          </a:p>
          <a:p>
            <a:pPr>
              <a:lnSpc>
                <a:spcPts val="2800"/>
              </a:lnSpc>
            </a:pPr>
            <a:r>
              <a:rPr kumimoji="1" lang="ja-JP" altLang="en-US" sz="2000" b="1" dirty="0">
                <a:solidFill>
                  <a:schemeClr val="tx1">
                    <a:lumMod val="65000"/>
                    <a:lumOff val="35000"/>
                  </a:schemeClr>
                </a:solidFill>
                <a:latin typeface="Meiryo UI" panose="020B0604030504040204" pitchFamily="50" charset="-128"/>
                <a:ea typeface="Meiryo UI" panose="020B0604030504040204" pitchFamily="50" charset="-128"/>
              </a:rPr>
              <a:t>　親としての責任は減るため、</a:t>
            </a:r>
            <a:endParaRPr kumimoji="1" lang="en-US" altLang="ja-JP" sz="2000" b="1" dirty="0">
              <a:solidFill>
                <a:schemeClr val="tx1">
                  <a:lumMod val="65000"/>
                  <a:lumOff val="35000"/>
                </a:schemeClr>
              </a:solidFill>
              <a:latin typeface="Meiryo UI" panose="020B0604030504040204" pitchFamily="50" charset="-128"/>
              <a:ea typeface="Meiryo UI" panose="020B0604030504040204" pitchFamily="50" charset="-128"/>
            </a:endParaRPr>
          </a:p>
          <a:p>
            <a:pPr>
              <a:lnSpc>
                <a:spcPts val="2800"/>
              </a:lnSpc>
            </a:pPr>
            <a:r>
              <a:rPr kumimoji="1" lang="ja-JP" altLang="en-US" sz="2000" b="1" dirty="0">
                <a:solidFill>
                  <a:schemeClr val="tx1">
                    <a:lumMod val="65000"/>
                    <a:lumOff val="35000"/>
                  </a:schemeClr>
                </a:solidFill>
                <a:latin typeface="Meiryo UI" panose="020B0604030504040204" pitchFamily="50" charset="-128"/>
                <a:ea typeface="Meiryo UI" panose="020B0604030504040204" pitchFamily="50" charset="-128"/>
              </a:rPr>
              <a:t>　死亡保障の必要な金額は</a:t>
            </a:r>
            <a:endParaRPr kumimoji="1" lang="en-US" altLang="ja-JP" sz="2000" b="1" dirty="0">
              <a:solidFill>
                <a:schemeClr val="tx1">
                  <a:lumMod val="65000"/>
                  <a:lumOff val="35000"/>
                </a:schemeClr>
              </a:solidFill>
              <a:latin typeface="Meiryo UI" panose="020B0604030504040204" pitchFamily="50" charset="-128"/>
              <a:ea typeface="Meiryo UI" panose="020B0604030504040204" pitchFamily="50" charset="-128"/>
            </a:endParaRPr>
          </a:p>
          <a:p>
            <a:pPr>
              <a:lnSpc>
                <a:spcPts val="2800"/>
              </a:lnSpc>
            </a:pPr>
            <a:r>
              <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rPr>
              <a:t>　</a:t>
            </a:r>
            <a:r>
              <a:rPr kumimoji="1" lang="ja-JP" altLang="en-US" sz="2000" b="1" dirty="0">
                <a:solidFill>
                  <a:schemeClr val="tx1">
                    <a:lumMod val="65000"/>
                    <a:lumOff val="35000"/>
                  </a:schemeClr>
                </a:solidFill>
                <a:latin typeface="Meiryo UI" panose="020B0604030504040204" pitchFamily="50" charset="-128"/>
                <a:ea typeface="Meiryo UI" panose="020B0604030504040204" pitchFamily="50" charset="-128"/>
              </a:rPr>
              <a:t>その分減少します。</a:t>
            </a:r>
          </a:p>
        </p:txBody>
      </p:sp>
      <p:sp>
        <p:nvSpPr>
          <p:cNvPr id="35" name="テキスト ボックス 34">
            <a:extLst>
              <a:ext uri="{FF2B5EF4-FFF2-40B4-BE49-F238E27FC236}">
                <a16:creationId xmlns:a16="http://schemas.microsoft.com/office/drawing/2014/main" id="{DCDF41D1-88AC-4C40-A912-FFA19D4E011B}"/>
              </a:ext>
            </a:extLst>
          </p:cNvPr>
          <p:cNvSpPr txBox="1"/>
          <p:nvPr/>
        </p:nvSpPr>
        <p:spPr>
          <a:xfrm>
            <a:off x="123198" y="1366754"/>
            <a:ext cx="6369081" cy="523220"/>
          </a:xfrm>
          <a:prstGeom prst="rect">
            <a:avLst/>
          </a:prstGeom>
          <a:noFill/>
          <a:ln w="12700">
            <a:noFill/>
            <a:prstDash val="dash"/>
          </a:ln>
        </p:spPr>
        <p:txBody>
          <a:bodyPr wrap="square" rtlCol="0">
            <a:spAutoFit/>
          </a:bodyPr>
          <a:lstStyle/>
          <a:p>
            <a:r>
              <a:rPr kumimoji="1" lang="ja-JP" altLang="en-US" sz="2800" b="1" dirty="0">
                <a:solidFill>
                  <a:schemeClr val="tx1">
                    <a:lumMod val="65000"/>
                    <a:lumOff val="35000"/>
                  </a:schemeClr>
                </a:solidFill>
                <a:latin typeface="Meiryo UI" panose="020B0604030504040204" pitchFamily="50" charset="-128"/>
                <a:ea typeface="Meiryo UI" panose="020B0604030504040204" pitchFamily="50" charset="-128"/>
              </a:rPr>
              <a:t>・亡くなったときに必要な金額（イメージ）</a:t>
            </a:r>
          </a:p>
        </p:txBody>
      </p:sp>
      <p:sp>
        <p:nvSpPr>
          <p:cNvPr id="28" name="正方形/長方形 27">
            <a:extLst>
              <a:ext uri="{FF2B5EF4-FFF2-40B4-BE49-F238E27FC236}">
                <a16:creationId xmlns:a16="http://schemas.microsoft.com/office/drawing/2014/main" id="{1C78219E-85F9-4530-9658-2F049573D0EA}"/>
              </a:ext>
            </a:extLst>
          </p:cNvPr>
          <p:cNvSpPr/>
          <p:nvPr/>
        </p:nvSpPr>
        <p:spPr bwMode="gray">
          <a:xfrm>
            <a:off x="7500290" y="3060930"/>
            <a:ext cx="1234071" cy="915494"/>
          </a:xfrm>
          <a:prstGeom prst="rect">
            <a:avLst/>
          </a:prstGeom>
          <a:solidFill>
            <a:schemeClr val="accent6">
              <a:lumMod val="20000"/>
              <a:lumOff val="80000"/>
            </a:schemeClr>
          </a:solidFill>
          <a:ln w="31750">
            <a:solidFill>
              <a:schemeClr val="accent6">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7" name="正方形/長方形 26">
            <a:extLst>
              <a:ext uri="{FF2B5EF4-FFF2-40B4-BE49-F238E27FC236}">
                <a16:creationId xmlns:a16="http://schemas.microsoft.com/office/drawing/2014/main" id="{74370B40-0223-41E2-9F34-FDC815891FEF}"/>
              </a:ext>
            </a:extLst>
          </p:cNvPr>
          <p:cNvSpPr/>
          <p:nvPr/>
        </p:nvSpPr>
        <p:spPr bwMode="gray">
          <a:xfrm>
            <a:off x="6170715" y="2641953"/>
            <a:ext cx="1379441" cy="1334471"/>
          </a:xfrm>
          <a:prstGeom prst="rect">
            <a:avLst/>
          </a:prstGeom>
          <a:solidFill>
            <a:schemeClr val="accent6">
              <a:lumMod val="60000"/>
              <a:lumOff val="40000"/>
            </a:schemeClr>
          </a:solidFill>
          <a:ln w="31750">
            <a:solidFill>
              <a:schemeClr val="accent6">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17E72EDA-920E-4085-85B7-6A7CB67D7664}"/>
              </a:ext>
            </a:extLst>
          </p:cNvPr>
          <p:cNvSpPr txBox="1"/>
          <p:nvPr/>
        </p:nvSpPr>
        <p:spPr>
          <a:xfrm>
            <a:off x="544876" y="3917408"/>
            <a:ext cx="763063" cy="707886"/>
          </a:xfrm>
          <a:prstGeom prst="rect">
            <a:avLst/>
          </a:prstGeom>
          <a:noFill/>
        </p:spPr>
        <p:txBody>
          <a:bodyPr wrap="square" rtlCol="0">
            <a:spAutoFit/>
          </a:bodyPr>
          <a:lstStyle/>
          <a:p>
            <a:pPr algn="ctr"/>
            <a:r>
              <a:rPr kumimoji="1" lang="ja-JP" altLang="en-US" sz="2000" b="1" dirty="0">
                <a:solidFill>
                  <a:schemeClr val="tx1">
                    <a:lumMod val="65000"/>
                    <a:lumOff val="35000"/>
                  </a:schemeClr>
                </a:solidFill>
                <a:latin typeface="Meiryo UI" panose="020B0604030504040204" pitchFamily="50" charset="-128"/>
                <a:ea typeface="Meiryo UI" panose="020B0604030504040204" pitchFamily="50" charset="-128"/>
              </a:rPr>
              <a:t>▲</a:t>
            </a:r>
            <a:endParaRPr kumimoji="1" lang="en-US" altLang="ja-JP" sz="2000" b="1" dirty="0">
              <a:solidFill>
                <a:schemeClr val="tx1">
                  <a:lumMod val="65000"/>
                  <a:lumOff val="35000"/>
                </a:schemeClr>
              </a:solidFill>
              <a:latin typeface="Meiryo UI" panose="020B0604030504040204" pitchFamily="50" charset="-128"/>
              <a:ea typeface="Meiryo UI" panose="020B0604030504040204" pitchFamily="50" charset="-128"/>
            </a:endParaRPr>
          </a:p>
          <a:p>
            <a:pPr algn="ctr"/>
            <a:r>
              <a:rPr kumimoji="1" lang="ja-JP" altLang="en-US" sz="2000" b="1" dirty="0">
                <a:solidFill>
                  <a:schemeClr val="tx1">
                    <a:lumMod val="65000"/>
                    <a:lumOff val="35000"/>
                  </a:schemeClr>
                </a:solidFill>
                <a:latin typeface="Meiryo UI" panose="020B0604030504040204" pitchFamily="50" charset="-128"/>
                <a:ea typeface="Meiryo UI" panose="020B0604030504040204" pitchFamily="50" charset="-128"/>
              </a:rPr>
              <a:t>就職</a:t>
            </a:r>
          </a:p>
        </p:txBody>
      </p:sp>
      <p:sp>
        <p:nvSpPr>
          <p:cNvPr id="16" name="テキスト ボックス 15">
            <a:extLst>
              <a:ext uri="{FF2B5EF4-FFF2-40B4-BE49-F238E27FC236}">
                <a16:creationId xmlns:a16="http://schemas.microsoft.com/office/drawing/2014/main" id="{99EAC17F-2B7A-4229-9320-F46E4567DEEA}"/>
              </a:ext>
            </a:extLst>
          </p:cNvPr>
          <p:cNvSpPr txBox="1"/>
          <p:nvPr/>
        </p:nvSpPr>
        <p:spPr>
          <a:xfrm>
            <a:off x="1868183" y="3917408"/>
            <a:ext cx="763063" cy="707886"/>
          </a:xfrm>
          <a:prstGeom prst="rect">
            <a:avLst/>
          </a:prstGeom>
          <a:noFill/>
        </p:spPr>
        <p:txBody>
          <a:bodyPr wrap="square" rtlCol="0">
            <a:spAutoFit/>
          </a:bodyPr>
          <a:lstStyle/>
          <a:p>
            <a:pPr algn="ctr"/>
            <a:r>
              <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rPr>
              <a:t>▲</a:t>
            </a:r>
            <a:endParaRPr lang="en-US" altLang="ja-JP" sz="2000" b="1" dirty="0">
              <a:solidFill>
                <a:schemeClr val="tx1">
                  <a:lumMod val="65000"/>
                  <a:lumOff val="35000"/>
                </a:schemeClr>
              </a:solidFill>
              <a:latin typeface="Meiryo UI" panose="020B0604030504040204" pitchFamily="50" charset="-128"/>
              <a:ea typeface="Meiryo UI" panose="020B0604030504040204" pitchFamily="50" charset="-128"/>
            </a:endParaRPr>
          </a:p>
          <a:p>
            <a:pPr algn="ctr"/>
            <a:r>
              <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rPr>
              <a:t>結婚</a:t>
            </a:r>
            <a:endParaRPr kumimoji="1" lang="ja-JP" altLang="en-US" sz="2000" b="1" dirty="0">
              <a:solidFill>
                <a:schemeClr val="tx1">
                  <a:lumMod val="65000"/>
                  <a:lumOff val="35000"/>
                </a:schemeClr>
              </a:solidFill>
              <a:latin typeface="Meiryo UI" panose="020B0604030504040204" pitchFamily="50" charset="-128"/>
              <a:ea typeface="Meiryo UI" panose="020B0604030504040204" pitchFamily="50" charset="-128"/>
            </a:endParaRPr>
          </a:p>
        </p:txBody>
      </p:sp>
      <p:sp>
        <p:nvSpPr>
          <p:cNvPr id="17" name="テキスト ボックス 16">
            <a:extLst>
              <a:ext uri="{FF2B5EF4-FFF2-40B4-BE49-F238E27FC236}">
                <a16:creationId xmlns:a16="http://schemas.microsoft.com/office/drawing/2014/main" id="{318390E1-C460-4203-B491-ED80B9F82EB4}"/>
              </a:ext>
            </a:extLst>
          </p:cNvPr>
          <p:cNvSpPr txBox="1"/>
          <p:nvPr/>
        </p:nvSpPr>
        <p:spPr>
          <a:xfrm>
            <a:off x="2905094" y="3917408"/>
            <a:ext cx="1378040" cy="707886"/>
          </a:xfrm>
          <a:prstGeom prst="rect">
            <a:avLst/>
          </a:prstGeom>
          <a:noFill/>
        </p:spPr>
        <p:txBody>
          <a:bodyPr wrap="square" rtlCol="0">
            <a:spAutoFit/>
          </a:bodyPr>
          <a:lstStyle/>
          <a:p>
            <a:pPr algn="ctr"/>
            <a:r>
              <a:rPr kumimoji="1" lang="ja-JP" altLang="en-US" sz="2000" b="1" dirty="0">
                <a:solidFill>
                  <a:schemeClr val="tx1">
                    <a:lumMod val="65000"/>
                    <a:lumOff val="35000"/>
                  </a:schemeClr>
                </a:solidFill>
                <a:latin typeface="Meiryo UI" panose="020B0604030504040204" pitchFamily="50" charset="-128"/>
                <a:ea typeface="Meiryo UI" panose="020B0604030504040204" pitchFamily="50" charset="-128"/>
              </a:rPr>
              <a:t>▲</a:t>
            </a:r>
            <a:endParaRPr kumimoji="1" lang="en-US" altLang="ja-JP" sz="2000" b="1" dirty="0">
              <a:solidFill>
                <a:schemeClr val="tx1">
                  <a:lumMod val="65000"/>
                  <a:lumOff val="35000"/>
                </a:schemeClr>
              </a:solidFill>
              <a:latin typeface="Meiryo UI" panose="020B0604030504040204" pitchFamily="50" charset="-128"/>
              <a:ea typeface="Meiryo UI" panose="020B0604030504040204" pitchFamily="50" charset="-128"/>
            </a:endParaRPr>
          </a:p>
          <a:p>
            <a:pPr algn="ctr"/>
            <a:r>
              <a:rPr kumimoji="1" lang="ja-JP" altLang="en-US" sz="2000" b="1" dirty="0">
                <a:solidFill>
                  <a:schemeClr val="tx1">
                    <a:lumMod val="65000"/>
                    <a:lumOff val="35000"/>
                  </a:schemeClr>
                </a:solidFill>
                <a:latin typeface="Meiryo UI" panose="020B0604030504040204" pitchFamily="50" charset="-128"/>
                <a:ea typeface="Meiryo UI" panose="020B0604030504040204" pitchFamily="50" charset="-128"/>
              </a:rPr>
              <a:t>第</a:t>
            </a:r>
            <a:r>
              <a:rPr kumimoji="1" lang="en-US" altLang="ja-JP" sz="2000" b="1" dirty="0">
                <a:solidFill>
                  <a:schemeClr val="tx1">
                    <a:lumMod val="65000"/>
                    <a:lumOff val="35000"/>
                  </a:schemeClr>
                </a:solidFill>
                <a:latin typeface="Meiryo UI" panose="020B0604030504040204" pitchFamily="50" charset="-128"/>
                <a:ea typeface="Meiryo UI" panose="020B0604030504040204" pitchFamily="50" charset="-128"/>
              </a:rPr>
              <a:t>1</a:t>
            </a:r>
            <a:r>
              <a:rPr kumimoji="1" lang="ja-JP" altLang="en-US" sz="2000" b="1" dirty="0">
                <a:solidFill>
                  <a:schemeClr val="tx1">
                    <a:lumMod val="65000"/>
                    <a:lumOff val="35000"/>
                  </a:schemeClr>
                </a:solidFill>
                <a:latin typeface="Meiryo UI" panose="020B0604030504040204" pitchFamily="50" charset="-128"/>
                <a:ea typeface="Meiryo UI" panose="020B0604030504040204" pitchFamily="50" charset="-128"/>
              </a:rPr>
              <a:t>子誕生</a:t>
            </a:r>
          </a:p>
        </p:txBody>
      </p:sp>
      <p:sp>
        <p:nvSpPr>
          <p:cNvPr id="18" name="テキスト ボックス 17">
            <a:extLst>
              <a:ext uri="{FF2B5EF4-FFF2-40B4-BE49-F238E27FC236}">
                <a16:creationId xmlns:a16="http://schemas.microsoft.com/office/drawing/2014/main" id="{B499CB8C-966B-49B6-8456-6EB01CF10F8F}"/>
              </a:ext>
            </a:extLst>
          </p:cNvPr>
          <p:cNvSpPr txBox="1"/>
          <p:nvPr/>
        </p:nvSpPr>
        <p:spPr>
          <a:xfrm>
            <a:off x="4267719" y="3917408"/>
            <a:ext cx="1401393" cy="707886"/>
          </a:xfrm>
          <a:prstGeom prst="rect">
            <a:avLst/>
          </a:prstGeom>
          <a:noFill/>
        </p:spPr>
        <p:txBody>
          <a:bodyPr wrap="square" rtlCol="0">
            <a:spAutoFit/>
          </a:bodyPr>
          <a:lstStyle/>
          <a:p>
            <a:pPr algn="ctr"/>
            <a:r>
              <a:rPr kumimoji="1" lang="ja-JP" altLang="en-US" sz="2000" b="1" dirty="0">
                <a:solidFill>
                  <a:schemeClr val="tx1">
                    <a:lumMod val="65000"/>
                    <a:lumOff val="35000"/>
                  </a:schemeClr>
                </a:solidFill>
                <a:latin typeface="Meiryo UI" panose="020B0604030504040204" pitchFamily="50" charset="-128"/>
                <a:ea typeface="Meiryo UI" panose="020B0604030504040204" pitchFamily="50" charset="-128"/>
              </a:rPr>
              <a:t>▲</a:t>
            </a:r>
            <a:endParaRPr kumimoji="1" lang="en-US" altLang="ja-JP" sz="2000" b="1" dirty="0">
              <a:solidFill>
                <a:schemeClr val="tx1">
                  <a:lumMod val="65000"/>
                  <a:lumOff val="35000"/>
                </a:schemeClr>
              </a:solidFill>
              <a:latin typeface="Meiryo UI" panose="020B0604030504040204" pitchFamily="50" charset="-128"/>
              <a:ea typeface="Meiryo UI" panose="020B0604030504040204" pitchFamily="50" charset="-128"/>
            </a:endParaRPr>
          </a:p>
          <a:p>
            <a:pPr algn="ctr"/>
            <a:r>
              <a:rPr kumimoji="1" lang="ja-JP" altLang="en-US" sz="2000" b="1" dirty="0">
                <a:solidFill>
                  <a:schemeClr val="tx1">
                    <a:lumMod val="65000"/>
                    <a:lumOff val="35000"/>
                  </a:schemeClr>
                </a:solidFill>
                <a:latin typeface="Meiryo UI" panose="020B0604030504040204" pitchFamily="50" charset="-128"/>
                <a:ea typeface="Meiryo UI" panose="020B0604030504040204" pitchFamily="50" charset="-128"/>
              </a:rPr>
              <a:t>第</a:t>
            </a:r>
            <a:r>
              <a:rPr kumimoji="1" lang="en-US" altLang="ja-JP" sz="2000" b="1" dirty="0">
                <a:solidFill>
                  <a:schemeClr val="tx1">
                    <a:lumMod val="65000"/>
                    <a:lumOff val="35000"/>
                  </a:schemeClr>
                </a:solidFill>
                <a:latin typeface="Meiryo UI" panose="020B0604030504040204" pitchFamily="50" charset="-128"/>
                <a:ea typeface="Meiryo UI" panose="020B0604030504040204" pitchFamily="50" charset="-128"/>
              </a:rPr>
              <a:t>2</a:t>
            </a:r>
            <a:r>
              <a:rPr kumimoji="1" lang="ja-JP" altLang="en-US" sz="2000" b="1" dirty="0">
                <a:solidFill>
                  <a:schemeClr val="tx1">
                    <a:lumMod val="65000"/>
                    <a:lumOff val="35000"/>
                  </a:schemeClr>
                </a:solidFill>
                <a:latin typeface="Meiryo UI" panose="020B0604030504040204" pitchFamily="50" charset="-128"/>
                <a:ea typeface="Meiryo UI" panose="020B0604030504040204" pitchFamily="50" charset="-128"/>
              </a:rPr>
              <a:t>子誕生</a:t>
            </a:r>
          </a:p>
        </p:txBody>
      </p:sp>
      <p:sp>
        <p:nvSpPr>
          <p:cNvPr id="19" name="テキスト ボックス 18">
            <a:extLst>
              <a:ext uri="{FF2B5EF4-FFF2-40B4-BE49-F238E27FC236}">
                <a16:creationId xmlns:a16="http://schemas.microsoft.com/office/drawing/2014/main" id="{CA16228F-22C0-43D8-BB11-44F0ED45712A}"/>
              </a:ext>
            </a:extLst>
          </p:cNvPr>
          <p:cNvSpPr txBox="1"/>
          <p:nvPr/>
        </p:nvSpPr>
        <p:spPr>
          <a:xfrm>
            <a:off x="5612455" y="3917408"/>
            <a:ext cx="1384122" cy="707886"/>
          </a:xfrm>
          <a:prstGeom prst="rect">
            <a:avLst/>
          </a:prstGeom>
          <a:noFill/>
        </p:spPr>
        <p:txBody>
          <a:bodyPr wrap="square" rtlCol="0">
            <a:spAutoFit/>
          </a:bodyPr>
          <a:lstStyle/>
          <a:p>
            <a:pPr algn="ctr"/>
            <a:r>
              <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rPr>
              <a:t>▲</a:t>
            </a:r>
            <a:endParaRPr lang="en-US" altLang="ja-JP" sz="2000" b="1" dirty="0">
              <a:solidFill>
                <a:schemeClr val="tx1">
                  <a:lumMod val="65000"/>
                  <a:lumOff val="35000"/>
                </a:schemeClr>
              </a:solidFill>
              <a:latin typeface="Meiryo UI" panose="020B0604030504040204" pitchFamily="50" charset="-128"/>
              <a:ea typeface="Meiryo UI" panose="020B0604030504040204" pitchFamily="50" charset="-128"/>
            </a:endParaRPr>
          </a:p>
          <a:p>
            <a:pPr algn="ctr"/>
            <a:r>
              <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rPr>
              <a:t>子ども独立</a:t>
            </a:r>
            <a:endParaRPr kumimoji="1" lang="ja-JP" altLang="en-US" sz="2000" b="1" dirty="0">
              <a:solidFill>
                <a:schemeClr val="tx1">
                  <a:lumMod val="65000"/>
                  <a:lumOff val="35000"/>
                </a:schemeClr>
              </a:solidFill>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86FED65E-C866-4FC7-B022-47AF46FC56CD}"/>
              </a:ext>
            </a:extLst>
          </p:cNvPr>
          <p:cNvSpPr txBox="1"/>
          <p:nvPr/>
        </p:nvSpPr>
        <p:spPr>
          <a:xfrm>
            <a:off x="7178150" y="3917408"/>
            <a:ext cx="763063" cy="707886"/>
          </a:xfrm>
          <a:prstGeom prst="rect">
            <a:avLst/>
          </a:prstGeom>
          <a:noFill/>
        </p:spPr>
        <p:txBody>
          <a:bodyPr wrap="square" rtlCol="0">
            <a:spAutoFit/>
          </a:bodyPr>
          <a:lstStyle/>
          <a:p>
            <a:pPr algn="ctr"/>
            <a:r>
              <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rPr>
              <a:t>▲</a:t>
            </a:r>
            <a:endParaRPr lang="en-US" altLang="ja-JP" sz="2000" b="1" dirty="0">
              <a:solidFill>
                <a:schemeClr val="tx1">
                  <a:lumMod val="65000"/>
                  <a:lumOff val="35000"/>
                </a:schemeClr>
              </a:solidFill>
              <a:latin typeface="Meiryo UI" panose="020B0604030504040204" pitchFamily="50" charset="-128"/>
              <a:ea typeface="Meiryo UI" panose="020B0604030504040204" pitchFamily="50" charset="-128"/>
            </a:endParaRPr>
          </a:p>
          <a:p>
            <a:pPr algn="ctr"/>
            <a:r>
              <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rPr>
              <a:t>老後</a:t>
            </a:r>
            <a:endParaRPr kumimoji="1" lang="ja-JP" altLang="en-US" sz="2000" b="1" dirty="0">
              <a:solidFill>
                <a:schemeClr val="tx1">
                  <a:lumMod val="65000"/>
                  <a:lumOff val="35000"/>
                </a:schemeClr>
              </a:solidFill>
              <a:latin typeface="Meiryo UI" panose="020B0604030504040204" pitchFamily="50" charset="-128"/>
              <a:ea typeface="Meiryo UI" panose="020B0604030504040204" pitchFamily="50" charset="-128"/>
            </a:endParaRPr>
          </a:p>
        </p:txBody>
      </p:sp>
      <p:sp>
        <p:nvSpPr>
          <p:cNvPr id="23" name="正方形/長方形 22">
            <a:extLst>
              <a:ext uri="{FF2B5EF4-FFF2-40B4-BE49-F238E27FC236}">
                <a16:creationId xmlns:a16="http://schemas.microsoft.com/office/drawing/2014/main" id="{AFDBA6DE-6574-44D6-BD9C-18B5E6BC3092}"/>
              </a:ext>
            </a:extLst>
          </p:cNvPr>
          <p:cNvSpPr/>
          <p:nvPr/>
        </p:nvSpPr>
        <p:spPr bwMode="gray">
          <a:xfrm>
            <a:off x="922025" y="3312611"/>
            <a:ext cx="1430184" cy="663813"/>
          </a:xfrm>
          <a:prstGeom prst="rect">
            <a:avLst/>
          </a:prstGeom>
          <a:solidFill>
            <a:schemeClr val="accent2">
              <a:lumMod val="20000"/>
              <a:lumOff val="80000"/>
            </a:schemeClr>
          </a:solidFill>
          <a:ln w="31750">
            <a:solidFill>
              <a:schemeClr val="accent2">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4" name="正方形/長方形 23">
            <a:extLst>
              <a:ext uri="{FF2B5EF4-FFF2-40B4-BE49-F238E27FC236}">
                <a16:creationId xmlns:a16="http://schemas.microsoft.com/office/drawing/2014/main" id="{0E0AC1DC-9128-4D7C-B99D-C62E48C03E14}"/>
              </a:ext>
            </a:extLst>
          </p:cNvPr>
          <p:cNvSpPr/>
          <p:nvPr/>
        </p:nvSpPr>
        <p:spPr bwMode="gray">
          <a:xfrm>
            <a:off x="2251208" y="2806427"/>
            <a:ext cx="1415948" cy="1169998"/>
          </a:xfrm>
          <a:prstGeom prst="rect">
            <a:avLst/>
          </a:prstGeom>
          <a:solidFill>
            <a:schemeClr val="accent5">
              <a:lumMod val="40000"/>
              <a:lumOff val="60000"/>
            </a:schemeClr>
          </a:solidFill>
          <a:ln w="31750">
            <a:solidFill>
              <a:schemeClr val="accent5">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5" name="正方形/長方形 24">
            <a:extLst>
              <a:ext uri="{FF2B5EF4-FFF2-40B4-BE49-F238E27FC236}">
                <a16:creationId xmlns:a16="http://schemas.microsoft.com/office/drawing/2014/main" id="{06E0A449-D1C8-4110-BDB6-327BB22AEB5D}"/>
              </a:ext>
            </a:extLst>
          </p:cNvPr>
          <p:cNvSpPr/>
          <p:nvPr/>
        </p:nvSpPr>
        <p:spPr bwMode="gray">
          <a:xfrm>
            <a:off x="3618957" y="2432316"/>
            <a:ext cx="1392001" cy="1544109"/>
          </a:xfrm>
          <a:prstGeom prst="rect">
            <a:avLst/>
          </a:prstGeom>
          <a:solidFill>
            <a:schemeClr val="tx2">
              <a:lumMod val="40000"/>
              <a:lumOff val="60000"/>
            </a:schemeClr>
          </a:solidFill>
          <a:ln w="31750">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6" name="正方形/長方形 25">
            <a:extLst>
              <a:ext uri="{FF2B5EF4-FFF2-40B4-BE49-F238E27FC236}">
                <a16:creationId xmlns:a16="http://schemas.microsoft.com/office/drawing/2014/main" id="{089A21AF-034B-415B-ADFC-F1512CF4D9C3}"/>
              </a:ext>
            </a:extLst>
          </p:cNvPr>
          <p:cNvSpPr/>
          <p:nvPr/>
        </p:nvSpPr>
        <p:spPr bwMode="gray">
          <a:xfrm>
            <a:off x="4918936" y="2074286"/>
            <a:ext cx="1330075" cy="1908000"/>
          </a:xfrm>
          <a:prstGeom prst="rect">
            <a:avLst/>
          </a:prstGeom>
          <a:solidFill>
            <a:schemeClr val="accent3">
              <a:lumMod val="60000"/>
              <a:lumOff val="40000"/>
            </a:schemeClr>
          </a:solidFill>
          <a:ln w="31750">
            <a:solidFill>
              <a:schemeClr val="accent3">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cxnSp>
        <p:nvCxnSpPr>
          <p:cNvPr id="36" name="直線矢印コネクタ 35">
            <a:extLst>
              <a:ext uri="{FF2B5EF4-FFF2-40B4-BE49-F238E27FC236}">
                <a16:creationId xmlns:a16="http://schemas.microsoft.com/office/drawing/2014/main" id="{179B9CA0-EB3E-4548-A3A6-C14D88860BA2}"/>
              </a:ext>
            </a:extLst>
          </p:cNvPr>
          <p:cNvCxnSpPr>
            <a:cxnSpLocks/>
          </p:cNvCxnSpPr>
          <p:nvPr/>
        </p:nvCxnSpPr>
        <p:spPr>
          <a:xfrm flipV="1">
            <a:off x="651775" y="2038839"/>
            <a:ext cx="0" cy="1962116"/>
          </a:xfrm>
          <a:prstGeom prst="straightConnector1">
            <a:avLst/>
          </a:prstGeom>
          <a:ln w="76200">
            <a:solidFill>
              <a:schemeClr val="tx1">
                <a:lumMod val="50000"/>
                <a:lumOff val="50000"/>
              </a:schemeClr>
            </a:solidFill>
            <a:headEnd type="triangle" w="med" len="sm"/>
            <a:tailEnd type="triangle" w="med" len="sm"/>
          </a:ln>
          <a:effectLst/>
        </p:spPr>
        <p:style>
          <a:lnRef idx="2">
            <a:schemeClr val="accent1"/>
          </a:lnRef>
          <a:fillRef idx="0">
            <a:schemeClr val="accent1"/>
          </a:fillRef>
          <a:effectRef idx="1">
            <a:schemeClr val="accent1"/>
          </a:effectRef>
          <a:fontRef idx="minor">
            <a:schemeClr val="tx1"/>
          </a:fontRef>
        </p:style>
      </p:cxnSp>
      <p:sp>
        <p:nvSpPr>
          <p:cNvPr id="37" name="テキスト ボックス 36">
            <a:extLst>
              <a:ext uri="{FF2B5EF4-FFF2-40B4-BE49-F238E27FC236}">
                <a16:creationId xmlns:a16="http://schemas.microsoft.com/office/drawing/2014/main" id="{5A67CCFA-DC25-4CC2-917C-320C16169EDD}"/>
              </a:ext>
            </a:extLst>
          </p:cNvPr>
          <p:cNvSpPr txBox="1"/>
          <p:nvPr/>
        </p:nvSpPr>
        <p:spPr>
          <a:xfrm>
            <a:off x="41586" y="2286192"/>
            <a:ext cx="553998" cy="1631216"/>
          </a:xfrm>
          <a:prstGeom prst="rect">
            <a:avLst/>
          </a:prstGeom>
          <a:noFill/>
        </p:spPr>
        <p:txBody>
          <a:bodyPr vert="eaVert" wrap="none" rtlCol="0">
            <a:spAutoFit/>
          </a:bodyPr>
          <a:lstStyle/>
          <a:p>
            <a:r>
              <a:rPr kumimoji="1" lang="ja-JP" altLang="en-US" sz="2400" b="1" dirty="0">
                <a:solidFill>
                  <a:schemeClr val="tx1">
                    <a:lumMod val="65000"/>
                    <a:lumOff val="35000"/>
                  </a:schemeClr>
                </a:solidFill>
                <a:latin typeface="Meiryo UI" panose="020B0604030504040204" pitchFamily="50" charset="-128"/>
                <a:ea typeface="Meiryo UI" panose="020B0604030504040204" pitchFamily="50" charset="-128"/>
              </a:rPr>
              <a:t>必要な金額</a:t>
            </a:r>
          </a:p>
        </p:txBody>
      </p:sp>
      <p:pic>
        <p:nvPicPr>
          <p:cNvPr id="8" name="図 7" descr="挿絵 が含まれている画像&#10;&#10;自動的に生成された説明">
            <a:extLst>
              <a:ext uri="{FF2B5EF4-FFF2-40B4-BE49-F238E27FC236}">
                <a16:creationId xmlns:a16="http://schemas.microsoft.com/office/drawing/2014/main" id="{8D9792F6-5577-4264-8DD6-36843745B3DB}"/>
              </a:ext>
            </a:extLst>
          </p:cNvPr>
          <p:cNvPicPr>
            <a:picLocks noChangeAspect="1"/>
          </p:cNvPicPr>
          <p:nvPr/>
        </p:nvPicPr>
        <p:blipFill>
          <a:blip r:embed="rId3"/>
          <a:stretch>
            <a:fillRect/>
          </a:stretch>
        </p:blipFill>
        <p:spPr>
          <a:xfrm>
            <a:off x="897371" y="2844223"/>
            <a:ext cx="597400" cy="1157460"/>
          </a:xfrm>
          <a:prstGeom prst="rect">
            <a:avLst/>
          </a:prstGeom>
        </p:spPr>
      </p:pic>
      <p:pic>
        <p:nvPicPr>
          <p:cNvPr id="10" name="図 9" descr="ウィンドウ, マグカップ が含まれている画像&#10;&#10;自動的に生成された説明">
            <a:extLst>
              <a:ext uri="{FF2B5EF4-FFF2-40B4-BE49-F238E27FC236}">
                <a16:creationId xmlns:a16="http://schemas.microsoft.com/office/drawing/2014/main" id="{F4FD1BAB-E080-433B-B306-4145CD5FBB11}"/>
              </a:ext>
            </a:extLst>
          </p:cNvPr>
          <p:cNvPicPr>
            <a:picLocks noChangeAspect="1"/>
          </p:cNvPicPr>
          <p:nvPr/>
        </p:nvPicPr>
        <p:blipFill rotWithShape="1">
          <a:blip r:embed="rId4"/>
          <a:srcRect b="34457"/>
          <a:stretch/>
        </p:blipFill>
        <p:spPr>
          <a:xfrm>
            <a:off x="1669285" y="2844224"/>
            <a:ext cx="1415949" cy="1157459"/>
          </a:xfrm>
          <a:prstGeom prst="rect">
            <a:avLst/>
          </a:prstGeom>
        </p:spPr>
      </p:pic>
      <p:pic>
        <p:nvPicPr>
          <p:cNvPr id="12" name="図 11" descr="ウィンドウ が含まれている画像&#10;&#10;自動的に生成された説明">
            <a:extLst>
              <a:ext uri="{FF2B5EF4-FFF2-40B4-BE49-F238E27FC236}">
                <a16:creationId xmlns:a16="http://schemas.microsoft.com/office/drawing/2014/main" id="{9A6188BE-C344-4313-AB8A-19806DEA1369}"/>
              </a:ext>
            </a:extLst>
          </p:cNvPr>
          <p:cNvPicPr>
            <a:picLocks noChangeAspect="1"/>
          </p:cNvPicPr>
          <p:nvPr/>
        </p:nvPicPr>
        <p:blipFill>
          <a:blip r:embed="rId5"/>
          <a:stretch>
            <a:fillRect/>
          </a:stretch>
        </p:blipFill>
        <p:spPr>
          <a:xfrm>
            <a:off x="3267508" y="3233377"/>
            <a:ext cx="799296" cy="768306"/>
          </a:xfrm>
          <a:prstGeom prst="rect">
            <a:avLst/>
          </a:prstGeom>
        </p:spPr>
      </p:pic>
      <p:pic>
        <p:nvPicPr>
          <p:cNvPr id="14" name="図 13">
            <a:extLst>
              <a:ext uri="{FF2B5EF4-FFF2-40B4-BE49-F238E27FC236}">
                <a16:creationId xmlns:a16="http://schemas.microsoft.com/office/drawing/2014/main" id="{B85BA52F-7551-472A-9BAC-38F8FD8406F0}"/>
              </a:ext>
            </a:extLst>
          </p:cNvPr>
          <p:cNvPicPr>
            <a:picLocks noChangeAspect="1"/>
          </p:cNvPicPr>
          <p:nvPr/>
        </p:nvPicPr>
        <p:blipFill>
          <a:blip r:embed="rId6"/>
          <a:stretch>
            <a:fillRect/>
          </a:stretch>
        </p:blipFill>
        <p:spPr>
          <a:xfrm>
            <a:off x="4590862" y="3189554"/>
            <a:ext cx="686977" cy="812129"/>
          </a:xfrm>
          <a:prstGeom prst="rect">
            <a:avLst/>
          </a:prstGeom>
        </p:spPr>
      </p:pic>
      <p:pic>
        <p:nvPicPr>
          <p:cNvPr id="29" name="図 28">
            <a:extLst>
              <a:ext uri="{FF2B5EF4-FFF2-40B4-BE49-F238E27FC236}">
                <a16:creationId xmlns:a16="http://schemas.microsoft.com/office/drawing/2014/main" id="{ED30A2D8-DF47-474A-AF06-4E39907CF5B6}"/>
              </a:ext>
            </a:extLst>
          </p:cNvPr>
          <p:cNvPicPr>
            <a:picLocks noChangeAspect="1"/>
          </p:cNvPicPr>
          <p:nvPr/>
        </p:nvPicPr>
        <p:blipFill>
          <a:blip r:embed="rId7"/>
          <a:stretch>
            <a:fillRect/>
          </a:stretch>
        </p:blipFill>
        <p:spPr>
          <a:xfrm>
            <a:off x="5696244" y="2820696"/>
            <a:ext cx="1118760" cy="1180987"/>
          </a:xfrm>
          <a:prstGeom prst="rect">
            <a:avLst/>
          </a:prstGeom>
        </p:spPr>
      </p:pic>
      <p:pic>
        <p:nvPicPr>
          <p:cNvPr id="40" name="図 39" descr="挿絵, ウィンドウ が含まれている画像&#10;&#10;自動的に生成された説明">
            <a:extLst>
              <a:ext uri="{FF2B5EF4-FFF2-40B4-BE49-F238E27FC236}">
                <a16:creationId xmlns:a16="http://schemas.microsoft.com/office/drawing/2014/main" id="{84A68602-CFBD-405F-889D-CD10BCD52A6A}"/>
              </a:ext>
            </a:extLst>
          </p:cNvPr>
          <p:cNvPicPr>
            <a:picLocks noChangeAspect="1"/>
          </p:cNvPicPr>
          <p:nvPr/>
        </p:nvPicPr>
        <p:blipFill>
          <a:blip r:embed="rId8"/>
          <a:stretch>
            <a:fillRect/>
          </a:stretch>
        </p:blipFill>
        <p:spPr>
          <a:xfrm>
            <a:off x="7058213" y="2836963"/>
            <a:ext cx="1085552" cy="1164720"/>
          </a:xfrm>
          <a:prstGeom prst="rect">
            <a:avLst/>
          </a:prstGeom>
        </p:spPr>
      </p:pic>
      <p:sp>
        <p:nvSpPr>
          <p:cNvPr id="2" name="スライド番号プレースホルダー 1"/>
          <p:cNvSpPr>
            <a:spLocks noGrp="1"/>
          </p:cNvSpPr>
          <p:nvPr>
            <p:ph type="sldNum" sz="quarter" idx="12"/>
          </p:nvPr>
        </p:nvSpPr>
        <p:spPr/>
        <p:txBody>
          <a:bodyPr/>
          <a:lstStyle/>
          <a:p>
            <a:fld id="{7B76553B-32E2-D644-9CD0-56FDA882EB90}" type="slidenum">
              <a:rPr kumimoji="1" lang="ja-JP" altLang="en-US" smtClean="0"/>
              <a:t>27</a:t>
            </a:fld>
            <a:endParaRPr kumimoji="1" lang="ja-JP" altLang="en-US"/>
          </a:p>
        </p:txBody>
      </p:sp>
      <p:sp>
        <p:nvSpPr>
          <p:cNvPr id="3" name="正方形/長方形 2">
            <a:extLst>
              <a:ext uri="{FF2B5EF4-FFF2-40B4-BE49-F238E27FC236}">
                <a16:creationId xmlns:a16="http://schemas.microsoft.com/office/drawing/2014/main" id="{2F8C1C14-6076-DB09-7512-B37026F91D41}"/>
              </a:ext>
            </a:extLst>
          </p:cNvPr>
          <p:cNvSpPr/>
          <p:nvPr/>
        </p:nvSpPr>
        <p:spPr>
          <a:xfrm>
            <a:off x="3804463" y="-46646"/>
            <a:ext cx="887854"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bg1"/>
                </a:solidFill>
                <a:latin typeface="BIZ UDPゴシック" panose="020B0400000000000000" pitchFamily="50" charset="-128"/>
                <a:ea typeface="BIZ UDPゴシック" panose="020B0400000000000000" pitchFamily="50" charset="-128"/>
              </a:rPr>
              <a:t>ひつよう</a:t>
            </a:r>
            <a:endParaRPr kumimoji="1" lang="ja-JP" altLang="en-US" sz="1400" dirty="0">
              <a:solidFill>
                <a:schemeClr val="bg1"/>
              </a:solidFill>
            </a:endParaRPr>
          </a:p>
        </p:txBody>
      </p:sp>
      <p:sp>
        <p:nvSpPr>
          <p:cNvPr id="9" name="正方形/長方形 8">
            <a:extLst>
              <a:ext uri="{FF2B5EF4-FFF2-40B4-BE49-F238E27FC236}">
                <a16:creationId xmlns:a16="http://schemas.microsoft.com/office/drawing/2014/main" id="{BAABFA04-431E-C4FE-0DF3-27ABB290582B}"/>
              </a:ext>
            </a:extLst>
          </p:cNvPr>
          <p:cNvSpPr/>
          <p:nvPr/>
        </p:nvSpPr>
        <p:spPr>
          <a:xfrm>
            <a:off x="4980120" y="-48952"/>
            <a:ext cx="887854"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ほしょう</a:t>
            </a:r>
            <a:endParaRPr kumimoji="1" lang="ja-JP" altLang="en-US" sz="1400" dirty="0">
              <a:solidFill>
                <a:schemeClr val="bg1"/>
              </a:solidFill>
            </a:endParaRPr>
          </a:p>
        </p:txBody>
      </p:sp>
      <p:sp>
        <p:nvSpPr>
          <p:cNvPr id="11" name="正方形/長方形 10">
            <a:extLst>
              <a:ext uri="{FF2B5EF4-FFF2-40B4-BE49-F238E27FC236}">
                <a16:creationId xmlns:a16="http://schemas.microsoft.com/office/drawing/2014/main" id="{E6FEE8AA-B3D3-2ABB-1E37-D142CD03AFA8}"/>
              </a:ext>
            </a:extLst>
          </p:cNvPr>
          <p:cNvSpPr/>
          <p:nvPr/>
        </p:nvSpPr>
        <p:spPr>
          <a:xfrm>
            <a:off x="5968000" y="-50449"/>
            <a:ext cx="887854"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ちが</a:t>
            </a:r>
            <a:endParaRPr kumimoji="1" lang="ja-JP" altLang="en-US" sz="1400" dirty="0">
              <a:solidFill>
                <a:schemeClr val="bg1"/>
              </a:solidFill>
            </a:endParaRPr>
          </a:p>
        </p:txBody>
      </p:sp>
      <p:sp>
        <p:nvSpPr>
          <p:cNvPr id="13" name="正方形/長方形 12">
            <a:extLst>
              <a:ext uri="{FF2B5EF4-FFF2-40B4-BE49-F238E27FC236}">
                <a16:creationId xmlns:a16="http://schemas.microsoft.com/office/drawing/2014/main" id="{80E0F0CE-2FAF-6860-6B44-C0B7EE1CC95D}"/>
              </a:ext>
            </a:extLst>
          </p:cNvPr>
          <p:cNvSpPr/>
          <p:nvPr/>
        </p:nvSpPr>
        <p:spPr>
          <a:xfrm>
            <a:off x="87772" y="657443"/>
            <a:ext cx="88964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かぞく</a:t>
            </a:r>
            <a:endParaRPr kumimoji="1" lang="ja-JP" altLang="en-US" sz="1400" dirty="0">
              <a:solidFill>
                <a:schemeClr val="tx1"/>
              </a:solidFill>
            </a:endParaRPr>
          </a:p>
        </p:txBody>
      </p:sp>
      <p:sp>
        <p:nvSpPr>
          <p:cNvPr id="21" name="正方形/長方形 20">
            <a:extLst>
              <a:ext uri="{FF2B5EF4-FFF2-40B4-BE49-F238E27FC236}">
                <a16:creationId xmlns:a16="http://schemas.microsoft.com/office/drawing/2014/main" id="{6A73065D-4064-1E34-90E2-FC504B7E602A}"/>
              </a:ext>
            </a:extLst>
          </p:cNvPr>
          <p:cNvSpPr/>
          <p:nvPr/>
        </p:nvSpPr>
        <p:spPr>
          <a:xfrm>
            <a:off x="1096096" y="657967"/>
            <a:ext cx="96130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じょうきょう</a:t>
            </a:r>
            <a:endParaRPr kumimoji="1" lang="ja-JP" altLang="en-US" sz="1400" dirty="0">
              <a:solidFill>
                <a:schemeClr val="tx1"/>
              </a:solidFill>
            </a:endParaRPr>
          </a:p>
        </p:txBody>
      </p:sp>
      <p:sp>
        <p:nvSpPr>
          <p:cNvPr id="22" name="正方形/長方形 21">
            <a:extLst>
              <a:ext uri="{FF2B5EF4-FFF2-40B4-BE49-F238E27FC236}">
                <a16:creationId xmlns:a16="http://schemas.microsoft.com/office/drawing/2014/main" id="{75508769-4E9D-43BB-3D5B-2EAAFFE94E31}"/>
              </a:ext>
            </a:extLst>
          </p:cNvPr>
          <p:cNvSpPr/>
          <p:nvPr/>
        </p:nvSpPr>
        <p:spPr>
          <a:xfrm>
            <a:off x="2134711" y="655811"/>
            <a:ext cx="96130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へんか</a:t>
            </a:r>
            <a:endParaRPr kumimoji="1" lang="ja-JP" altLang="en-US" sz="1400" dirty="0">
              <a:solidFill>
                <a:schemeClr val="tx1"/>
              </a:solidFill>
            </a:endParaRPr>
          </a:p>
        </p:txBody>
      </p:sp>
      <p:sp>
        <p:nvSpPr>
          <p:cNvPr id="30" name="正方形/長方形 29">
            <a:extLst>
              <a:ext uri="{FF2B5EF4-FFF2-40B4-BE49-F238E27FC236}">
                <a16:creationId xmlns:a16="http://schemas.microsoft.com/office/drawing/2014/main" id="{17862BE6-56C0-673E-E2F5-85A0B265E976}"/>
              </a:ext>
            </a:extLst>
          </p:cNvPr>
          <p:cNvSpPr/>
          <p:nvPr/>
        </p:nvSpPr>
        <p:spPr>
          <a:xfrm>
            <a:off x="3946736" y="652908"/>
            <a:ext cx="96130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ひつよう</a:t>
            </a:r>
            <a:endParaRPr kumimoji="1" lang="ja-JP" altLang="en-US" sz="1400" dirty="0">
              <a:solidFill>
                <a:schemeClr val="tx1"/>
              </a:solidFill>
            </a:endParaRPr>
          </a:p>
        </p:txBody>
      </p:sp>
      <p:sp>
        <p:nvSpPr>
          <p:cNvPr id="31" name="正方形/長方形 30">
            <a:extLst>
              <a:ext uri="{FF2B5EF4-FFF2-40B4-BE49-F238E27FC236}">
                <a16:creationId xmlns:a16="http://schemas.microsoft.com/office/drawing/2014/main" id="{A29078A2-E0C8-9464-C43E-9CB3D2896964}"/>
              </a:ext>
            </a:extLst>
          </p:cNvPr>
          <p:cNvSpPr/>
          <p:nvPr/>
        </p:nvSpPr>
        <p:spPr>
          <a:xfrm>
            <a:off x="4977253" y="658019"/>
            <a:ext cx="96130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ほしょう</a:t>
            </a:r>
            <a:endParaRPr kumimoji="1" lang="ja-JP" altLang="en-US" sz="1400" dirty="0">
              <a:solidFill>
                <a:schemeClr val="tx1"/>
              </a:solidFill>
            </a:endParaRPr>
          </a:p>
        </p:txBody>
      </p:sp>
      <p:sp>
        <p:nvSpPr>
          <p:cNvPr id="32" name="正方形/長方形 31">
            <a:extLst>
              <a:ext uri="{FF2B5EF4-FFF2-40B4-BE49-F238E27FC236}">
                <a16:creationId xmlns:a16="http://schemas.microsoft.com/office/drawing/2014/main" id="{A7ABC79A-0A72-4CD2-4243-F0EC81D5872D}"/>
              </a:ext>
            </a:extLst>
          </p:cNvPr>
          <p:cNvSpPr/>
          <p:nvPr/>
        </p:nvSpPr>
        <p:spPr>
          <a:xfrm>
            <a:off x="6008820" y="655811"/>
            <a:ext cx="96130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きんがく</a:t>
            </a:r>
            <a:endParaRPr kumimoji="1" lang="ja-JP" altLang="en-US" sz="1400" dirty="0">
              <a:solidFill>
                <a:schemeClr val="tx1"/>
              </a:solidFill>
            </a:endParaRPr>
          </a:p>
        </p:txBody>
      </p:sp>
      <p:sp>
        <p:nvSpPr>
          <p:cNvPr id="33" name="正方形/長方形 32">
            <a:extLst>
              <a:ext uri="{FF2B5EF4-FFF2-40B4-BE49-F238E27FC236}">
                <a16:creationId xmlns:a16="http://schemas.microsoft.com/office/drawing/2014/main" id="{9428F14D-2D9F-B99B-8B82-BA25E740AD72}"/>
              </a:ext>
            </a:extLst>
          </p:cNvPr>
          <p:cNvSpPr/>
          <p:nvPr/>
        </p:nvSpPr>
        <p:spPr>
          <a:xfrm>
            <a:off x="6895636" y="652908"/>
            <a:ext cx="96130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こと</a:t>
            </a:r>
            <a:endParaRPr kumimoji="1" lang="ja-JP" altLang="en-US" sz="1400" dirty="0">
              <a:solidFill>
                <a:schemeClr val="tx1"/>
              </a:solidFill>
            </a:endParaRPr>
          </a:p>
        </p:txBody>
      </p:sp>
      <p:sp>
        <p:nvSpPr>
          <p:cNvPr id="34" name="正方形/長方形 33">
            <a:extLst>
              <a:ext uri="{FF2B5EF4-FFF2-40B4-BE49-F238E27FC236}">
                <a16:creationId xmlns:a16="http://schemas.microsoft.com/office/drawing/2014/main" id="{13B8E84E-6339-3BF3-7608-48B4E4DFF4D8}"/>
              </a:ext>
            </a:extLst>
          </p:cNvPr>
          <p:cNvSpPr/>
          <p:nvPr/>
        </p:nvSpPr>
        <p:spPr>
          <a:xfrm>
            <a:off x="320545" y="1200132"/>
            <a:ext cx="510846"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な</a:t>
            </a:r>
            <a:endParaRPr kumimoji="1" lang="ja-JP" altLang="en-US" sz="1400" dirty="0">
              <a:solidFill>
                <a:schemeClr val="tx1"/>
              </a:solidFill>
            </a:endParaRPr>
          </a:p>
        </p:txBody>
      </p:sp>
      <p:sp>
        <p:nvSpPr>
          <p:cNvPr id="38" name="正方形/長方形 37">
            <a:extLst>
              <a:ext uri="{FF2B5EF4-FFF2-40B4-BE49-F238E27FC236}">
                <a16:creationId xmlns:a16="http://schemas.microsoft.com/office/drawing/2014/main" id="{EB86AE71-2DAE-15F8-084E-2DF59ED14F9F}"/>
              </a:ext>
            </a:extLst>
          </p:cNvPr>
          <p:cNvSpPr/>
          <p:nvPr/>
        </p:nvSpPr>
        <p:spPr>
          <a:xfrm>
            <a:off x="2580859" y="1197760"/>
            <a:ext cx="79915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ひつよう</a:t>
            </a:r>
            <a:endParaRPr kumimoji="1" lang="ja-JP" altLang="en-US" sz="1400" dirty="0">
              <a:solidFill>
                <a:schemeClr val="tx1"/>
              </a:solidFill>
            </a:endParaRPr>
          </a:p>
        </p:txBody>
      </p:sp>
      <p:sp>
        <p:nvSpPr>
          <p:cNvPr id="47" name="正方形/長方形 46">
            <a:extLst>
              <a:ext uri="{FF2B5EF4-FFF2-40B4-BE49-F238E27FC236}">
                <a16:creationId xmlns:a16="http://schemas.microsoft.com/office/drawing/2014/main" id="{61CE73ED-4917-9971-7B07-F2F083EAB2C9}"/>
              </a:ext>
            </a:extLst>
          </p:cNvPr>
          <p:cNvSpPr/>
          <p:nvPr/>
        </p:nvSpPr>
        <p:spPr>
          <a:xfrm>
            <a:off x="3609558" y="1202358"/>
            <a:ext cx="79915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きんがく</a:t>
            </a:r>
            <a:endParaRPr kumimoji="1" lang="ja-JP" altLang="en-US" sz="1400" dirty="0">
              <a:solidFill>
                <a:schemeClr val="tx1"/>
              </a:solidFill>
            </a:endParaRPr>
          </a:p>
        </p:txBody>
      </p:sp>
      <p:sp>
        <p:nvSpPr>
          <p:cNvPr id="48" name="正方形/長方形 47">
            <a:extLst>
              <a:ext uri="{FF2B5EF4-FFF2-40B4-BE49-F238E27FC236}">
                <a16:creationId xmlns:a16="http://schemas.microsoft.com/office/drawing/2014/main" id="{D55AE044-A221-2040-FA8F-1C6BFC185538}"/>
              </a:ext>
            </a:extLst>
          </p:cNvPr>
          <p:cNvSpPr/>
          <p:nvPr/>
        </p:nvSpPr>
        <p:spPr>
          <a:xfrm>
            <a:off x="138969" y="2910528"/>
            <a:ext cx="79915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ひ</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つ</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よ</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う</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a:p>
            <a:pPr algn="ctr"/>
            <a:endParaRPr lang="en-US" altLang="ja-JP" sz="1000" dirty="0">
              <a:solidFill>
                <a:schemeClr val="tx1"/>
              </a:solidFill>
              <a:latin typeface="BIZ UDPゴシック" panose="020B0400000000000000" pitchFamily="50" charset="-128"/>
              <a:ea typeface="BIZ UDPゴシック" panose="020B0400000000000000" pitchFamily="50" charset="-128"/>
            </a:endParaRPr>
          </a:p>
          <a:p>
            <a:pPr algn="ctr"/>
            <a:endParaRPr lang="en-US" altLang="ja-JP" sz="1000"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き</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a:p>
            <a:pPr algn="ctr"/>
            <a:r>
              <a:rPr lang="ja-JP" altLang="en-US" sz="1000" dirty="0">
                <a:solidFill>
                  <a:schemeClr val="tx1"/>
                </a:solidFill>
                <a:latin typeface="BIZ UDPゴシック" panose="020B0400000000000000" pitchFamily="50" charset="-128"/>
                <a:ea typeface="BIZ UDPゴシック" panose="020B0400000000000000" pitchFamily="50" charset="-128"/>
              </a:rPr>
              <a:t>ん</a:t>
            </a:r>
            <a:endParaRPr lang="en-US" altLang="ja-JP" sz="1000"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が</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a:p>
            <a:pPr algn="ctr"/>
            <a:r>
              <a:rPr lang="ja-JP" altLang="en-US" sz="1000" dirty="0">
                <a:solidFill>
                  <a:schemeClr val="tx1"/>
                </a:solidFill>
                <a:latin typeface="BIZ UDPゴシック" panose="020B0400000000000000" pitchFamily="50" charset="-128"/>
                <a:ea typeface="BIZ UDPゴシック" panose="020B0400000000000000" pitchFamily="50" charset="-128"/>
              </a:rPr>
              <a:t>く</a:t>
            </a:r>
            <a:endParaRPr kumimoji="1" lang="ja-JP" altLang="en-US" sz="1100" dirty="0">
              <a:solidFill>
                <a:schemeClr val="tx1"/>
              </a:solidFill>
            </a:endParaRPr>
          </a:p>
        </p:txBody>
      </p:sp>
      <p:sp>
        <p:nvSpPr>
          <p:cNvPr id="49" name="正方形/長方形 48">
            <a:extLst>
              <a:ext uri="{FF2B5EF4-FFF2-40B4-BE49-F238E27FC236}">
                <a16:creationId xmlns:a16="http://schemas.microsoft.com/office/drawing/2014/main" id="{F0057583-71B6-1CB8-B17F-24672CD31D9E}"/>
              </a:ext>
            </a:extLst>
          </p:cNvPr>
          <p:cNvSpPr/>
          <p:nvPr/>
        </p:nvSpPr>
        <p:spPr>
          <a:xfrm>
            <a:off x="492586" y="4415114"/>
            <a:ext cx="87814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しゅうしょく</a:t>
            </a:r>
            <a:endParaRPr kumimoji="1" lang="ja-JP" altLang="en-US" sz="1000" dirty="0">
              <a:solidFill>
                <a:schemeClr val="tx1"/>
              </a:solidFill>
            </a:endParaRPr>
          </a:p>
        </p:txBody>
      </p:sp>
      <p:sp>
        <p:nvSpPr>
          <p:cNvPr id="50" name="正方形/長方形 49">
            <a:extLst>
              <a:ext uri="{FF2B5EF4-FFF2-40B4-BE49-F238E27FC236}">
                <a16:creationId xmlns:a16="http://schemas.microsoft.com/office/drawing/2014/main" id="{02FD00D8-6292-14E5-0130-549F3FFB2E0B}"/>
              </a:ext>
            </a:extLst>
          </p:cNvPr>
          <p:cNvSpPr/>
          <p:nvPr/>
        </p:nvSpPr>
        <p:spPr>
          <a:xfrm>
            <a:off x="1803389" y="4411788"/>
            <a:ext cx="87814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けっこん</a:t>
            </a:r>
            <a:endParaRPr kumimoji="1" lang="ja-JP" altLang="en-US" sz="1000" dirty="0">
              <a:solidFill>
                <a:schemeClr val="tx1"/>
              </a:solidFill>
            </a:endParaRPr>
          </a:p>
        </p:txBody>
      </p:sp>
      <p:sp>
        <p:nvSpPr>
          <p:cNvPr id="51" name="正方形/長方形 50">
            <a:extLst>
              <a:ext uri="{FF2B5EF4-FFF2-40B4-BE49-F238E27FC236}">
                <a16:creationId xmlns:a16="http://schemas.microsoft.com/office/drawing/2014/main" id="{BE177575-CF3C-28CF-C1D1-700310960C45}"/>
              </a:ext>
            </a:extLst>
          </p:cNvPr>
          <p:cNvSpPr/>
          <p:nvPr/>
        </p:nvSpPr>
        <p:spPr>
          <a:xfrm>
            <a:off x="2971509" y="4411788"/>
            <a:ext cx="1267036"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だいいっしたんじょう</a:t>
            </a:r>
            <a:endParaRPr kumimoji="1" lang="ja-JP" altLang="en-US" sz="1000" dirty="0">
              <a:solidFill>
                <a:schemeClr val="tx1"/>
              </a:solidFill>
            </a:endParaRPr>
          </a:p>
        </p:txBody>
      </p:sp>
      <p:sp>
        <p:nvSpPr>
          <p:cNvPr id="52" name="正方形/長方形 51">
            <a:extLst>
              <a:ext uri="{FF2B5EF4-FFF2-40B4-BE49-F238E27FC236}">
                <a16:creationId xmlns:a16="http://schemas.microsoft.com/office/drawing/2014/main" id="{CD932D67-62D0-D717-6E10-1A92DC9B9B88}"/>
              </a:ext>
            </a:extLst>
          </p:cNvPr>
          <p:cNvSpPr/>
          <p:nvPr/>
        </p:nvSpPr>
        <p:spPr>
          <a:xfrm>
            <a:off x="4324482" y="4411916"/>
            <a:ext cx="1267036"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だいにしたんじょう</a:t>
            </a:r>
            <a:endParaRPr kumimoji="1" lang="ja-JP" altLang="en-US" sz="1000" dirty="0">
              <a:solidFill>
                <a:schemeClr val="tx1"/>
              </a:solidFill>
            </a:endParaRPr>
          </a:p>
        </p:txBody>
      </p:sp>
      <p:sp>
        <p:nvSpPr>
          <p:cNvPr id="53" name="正方形/長方形 52">
            <a:extLst>
              <a:ext uri="{FF2B5EF4-FFF2-40B4-BE49-F238E27FC236}">
                <a16:creationId xmlns:a16="http://schemas.microsoft.com/office/drawing/2014/main" id="{A785B175-7EFF-C957-F5A3-41BB3B383DCB}"/>
              </a:ext>
            </a:extLst>
          </p:cNvPr>
          <p:cNvSpPr/>
          <p:nvPr/>
        </p:nvSpPr>
        <p:spPr>
          <a:xfrm>
            <a:off x="5680321" y="4412123"/>
            <a:ext cx="1267036"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こ　　　　　　　　どくりつ</a:t>
            </a:r>
            <a:endParaRPr kumimoji="1" lang="ja-JP" altLang="en-US" sz="1000" dirty="0">
              <a:solidFill>
                <a:schemeClr val="tx1"/>
              </a:solidFill>
            </a:endParaRPr>
          </a:p>
        </p:txBody>
      </p:sp>
      <p:sp>
        <p:nvSpPr>
          <p:cNvPr id="55" name="正方形/長方形 54">
            <a:extLst>
              <a:ext uri="{FF2B5EF4-FFF2-40B4-BE49-F238E27FC236}">
                <a16:creationId xmlns:a16="http://schemas.microsoft.com/office/drawing/2014/main" id="{DC22BA30-C41F-F81A-9226-540AA03896F5}"/>
              </a:ext>
            </a:extLst>
          </p:cNvPr>
          <p:cNvSpPr/>
          <p:nvPr/>
        </p:nvSpPr>
        <p:spPr>
          <a:xfrm>
            <a:off x="7145424" y="4408359"/>
            <a:ext cx="87814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ろうご</a:t>
            </a:r>
            <a:endParaRPr kumimoji="1" lang="ja-JP" altLang="en-US" sz="1000" dirty="0">
              <a:solidFill>
                <a:schemeClr val="tx1"/>
              </a:solidFill>
            </a:endParaRPr>
          </a:p>
        </p:txBody>
      </p:sp>
      <p:sp>
        <p:nvSpPr>
          <p:cNvPr id="56" name="正方形/長方形 55">
            <a:extLst>
              <a:ext uri="{FF2B5EF4-FFF2-40B4-BE49-F238E27FC236}">
                <a16:creationId xmlns:a16="http://schemas.microsoft.com/office/drawing/2014/main" id="{42CC9947-A449-9926-AB9C-5285C9EA1530}"/>
              </a:ext>
            </a:extLst>
          </p:cNvPr>
          <p:cNvSpPr/>
          <p:nvPr/>
        </p:nvSpPr>
        <p:spPr>
          <a:xfrm>
            <a:off x="846316" y="5115575"/>
            <a:ext cx="50924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のこ</a:t>
            </a:r>
            <a:endParaRPr kumimoji="1" lang="ja-JP" altLang="en-US" sz="1000" dirty="0">
              <a:solidFill>
                <a:schemeClr val="tx1"/>
              </a:solidFill>
            </a:endParaRPr>
          </a:p>
        </p:txBody>
      </p:sp>
      <p:sp>
        <p:nvSpPr>
          <p:cNvPr id="57" name="正方形/長方形 56">
            <a:extLst>
              <a:ext uri="{FF2B5EF4-FFF2-40B4-BE49-F238E27FC236}">
                <a16:creationId xmlns:a16="http://schemas.microsoft.com/office/drawing/2014/main" id="{9868E7D9-5312-0146-B9AF-1DE37D6EBCA0}"/>
              </a:ext>
            </a:extLst>
          </p:cNvPr>
          <p:cNvSpPr/>
          <p:nvPr/>
        </p:nvSpPr>
        <p:spPr>
          <a:xfrm>
            <a:off x="1803541" y="5114837"/>
            <a:ext cx="829864"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はいぐうしゃ</a:t>
            </a:r>
            <a:endParaRPr kumimoji="1" lang="ja-JP" altLang="en-US" sz="1000" dirty="0">
              <a:solidFill>
                <a:schemeClr val="tx1"/>
              </a:solidFill>
            </a:endParaRPr>
          </a:p>
        </p:txBody>
      </p:sp>
      <p:sp>
        <p:nvSpPr>
          <p:cNvPr id="58" name="正方形/長方形 57">
            <a:extLst>
              <a:ext uri="{FF2B5EF4-FFF2-40B4-BE49-F238E27FC236}">
                <a16:creationId xmlns:a16="http://schemas.microsoft.com/office/drawing/2014/main" id="{C53F8408-639F-3FD3-948D-D0DED303CE7B}"/>
              </a:ext>
            </a:extLst>
          </p:cNvPr>
          <p:cNvSpPr/>
          <p:nvPr/>
        </p:nvSpPr>
        <p:spPr>
          <a:xfrm>
            <a:off x="654234" y="5476602"/>
            <a:ext cx="131803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しゅうにゅうじょうきょう</a:t>
            </a:r>
            <a:endParaRPr kumimoji="1" lang="ja-JP" altLang="en-US" sz="1000" dirty="0">
              <a:solidFill>
                <a:schemeClr val="tx1"/>
              </a:solidFill>
            </a:endParaRPr>
          </a:p>
        </p:txBody>
      </p:sp>
      <p:sp>
        <p:nvSpPr>
          <p:cNvPr id="59" name="正方形/長方形 58">
            <a:extLst>
              <a:ext uri="{FF2B5EF4-FFF2-40B4-BE49-F238E27FC236}">
                <a16:creationId xmlns:a16="http://schemas.microsoft.com/office/drawing/2014/main" id="{E5FABCAD-3D3A-6452-CA27-826476EE3A5B}"/>
              </a:ext>
            </a:extLst>
          </p:cNvPr>
          <p:cNvSpPr/>
          <p:nvPr/>
        </p:nvSpPr>
        <p:spPr>
          <a:xfrm>
            <a:off x="2405835" y="5826555"/>
            <a:ext cx="829864"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ひつ</a:t>
            </a:r>
            <a:endParaRPr kumimoji="1" lang="ja-JP" altLang="en-US" sz="1000" dirty="0">
              <a:solidFill>
                <a:schemeClr val="tx1"/>
              </a:solidFill>
            </a:endParaRPr>
          </a:p>
        </p:txBody>
      </p:sp>
      <p:sp>
        <p:nvSpPr>
          <p:cNvPr id="60" name="正方形/長方形 59">
            <a:extLst>
              <a:ext uri="{FF2B5EF4-FFF2-40B4-BE49-F238E27FC236}">
                <a16:creationId xmlns:a16="http://schemas.microsoft.com/office/drawing/2014/main" id="{3023BAE9-0F7B-4AFF-35FF-0AEF5A2B3FE4}"/>
              </a:ext>
            </a:extLst>
          </p:cNvPr>
          <p:cNvSpPr/>
          <p:nvPr/>
        </p:nvSpPr>
        <p:spPr>
          <a:xfrm>
            <a:off x="4953631" y="5844805"/>
            <a:ext cx="829864"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ひつよう</a:t>
            </a:r>
            <a:endParaRPr kumimoji="1" lang="ja-JP" altLang="en-US" sz="1000" dirty="0">
              <a:solidFill>
                <a:schemeClr val="tx1"/>
              </a:solidFill>
            </a:endParaRPr>
          </a:p>
        </p:txBody>
      </p:sp>
      <p:sp>
        <p:nvSpPr>
          <p:cNvPr id="62" name="正方形/長方形 61">
            <a:extLst>
              <a:ext uri="{FF2B5EF4-FFF2-40B4-BE49-F238E27FC236}">
                <a16:creationId xmlns:a16="http://schemas.microsoft.com/office/drawing/2014/main" id="{3B40F45A-25C6-4CC8-751A-98F987528937}"/>
              </a:ext>
            </a:extLst>
          </p:cNvPr>
          <p:cNvSpPr/>
          <p:nvPr/>
        </p:nvSpPr>
        <p:spPr>
          <a:xfrm>
            <a:off x="4220580" y="5844805"/>
            <a:ext cx="829864"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ほしょう</a:t>
            </a:r>
            <a:endParaRPr kumimoji="1" lang="ja-JP" altLang="en-US" sz="1000" dirty="0">
              <a:solidFill>
                <a:schemeClr val="tx1"/>
              </a:solidFill>
            </a:endParaRPr>
          </a:p>
        </p:txBody>
      </p:sp>
      <p:sp>
        <p:nvSpPr>
          <p:cNvPr id="63" name="正方形/長方形 62">
            <a:extLst>
              <a:ext uri="{FF2B5EF4-FFF2-40B4-BE49-F238E27FC236}">
                <a16:creationId xmlns:a16="http://schemas.microsoft.com/office/drawing/2014/main" id="{BDFE5ED0-D11F-A254-B22A-AABDEEC9873E}"/>
              </a:ext>
            </a:extLst>
          </p:cNvPr>
          <p:cNvSpPr/>
          <p:nvPr/>
        </p:nvSpPr>
        <p:spPr>
          <a:xfrm>
            <a:off x="3411303" y="5859596"/>
            <a:ext cx="829864"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おお</a:t>
            </a:r>
            <a:endParaRPr kumimoji="1" lang="ja-JP" altLang="en-US" sz="1000" dirty="0">
              <a:solidFill>
                <a:schemeClr val="tx1"/>
              </a:solidFill>
            </a:endParaRPr>
          </a:p>
        </p:txBody>
      </p:sp>
      <p:sp>
        <p:nvSpPr>
          <p:cNvPr id="64" name="正方形/長方形 63">
            <a:extLst>
              <a:ext uri="{FF2B5EF4-FFF2-40B4-BE49-F238E27FC236}">
                <a16:creationId xmlns:a16="http://schemas.microsoft.com/office/drawing/2014/main" id="{8F87FA3A-31A2-22BA-5FAE-CD331F57F4C9}"/>
              </a:ext>
            </a:extLst>
          </p:cNvPr>
          <p:cNvSpPr/>
          <p:nvPr/>
        </p:nvSpPr>
        <p:spPr>
          <a:xfrm>
            <a:off x="3143981" y="5122468"/>
            <a:ext cx="829864"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いぞく</a:t>
            </a:r>
            <a:endParaRPr kumimoji="1" lang="ja-JP" altLang="en-US" sz="1000" dirty="0">
              <a:solidFill>
                <a:schemeClr val="tx1"/>
              </a:solidFill>
            </a:endParaRPr>
          </a:p>
        </p:txBody>
      </p:sp>
      <p:sp>
        <p:nvSpPr>
          <p:cNvPr id="65" name="正方形/長方形 64">
            <a:extLst>
              <a:ext uri="{FF2B5EF4-FFF2-40B4-BE49-F238E27FC236}">
                <a16:creationId xmlns:a16="http://schemas.microsoft.com/office/drawing/2014/main" id="{0F5368E5-0861-4280-5A08-98989E609A3B}"/>
              </a:ext>
            </a:extLst>
          </p:cNvPr>
          <p:cNvSpPr/>
          <p:nvPr/>
        </p:nvSpPr>
        <p:spPr>
          <a:xfrm>
            <a:off x="4026291" y="5122331"/>
            <a:ext cx="829864"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せいかつひ</a:t>
            </a:r>
            <a:endParaRPr kumimoji="1" lang="ja-JP" altLang="en-US" sz="1000" dirty="0">
              <a:solidFill>
                <a:schemeClr val="tx1"/>
              </a:solidFill>
            </a:endParaRPr>
          </a:p>
        </p:txBody>
      </p:sp>
      <p:sp>
        <p:nvSpPr>
          <p:cNvPr id="66" name="正方形/長方形 65">
            <a:extLst>
              <a:ext uri="{FF2B5EF4-FFF2-40B4-BE49-F238E27FC236}">
                <a16:creationId xmlns:a16="http://schemas.microsoft.com/office/drawing/2014/main" id="{DBF2CF96-7C74-AE64-C788-0903C9433D88}"/>
              </a:ext>
            </a:extLst>
          </p:cNvPr>
          <p:cNvSpPr/>
          <p:nvPr/>
        </p:nvSpPr>
        <p:spPr>
          <a:xfrm>
            <a:off x="4860475" y="5128496"/>
            <a:ext cx="829864"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きょういく</a:t>
            </a:r>
            <a:endParaRPr kumimoji="1" lang="ja-JP" altLang="en-US" sz="1000" dirty="0">
              <a:solidFill>
                <a:schemeClr val="tx1"/>
              </a:solidFill>
            </a:endParaRPr>
          </a:p>
        </p:txBody>
      </p:sp>
      <p:sp>
        <p:nvSpPr>
          <p:cNvPr id="67" name="正方形/長方形 66">
            <a:extLst>
              <a:ext uri="{FF2B5EF4-FFF2-40B4-BE49-F238E27FC236}">
                <a16:creationId xmlns:a16="http://schemas.microsoft.com/office/drawing/2014/main" id="{64E44948-26CB-A7DB-95EA-98601D256534}"/>
              </a:ext>
            </a:extLst>
          </p:cNvPr>
          <p:cNvSpPr/>
          <p:nvPr/>
        </p:nvSpPr>
        <p:spPr>
          <a:xfrm>
            <a:off x="3180745" y="5491032"/>
            <a:ext cx="50924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ひ</a:t>
            </a:r>
            <a:endParaRPr kumimoji="1" lang="ja-JP" altLang="en-US" sz="1000" dirty="0">
              <a:solidFill>
                <a:schemeClr val="tx1"/>
              </a:solidFill>
            </a:endParaRPr>
          </a:p>
        </p:txBody>
      </p:sp>
      <p:sp>
        <p:nvSpPr>
          <p:cNvPr id="68" name="正方形/長方形 67">
            <a:extLst>
              <a:ext uri="{FF2B5EF4-FFF2-40B4-BE49-F238E27FC236}">
                <a16:creationId xmlns:a16="http://schemas.microsoft.com/office/drawing/2014/main" id="{1043C627-DDE8-4F6B-8ED4-81A10895278F}"/>
              </a:ext>
            </a:extLst>
          </p:cNvPr>
          <p:cNvSpPr/>
          <p:nvPr/>
        </p:nvSpPr>
        <p:spPr>
          <a:xfrm>
            <a:off x="1493146" y="4632222"/>
            <a:ext cx="87814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けっこん</a:t>
            </a:r>
            <a:endParaRPr kumimoji="1" lang="ja-JP" altLang="en-US" sz="1000" dirty="0">
              <a:solidFill>
                <a:schemeClr val="tx1"/>
              </a:solidFill>
            </a:endParaRPr>
          </a:p>
        </p:txBody>
      </p:sp>
      <p:sp>
        <p:nvSpPr>
          <p:cNvPr id="69" name="正方形/長方形 68">
            <a:extLst>
              <a:ext uri="{FF2B5EF4-FFF2-40B4-BE49-F238E27FC236}">
                <a16:creationId xmlns:a16="http://schemas.microsoft.com/office/drawing/2014/main" id="{A2F86385-F304-4F04-6CAE-671AF37ED2E6}"/>
              </a:ext>
            </a:extLst>
          </p:cNvPr>
          <p:cNvSpPr/>
          <p:nvPr/>
        </p:nvSpPr>
        <p:spPr>
          <a:xfrm>
            <a:off x="4051262" y="4632222"/>
            <a:ext cx="87814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しゅっさん</a:t>
            </a:r>
            <a:endParaRPr kumimoji="1" lang="ja-JP" altLang="en-US" sz="1000" dirty="0">
              <a:solidFill>
                <a:schemeClr val="tx1"/>
              </a:solidFill>
            </a:endParaRPr>
          </a:p>
        </p:txBody>
      </p:sp>
      <p:sp>
        <p:nvSpPr>
          <p:cNvPr id="70" name="正方形/長方形 69">
            <a:extLst>
              <a:ext uri="{FF2B5EF4-FFF2-40B4-BE49-F238E27FC236}">
                <a16:creationId xmlns:a16="http://schemas.microsoft.com/office/drawing/2014/main" id="{903B5652-3EF6-917F-4F17-8F57A1BB8388}"/>
              </a:ext>
            </a:extLst>
          </p:cNvPr>
          <p:cNvSpPr/>
          <p:nvPr/>
        </p:nvSpPr>
        <p:spPr>
          <a:xfrm>
            <a:off x="5925739" y="4632222"/>
            <a:ext cx="41045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a:solidFill>
                  <a:schemeClr val="tx1"/>
                </a:solidFill>
                <a:latin typeface="BIZ UDPゴシック" panose="020B0400000000000000" pitchFamily="50" charset="-128"/>
                <a:ea typeface="BIZ UDPゴシック" panose="020B0400000000000000" pitchFamily="50" charset="-128"/>
              </a:rPr>
              <a:t>こ</a:t>
            </a:r>
            <a:endParaRPr kumimoji="1" lang="ja-JP" altLang="en-US" sz="1000" dirty="0">
              <a:solidFill>
                <a:schemeClr val="tx1"/>
              </a:solidFill>
            </a:endParaRPr>
          </a:p>
        </p:txBody>
      </p:sp>
      <p:sp>
        <p:nvSpPr>
          <p:cNvPr id="71" name="正方形/長方形 70">
            <a:extLst>
              <a:ext uri="{FF2B5EF4-FFF2-40B4-BE49-F238E27FC236}">
                <a16:creationId xmlns:a16="http://schemas.microsoft.com/office/drawing/2014/main" id="{68A469E2-BC30-6E4F-A616-4DAAEB43B5B7}"/>
              </a:ext>
            </a:extLst>
          </p:cNvPr>
          <p:cNvSpPr/>
          <p:nvPr/>
        </p:nvSpPr>
        <p:spPr>
          <a:xfrm>
            <a:off x="7029414" y="4628815"/>
            <a:ext cx="653524"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a:solidFill>
                  <a:schemeClr val="tx1"/>
                </a:solidFill>
                <a:latin typeface="BIZ UDPゴシック" panose="020B0400000000000000" pitchFamily="50" charset="-128"/>
                <a:ea typeface="BIZ UDPゴシック" panose="020B0400000000000000" pitchFamily="50" charset="-128"/>
              </a:rPr>
              <a:t>どくりつ</a:t>
            </a:r>
            <a:endParaRPr kumimoji="1" lang="ja-JP" altLang="en-US" sz="1000" dirty="0">
              <a:solidFill>
                <a:schemeClr val="tx1"/>
              </a:solidFill>
            </a:endParaRPr>
          </a:p>
        </p:txBody>
      </p:sp>
      <p:sp>
        <p:nvSpPr>
          <p:cNvPr id="72" name="正方形/長方形 71">
            <a:extLst>
              <a:ext uri="{FF2B5EF4-FFF2-40B4-BE49-F238E27FC236}">
                <a16:creationId xmlns:a16="http://schemas.microsoft.com/office/drawing/2014/main" id="{BFEF6633-140A-559A-C480-CCE9E47D2DB0}"/>
              </a:ext>
            </a:extLst>
          </p:cNvPr>
          <p:cNvSpPr/>
          <p:nvPr/>
        </p:nvSpPr>
        <p:spPr>
          <a:xfrm>
            <a:off x="7802464" y="4625932"/>
            <a:ext cx="653524"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ろうご</a:t>
            </a:r>
            <a:endParaRPr kumimoji="1" lang="ja-JP" altLang="en-US" sz="1000" dirty="0">
              <a:solidFill>
                <a:schemeClr val="tx1"/>
              </a:solidFill>
            </a:endParaRPr>
          </a:p>
        </p:txBody>
      </p:sp>
      <p:sp>
        <p:nvSpPr>
          <p:cNvPr id="73" name="正方形/長方形 72">
            <a:extLst>
              <a:ext uri="{FF2B5EF4-FFF2-40B4-BE49-F238E27FC236}">
                <a16:creationId xmlns:a16="http://schemas.microsoft.com/office/drawing/2014/main" id="{D5A23837-EBDB-BFE7-6BB9-9EC2F7B30850}"/>
              </a:ext>
            </a:extLst>
          </p:cNvPr>
          <p:cNvSpPr/>
          <p:nvPr/>
        </p:nvSpPr>
        <p:spPr>
          <a:xfrm>
            <a:off x="5634892" y="5115024"/>
            <a:ext cx="50924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おや</a:t>
            </a:r>
            <a:endParaRPr kumimoji="1" lang="ja-JP" altLang="en-US" sz="1000" dirty="0">
              <a:solidFill>
                <a:schemeClr val="tx1"/>
              </a:solidFill>
            </a:endParaRPr>
          </a:p>
        </p:txBody>
      </p:sp>
      <p:sp>
        <p:nvSpPr>
          <p:cNvPr id="74" name="正方形/長方形 73">
            <a:extLst>
              <a:ext uri="{FF2B5EF4-FFF2-40B4-BE49-F238E27FC236}">
                <a16:creationId xmlns:a16="http://schemas.microsoft.com/office/drawing/2014/main" id="{03A86436-1C86-DBC3-7A37-BF6D5A2950D4}"/>
              </a:ext>
            </a:extLst>
          </p:cNvPr>
          <p:cNvSpPr/>
          <p:nvPr/>
        </p:nvSpPr>
        <p:spPr>
          <a:xfrm>
            <a:off x="7438740" y="5115024"/>
            <a:ext cx="50924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へ</a:t>
            </a:r>
            <a:endParaRPr kumimoji="1" lang="ja-JP" altLang="en-US" sz="1000" dirty="0">
              <a:solidFill>
                <a:schemeClr val="tx1"/>
              </a:solidFill>
            </a:endParaRPr>
          </a:p>
        </p:txBody>
      </p:sp>
      <p:sp>
        <p:nvSpPr>
          <p:cNvPr id="75" name="正方形/長方形 74">
            <a:extLst>
              <a:ext uri="{FF2B5EF4-FFF2-40B4-BE49-F238E27FC236}">
                <a16:creationId xmlns:a16="http://schemas.microsoft.com/office/drawing/2014/main" id="{3BEEDD30-8040-63EA-66E5-CDDF8EAE0CEE}"/>
              </a:ext>
            </a:extLst>
          </p:cNvPr>
          <p:cNvSpPr/>
          <p:nvPr/>
        </p:nvSpPr>
        <p:spPr>
          <a:xfrm>
            <a:off x="6657209" y="5122468"/>
            <a:ext cx="829864"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せきにん</a:t>
            </a:r>
            <a:endParaRPr kumimoji="1" lang="ja-JP" altLang="en-US" sz="1000" dirty="0">
              <a:solidFill>
                <a:schemeClr val="tx1"/>
              </a:solidFill>
            </a:endParaRPr>
          </a:p>
        </p:txBody>
      </p:sp>
      <p:sp>
        <p:nvSpPr>
          <p:cNvPr id="76" name="正方形/長方形 75">
            <a:extLst>
              <a:ext uri="{FF2B5EF4-FFF2-40B4-BE49-F238E27FC236}">
                <a16:creationId xmlns:a16="http://schemas.microsoft.com/office/drawing/2014/main" id="{2E9D5D01-5F15-C936-033F-95D7CD3A7DD3}"/>
              </a:ext>
            </a:extLst>
          </p:cNvPr>
          <p:cNvSpPr/>
          <p:nvPr/>
        </p:nvSpPr>
        <p:spPr>
          <a:xfrm>
            <a:off x="5676031" y="5484289"/>
            <a:ext cx="1159186"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しぼうほしょう</a:t>
            </a:r>
            <a:endParaRPr kumimoji="1" lang="ja-JP" altLang="en-US" sz="1000" dirty="0">
              <a:solidFill>
                <a:schemeClr val="tx1"/>
              </a:solidFill>
            </a:endParaRPr>
          </a:p>
        </p:txBody>
      </p:sp>
      <p:sp>
        <p:nvSpPr>
          <p:cNvPr id="77" name="正方形/長方形 76">
            <a:extLst>
              <a:ext uri="{FF2B5EF4-FFF2-40B4-BE49-F238E27FC236}">
                <a16:creationId xmlns:a16="http://schemas.microsoft.com/office/drawing/2014/main" id="{3E52A22B-29F8-F6D0-C1C4-0DF047ABE67C}"/>
              </a:ext>
            </a:extLst>
          </p:cNvPr>
          <p:cNvSpPr/>
          <p:nvPr/>
        </p:nvSpPr>
        <p:spPr>
          <a:xfrm>
            <a:off x="6841301" y="5484096"/>
            <a:ext cx="829864"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ひつよう</a:t>
            </a:r>
            <a:endParaRPr kumimoji="1" lang="ja-JP" altLang="en-US" sz="1000" dirty="0">
              <a:solidFill>
                <a:schemeClr val="tx1"/>
              </a:solidFill>
            </a:endParaRPr>
          </a:p>
        </p:txBody>
      </p:sp>
      <p:sp>
        <p:nvSpPr>
          <p:cNvPr id="78" name="正方形/長方形 77">
            <a:extLst>
              <a:ext uri="{FF2B5EF4-FFF2-40B4-BE49-F238E27FC236}">
                <a16:creationId xmlns:a16="http://schemas.microsoft.com/office/drawing/2014/main" id="{37C62049-8044-2A72-F3D8-9388B548DD52}"/>
              </a:ext>
            </a:extLst>
          </p:cNvPr>
          <p:cNvSpPr/>
          <p:nvPr/>
        </p:nvSpPr>
        <p:spPr>
          <a:xfrm>
            <a:off x="7575608" y="5484095"/>
            <a:ext cx="829864"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きんがく</a:t>
            </a:r>
            <a:endParaRPr kumimoji="1" lang="ja-JP" altLang="en-US" sz="1000" dirty="0">
              <a:solidFill>
                <a:schemeClr val="tx1"/>
              </a:solidFill>
            </a:endParaRPr>
          </a:p>
        </p:txBody>
      </p:sp>
      <p:sp>
        <p:nvSpPr>
          <p:cNvPr id="79" name="正方形/長方形 78">
            <a:extLst>
              <a:ext uri="{FF2B5EF4-FFF2-40B4-BE49-F238E27FC236}">
                <a16:creationId xmlns:a16="http://schemas.microsoft.com/office/drawing/2014/main" id="{70D46630-9F18-FF94-A216-6AFE0DF3ED63}"/>
              </a:ext>
            </a:extLst>
          </p:cNvPr>
          <p:cNvSpPr/>
          <p:nvPr/>
        </p:nvSpPr>
        <p:spPr>
          <a:xfrm>
            <a:off x="6122299" y="5838367"/>
            <a:ext cx="90711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ぶん げんしょう</a:t>
            </a:r>
            <a:endParaRPr kumimoji="1" lang="ja-JP" altLang="en-US" sz="1000" dirty="0">
              <a:solidFill>
                <a:schemeClr val="tx1"/>
              </a:solidFill>
            </a:endParaRPr>
          </a:p>
        </p:txBody>
      </p:sp>
      <p:sp>
        <p:nvSpPr>
          <p:cNvPr id="5" name="正方形/長方形 4">
            <a:extLst>
              <a:ext uri="{FF2B5EF4-FFF2-40B4-BE49-F238E27FC236}">
                <a16:creationId xmlns:a16="http://schemas.microsoft.com/office/drawing/2014/main" id="{F1DF83F4-99FE-65D7-2702-B8CEAB221CF2}"/>
              </a:ext>
            </a:extLst>
          </p:cNvPr>
          <p:cNvSpPr/>
          <p:nvPr/>
        </p:nvSpPr>
        <p:spPr>
          <a:xfrm>
            <a:off x="544758" y="6186594"/>
            <a:ext cx="829864"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よう</a:t>
            </a:r>
            <a:endParaRPr kumimoji="1" lang="ja-JP" altLang="en-US" sz="1000" dirty="0">
              <a:solidFill>
                <a:schemeClr val="tx1"/>
              </a:solidFill>
            </a:endParaRPr>
          </a:p>
        </p:txBody>
      </p:sp>
      <p:sp>
        <p:nvSpPr>
          <p:cNvPr id="7" name="正方形/長方形 6">
            <a:extLst>
              <a:ext uri="{FF2B5EF4-FFF2-40B4-BE49-F238E27FC236}">
                <a16:creationId xmlns:a16="http://schemas.microsoft.com/office/drawing/2014/main" id="{199A2FD1-B7E1-AA03-933F-2B4AB385A668}"/>
              </a:ext>
            </a:extLst>
          </p:cNvPr>
          <p:cNvSpPr/>
          <p:nvPr/>
        </p:nvSpPr>
        <p:spPr>
          <a:xfrm>
            <a:off x="597925" y="5842694"/>
            <a:ext cx="1159186"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ぼうほしょう</a:t>
            </a:r>
            <a:endParaRPr kumimoji="1" lang="ja-JP" altLang="en-US" sz="1000" dirty="0">
              <a:solidFill>
                <a:schemeClr val="tx1"/>
              </a:solidFill>
            </a:endParaRPr>
          </a:p>
        </p:txBody>
      </p:sp>
      <p:sp>
        <p:nvSpPr>
          <p:cNvPr id="54" name="正方形/長方形 53">
            <a:extLst>
              <a:ext uri="{FF2B5EF4-FFF2-40B4-BE49-F238E27FC236}">
                <a16:creationId xmlns:a16="http://schemas.microsoft.com/office/drawing/2014/main" id="{CE2EC772-8001-397B-11EA-90E4AFAA2637}"/>
              </a:ext>
            </a:extLst>
          </p:cNvPr>
          <p:cNvSpPr/>
          <p:nvPr/>
        </p:nvSpPr>
        <p:spPr>
          <a:xfrm>
            <a:off x="2681530" y="5476602"/>
            <a:ext cx="22356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し</a:t>
            </a:r>
            <a:endParaRPr kumimoji="1" lang="ja-JP" altLang="en-US" sz="1000" dirty="0">
              <a:solidFill>
                <a:schemeClr val="tx1"/>
              </a:solidFill>
            </a:endParaRPr>
          </a:p>
        </p:txBody>
      </p:sp>
      <p:sp>
        <p:nvSpPr>
          <p:cNvPr id="61" name="正方形/長方形 60">
            <a:extLst>
              <a:ext uri="{FF2B5EF4-FFF2-40B4-BE49-F238E27FC236}">
                <a16:creationId xmlns:a16="http://schemas.microsoft.com/office/drawing/2014/main" id="{B37B2613-A962-7FF4-1541-871EE7667B44}"/>
              </a:ext>
            </a:extLst>
          </p:cNvPr>
          <p:cNvSpPr/>
          <p:nvPr/>
        </p:nvSpPr>
        <p:spPr>
          <a:xfrm>
            <a:off x="1948718" y="5476602"/>
            <a:ext cx="467394"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おう</a:t>
            </a:r>
            <a:endParaRPr kumimoji="1" lang="ja-JP" altLang="en-US" sz="1000" dirty="0">
              <a:solidFill>
                <a:schemeClr val="tx1"/>
              </a:solidFill>
            </a:endParaRPr>
          </a:p>
        </p:txBody>
      </p:sp>
      <p:sp>
        <p:nvSpPr>
          <p:cNvPr id="80" name="正方形/長方形 79">
            <a:extLst>
              <a:ext uri="{FF2B5EF4-FFF2-40B4-BE49-F238E27FC236}">
                <a16:creationId xmlns:a16="http://schemas.microsoft.com/office/drawing/2014/main" id="{B6C76D1B-EB5A-DDF2-05D3-B0124369D3FA}"/>
              </a:ext>
            </a:extLst>
          </p:cNvPr>
          <p:cNvSpPr/>
          <p:nvPr/>
        </p:nvSpPr>
        <p:spPr>
          <a:xfrm>
            <a:off x="1470006" y="5842694"/>
            <a:ext cx="1159186"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けんとう</a:t>
            </a:r>
            <a:endParaRPr kumimoji="1" lang="ja-JP" altLang="en-US" sz="1000" dirty="0">
              <a:solidFill>
                <a:schemeClr val="tx1"/>
              </a:solidFill>
            </a:endParaRPr>
          </a:p>
        </p:txBody>
      </p:sp>
    </p:spTree>
    <p:extLst>
      <p:ext uri="{BB962C8B-B14F-4D97-AF65-F5344CB8AC3E}">
        <p14:creationId xmlns:p14="http://schemas.microsoft.com/office/powerpoint/2010/main" val="17367245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0" y="0"/>
            <a:ext cx="9144000" cy="716948"/>
          </a:xfrm>
          <a:prstGeom prst="rect">
            <a:avLst/>
          </a:prstGeom>
          <a:solidFill>
            <a:srgbClr val="33996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bwMode="white">
          <a:xfrm>
            <a:off x="461965" y="30760"/>
            <a:ext cx="392287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000" b="1" dirty="0">
                <a:solidFill>
                  <a:srgbClr val="FFFFFF"/>
                </a:solidFill>
                <a:latin typeface="Meiryo UI" panose="020B0604030504040204" pitchFamily="50" charset="-128"/>
                <a:ea typeface="Meiryo UI" panose="020B0604030504040204" pitchFamily="50" charset="-128"/>
                <a:cs typeface="ヒラギノ角ゴ ProN W6"/>
              </a:rPr>
              <a:t>まとめ </a:t>
            </a:r>
            <a:r>
              <a:rPr lang="en-US" altLang="ja-JP" sz="3000" b="1" dirty="0">
                <a:solidFill>
                  <a:srgbClr val="FFFFFF"/>
                </a:solidFill>
                <a:latin typeface="Meiryo UI" panose="020B0604030504040204" pitchFamily="50" charset="-128"/>
                <a:ea typeface="Meiryo UI" panose="020B0604030504040204" pitchFamily="50" charset="-128"/>
                <a:cs typeface="ヒラギノ角ゴ ProN W6"/>
              </a:rPr>
              <a:t>③</a:t>
            </a:r>
          </a:p>
        </p:txBody>
      </p:sp>
      <p:sp>
        <p:nvSpPr>
          <p:cNvPr id="3" name="スライド番号プレースホルダー 2"/>
          <p:cNvSpPr>
            <a:spLocks noGrp="1"/>
          </p:cNvSpPr>
          <p:nvPr>
            <p:ph type="sldNum" sz="quarter" idx="12"/>
          </p:nvPr>
        </p:nvSpPr>
        <p:spPr/>
        <p:txBody>
          <a:bodyPr/>
          <a:lstStyle/>
          <a:p>
            <a:fld id="{7B76553B-32E2-D644-9CD0-56FDA882EB90}" type="slidenum">
              <a:rPr kumimoji="1" lang="ja-JP" altLang="en-US" smtClean="0"/>
              <a:t>28</a:t>
            </a:fld>
            <a:endParaRPr kumimoji="1" lang="ja-JP" altLang="en-US"/>
          </a:p>
        </p:txBody>
      </p:sp>
      <p:grpSp>
        <p:nvGrpSpPr>
          <p:cNvPr id="14" name="グループ化 13"/>
          <p:cNvGrpSpPr/>
          <p:nvPr/>
        </p:nvGrpSpPr>
        <p:grpSpPr>
          <a:xfrm>
            <a:off x="200536" y="4781708"/>
            <a:ext cx="8500023" cy="1283939"/>
            <a:chOff x="200536" y="4781708"/>
            <a:chExt cx="8500023" cy="1283939"/>
          </a:xfrm>
        </p:grpSpPr>
        <p:sp>
          <p:nvSpPr>
            <p:cNvPr id="16" name="正方形/長方形 15"/>
            <p:cNvSpPr/>
            <p:nvPr/>
          </p:nvSpPr>
          <p:spPr>
            <a:xfrm>
              <a:off x="621004" y="5087217"/>
              <a:ext cx="8079555" cy="978430"/>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b="1" dirty="0">
                  <a:solidFill>
                    <a:schemeClr val="tx2">
                      <a:lumMod val="75000"/>
                    </a:schemeClr>
                  </a:solidFill>
                  <a:latin typeface="Meiryo UI" panose="020B0604030504040204" pitchFamily="50" charset="-128"/>
                  <a:ea typeface="Meiryo UI" panose="020B0604030504040204" pitchFamily="50" charset="-128"/>
                  <a:cs typeface="ヒラギノ丸ゴ Pro W4"/>
                </a:rPr>
                <a:t>家族構成や年齢などによって必要な保障は異なる。</a:t>
              </a:r>
              <a:r>
                <a:rPr lang="ja-JP" altLang="en-US" sz="3600" b="1" dirty="0">
                  <a:solidFill>
                    <a:srgbClr val="FF0000"/>
                  </a:solidFill>
                  <a:latin typeface="Meiryo UI" panose="020B0604030504040204" pitchFamily="50" charset="-128"/>
                  <a:ea typeface="Meiryo UI" panose="020B0604030504040204" pitchFamily="50" charset="-128"/>
                  <a:cs typeface="ヒラギノ丸ゴ Pro W4"/>
                </a:rPr>
                <a:t>生活設計</a:t>
              </a:r>
              <a:r>
                <a:rPr lang="ja-JP" altLang="en-US" sz="3600" b="1" dirty="0">
                  <a:solidFill>
                    <a:schemeClr val="tx2">
                      <a:lumMod val="75000"/>
                    </a:schemeClr>
                  </a:solidFill>
                  <a:latin typeface="Meiryo UI" panose="020B0604030504040204" pitchFamily="50" charset="-128"/>
                  <a:ea typeface="Meiryo UI" panose="020B0604030504040204" pitchFamily="50" charset="-128"/>
                  <a:cs typeface="ヒラギノ丸ゴ Pro W4"/>
                </a:rPr>
                <a:t>に応じて、リスクへの備えを考えよう。</a:t>
              </a:r>
              <a:endParaRPr lang="en-US" altLang="ja-JP" sz="3600" b="1" dirty="0">
                <a:solidFill>
                  <a:schemeClr val="tx2">
                    <a:lumMod val="75000"/>
                  </a:schemeClr>
                </a:solidFill>
                <a:latin typeface="Meiryo UI" panose="020B0604030504040204" pitchFamily="50" charset="-128"/>
                <a:ea typeface="Meiryo UI" panose="020B0604030504040204" pitchFamily="50" charset="-128"/>
                <a:cs typeface="ヒラギノ丸ゴ Pro W4"/>
              </a:endParaRPr>
            </a:p>
          </p:txBody>
        </p:sp>
        <p:sp>
          <p:nvSpPr>
            <p:cNvPr id="17" name="正方形/長方形 16"/>
            <p:cNvSpPr/>
            <p:nvPr/>
          </p:nvSpPr>
          <p:spPr>
            <a:xfrm>
              <a:off x="200536" y="4781708"/>
              <a:ext cx="543739" cy="523220"/>
            </a:xfrm>
            <a:prstGeom prst="rect">
              <a:avLst/>
            </a:prstGeom>
          </p:spPr>
          <p:txBody>
            <a:bodyPr wrap="none">
              <a:spAutoFit/>
            </a:bodyPr>
            <a:lstStyle/>
            <a:p>
              <a:r>
                <a:rPr lang="ja-JP" altLang="en-US" sz="2800" dirty="0">
                  <a:solidFill>
                    <a:schemeClr val="tx2">
                      <a:lumMod val="75000"/>
                    </a:schemeClr>
                  </a:solidFill>
                  <a:latin typeface="Meiryo UI" panose="020B0604030504040204" pitchFamily="50" charset="-128"/>
                  <a:ea typeface="Meiryo UI" panose="020B0604030504040204" pitchFamily="50" charset="-128"/>
                  <a:cs typeface="ヒラギノ丸ゴ Pro W4"/>
                </a:rPr>
                <a:t>④</a:t>
              </a:r>
              <a:endParaRPr lang="ja-JP" altLang="en-US" sz="2800" dirty="0">
                <a:solidFill>
                  <a:schemeClr val="tx2">
                    <a:lumMod val="75000"/>
                  </a:schemeClr>
                </a:solidFill>
              </a:endParaRPr>
            </a:p>
          </p:txBody>
        </p:sp>
      </p:grpSp>
      <p:grpSp>
        <p:nvGrpSpPr>
          <p:cNvPr id="18" name="グループ化 17"/>
          <p:cNvGrpSpPr/>
          <p:nvPr/>
        </p:nvGrpSpPr>
        <p:grpSpPr>
          <a:xfrm>
            <a:off x="190095" y="976721"/>
            <a:ext cx="8953904" cy="870051"/>
            <a:chOff x="190095" y="976721"/>
            <a:chExt cx="8953904" cy="870051"/>
          </a:xfrm>
        </p:grpSpPr>
        <p:sp>
          <p:nvSpPr>
            <p:cNvPr id="19" name="正方形/長方形 18"/>
            <p:cNvSpPr/>
            <p:nvPr/>
          </p:nvSpPr>
          <p:spPr>
            <a:xfrm>
              <a:off x="610248" y="1121590"/>
              <a:ext cx="8533751"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b="1" dirty="0">
                  <a:solidFill>
                    <a:schemeClr val="bg1">
                      <a:lumMod val="75000"/>
                    </a:schemeClr>
                  </a:solidFill>
                  <a:latin typeface="Meiryo UI" panose="020B0604030504040204" pitchFamily="50" charset="-128"/>
                  <a:ea typeface="Meiryo UI" panose="020B0604030504040204" pitchFamily="50" charset="-128"/>
                  <a:cs typeface="ヒラギノ丸ゴ Pro W4"/>
                </a:rPr>
                <a:t>生活設計と資金計画は、セットで考える必要がある。</a:t>
              </a:r>
              <a:endParaRPr lang="en-US" altLang="ja-JP" sz="3600" b="1" dirty="0">
                <a:solidFill>
                  <a:schemeClr val="bg1">
                    <a:lumMod val="75000"/>
                  </a:schemeClr>
                </a:solidFill>
                <a:latin typeface="Meiryo UI" panose="020B0604030504040204" pitchFamily="50" charset="-128"/>
                <a:ea typeface="Meiryo UI" panose="020B0604030504040204" pitchFamily="50" charset="-128"/>
                <a:cs typeface="ヒラギノ丸ゴ Pro W4"/>
              </a:endParaRPr>
            </a:p>
          </p:txBody>
        </p:sp>
        <p:sp>
          <p:nvSpPr>
            <p:cNvPr id="20" name="正方形/長方形 19"/>
            <p:cNvSpPr/>
            <p:nvPr/>
          </p:nvSpPr>
          <p:spPr>
            <a:xfrm>
              <a:off x="190095" y="976721"/>
              <a:ext cx="543739" cy="523220"/>
            </a:xfrm>
            <a:prstGeom prst="rect">
              <a:avLst/>
            </a:prstGeom>
          </p:spPr>
          <p:txBody>
            <a:bodyPr wrap="none">
              <a:spAutoFit/>
            </a:bodyPr>
            <a:lstStyle/>
            <a:p>
              <a:r>
                <a:rPr lang="ja-JP" altLang="en-US" sz="2800" dirty="0">
                  <a:solidFill>
                    <a:schemeClr val="bg1">
                      <a:lumMod val="75000"/>
                    </a:schemeClr>
                  </a:solidFill>
                  <a:latin typeface="Meiryo UI" panose="020B0604030504040204" pitchFamily="50" charset="-128"/>
                  <a:ea typeface="Meiryo UI" panose="020B0604030504040204" pitchFamily="50" charset="-128"/>
                  <a:cs typeface="ヒラギノ丸ゴ Pro W4"/>
                </a:rPr>
                <a:t>①</a:t>
              </a:r>
              <a:endParaRPr lang="ja-JP" altLang="en-US" sz="2800" dirty="0">
                <a:solidFill>
                  <a:schemeClr val="bg1">
                    <a:lumMod val="75000"/>
                  </a:schemeClr>
                </a:solidFill>
              </a:endParaRPr>
            </a:p>
          </p:txBody>
        </p:sp>
      </p:grpSp>
      <p:grpSp>
        <p:nvGrpSpPr>
          <p:cNvPr id="21" name="グループ化 20"/>
          <p:cNvGrpSpPr/>
          <p:nvPr/>
        </p:nvGrpSpPr>
        <p:grpSpPr>
          <a:xfrm>
            <a:off x="194711" y="2177113"/>
            <a:ext cx="8857385" cy="1007227"/>
            <a:chOff x="194711" y="2177113"/>
            <a:chExt cx="8857385" cy="1007227"/>
          </a:xfrm>
        </p:grpSpPr>
        <p:sp>
          <p:nvSpPr>
            <p:cNvPr id="22" name="正方形/長方形 21"/>
            <p:cNvSpPr/>
            <p:nvPr/>
          </p:nvSpPr>
          <p:spPr>
            <a:xfrm>
              <a:off x="645345" y="2230980"/>
              <a:ext cx="8406751" cy="953360"/>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b="1" dirty="0">
                  <a:solidFill>
                    <a:schemeClr val="bg1">
                      <a:lumMod val="75000"/>
                    </a:schemeClr>
                  </a:solidFill>
                  <a:latin typeface="Meiryo UI" panose="020B0604030504040204" pitchFamily="50" charset="-128"/>
                  <a:ea typeface="Meiryo UI" panose="020B0604030504040204" pitchFamily="50" charset="-128"/>
                  <a:cs typeface="ヒラギノ丸ゴ Pro W4"/>
                </a:rPr>
                <a:t>リスクに対して</a:t>
              </a:r>
              <a:r>
                <a:rPr lang="en-US" altLang="ja-JP" sz="3600" b="1" dirty="0">
                  <a:solidFill>
                    <a:schemeClr val="bg1">
                      <a:lumMod val="75000"/>
                    </a:schemeClr>
                  </a:solidFill>
                  <a:latin typeface="Meiryo UI" panose="020B0604030504040204" pitchFamily="50" charset="-128"/>
                  <a:ea typeface="Meiryo UI" panose="020B0604030504040204" pitchFamily="50" charset="-128"/>
                  <a:cs typeface="ヒラギノ丸ゴ Pro W4"/>
                </a:rPr>
                <a:t>3</a:t>
              </a:r>
              <a:r>
                <a:rPr lang="ja-JP" altLang="en-US" sz="3600" b="1" dirty="0">
                  <a:solidFill>
                    <a:schemeClr val="bg1">
                      <a:lumMod val="75000"/>
                    </a:schemeClr>
                  </a:solidFill>
                  <a:latin typeface="Meiryo UI" panose="020B0604030504040204" pitchFamily="50" charset="-128"/>
                  <a:ea typeface="Meiryo UI" panose="020B0604030504040204" pitchFamily="50" charset="-128"/>
                  <a:cs typeface="ヒラギノ丸ゴ Pro W4"/>
                </a:rPr>
                <a:t>つの保障手段で備えることができる。</a:t>
              </a:r>
              <a:endParaRPr lang="en-US" altLang="ja-JP" sz="3600" b="1" dirty="0">
                <a:solidFill>
                  <a:schemeClr val="bg1">
                    <a:lumMod val="75000"/>
                  </a:schemeClr>
                </a:solidFill>
                <a:latin typeface="Meiryo UI" panose="020B0604030504040204" pitchFamily="50" charset="-128"/>
                <a:ea typeface="Meiryo UI" panose="020B0604030504040204" pitchFamily="50" charset="-128"/>
                <a:cs typeface="ヒラギノ丸ゴ Pro W4"/>
              </a:endParaRPr>
            </a:p>
          </p:txBody>
        </p:sp>
        <p:sp>
          <p:nvSpPr>
            <p:cNvPr id="23" name="正方形/長方形 22"/>
            <p:cNvSpPr/>
            <p:nvPr/>
          </p:nvSpPr>
          <p:spPr>
            <a:xfrm>
              <a:off x="194711" y="2177113"/>
              <a:ext cx="543739" cy="523220"/>
            </a:xfrm>
            <a:prstGeom prst="rect">
              <a:avLst/>
            </a:prstGeom>
          </p:spPr>
          <p:txBody>
            <a:bodyPr wrap="none">
              <a:spAutoFit/>
            </a:bodyPr>
            <a:lstStyle/>
            <a:p>
              <a:r>
                <a:rPr lang="ja-JP" altLang="en-US" sz="2800" dirty="0">
                  <a:solidFill>
                    <a:schemeClr val="bg1">
                      <a:lumMod val="75000"/>
                    </a:schemeClr>
                  </a:solidFill>
                  <a:latin typeface="Meiryo UI" panose="020B0604030504040204" pitchFamily="50" charset="-128"/>
                  <a:ea typeface="Meiryo UI" panose="020B0604030504040204" pitchFamily="50" charset="-128"/>
                  <a:cs typeface="ヒラギノ丸ゴ Pro W4"/>
                </a:rPr>
                <a:t>②</a:t>
              </a:r>
              <a:endParaRPr lang="ja-JP" altLang="en-US" sz="2800" dirty="0">
                <a:solidFill>
                  <a:schemeClr val="bg1">
                    <a:lumMod val="75000"/>
                  </a:schemeClr>
                </a:solidFill>
              </a:endParaRPr>
            </a:p>
          </p:txBody>
        </p:sp>
      </p:grpSp>
      <p:grpSp>
        <p:nvGrpSpPr>
          <p:cNvPr id="24" name="グループ化 23"/>
          <p:cNvGrpSpPr/>
          <p:nvPr/>
        </p:nvGrpSpPr>
        <p:grpSpPr>
          <a:xfrm>
            <a:off x="198681" y="3414553"/>
            <a:ext cx="9040568" cy="1083980"/>
            <a:chOff x="198681" y="3414553"/>
            <a:chExt cx="9040568" cy="1083980"/>
          </a:xfrm>
        </p:grpSpPr>
        <p:sp>
          <p:nvSpPr>
            <p:cNvPr id="25" name="正方形/長方形 24"/>
            <p:cNvSpPr/>
            <p:nvPr/>
          </p:nvSpPr>
          <p:spPr>
            <a:xfrm>
              <a:off x="610248" y="3438374"/>
              <a:ext cx="8629001" cy="1060159"/>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b="1" dirty="0">
                  <a:solidFill>
                    <a:schemeClr val="bg1">
                      <a:lumMod val="75000"/>
                    </a:schemeClr>
                  </a:solidFill>
                  <a:latin typeface="Meiryo UI" panose="020B0604030504040204" pitchFamily="50" charset="-128"/>
                  <a:ea typeface="Meiryo UI" panose="020B0604030504040204" pitchFamily="50" charset="-128"/>
                  <a:cs typeface="ヒラギノ丸ゴ Pro W4"/>
                </a:rPr>
                <a:t>公的保障と企業保障で不足する部分を私的保障で補う。</a:t>
              </a:r>
              <a:endParaRPr lang="en-US" altLang="ja-JP" sz="3600" b="1" dirty="0">
                <a:solidFill>
                  <a:schemeClr val="bg1">
                    <a:lumMod val="75000"/>
                  </a:schemeClr>
                </a:solidFill>
                <a:latin typeface="Meiryo UI" panose="020B0604030504040204" pitchFamily="50" charset="-128"/>
                <a:ea typeface="Meiryo UI" panose="020B0604030504040204" pitchFamily="50" charset="-128"/>
                <a:cs typeface="ヒラギノ丸ゴ Pro W4"/>
              </a:endParaRPr>
            </a:p>
          </p:txBody>
        </p:sp>
        <p:sp>
          <p:nvSpPr>
            <p:cNvPr id="26" name="正方形/長方形 25"/>
            <p:cNvSpPr/>
            <p:nvPr/>
          </p:nvSpPr>
          <p:spPr>
            <a:xfrm>
              <a:off x="198681" y="3414553"/>
              <a:ext cx="543739" cy="523220"/>
            </a:xfrm>
            <a:prstGeom prst="rect">
              <a:avLst/>
            </a:prstGeom>
          </p:spPr>
          <p:txBody>
            <a:bodyPr wrap="square">
              <a:spAutoFit/>
            </a:bodyPr>
            <a:lstStyle/>
            <a:p>
              <a:r>
                <a:rPr lang="ja-JP" altLang="en-US" sz="2800" dirty="0">
                  <a:solidFill>
                    <a:schemeClr val="bg1">
                      <a:lumMod val="75000"/>
                    </a:schemeClr>
                  </a:solidFill>
                  <a:latin typeface="Meiryo UI" panose="020B0604030504040204" pitchFamily="50" charset="-128"/>
                  <a:ea typeface="Meiryo UI" panose="020B0604030504040204" pitchFamily="50" charset="-128"/>
                </a:rPr>
                <a:t>③</a:t>
              </a:r>
            </a:p>
          </p:txBody>
        </p:sp>
      </p:grpSp>
      <p:sp>
        <p:nvSpPr>
          <p:cNvPr id="2" name="正方形/長方形 1">
            <a:extLst>
              <a:ext uri="{FF2B5EF4-FFF2-40B4-BE49-F238E27FC236}">
                <a16:creationId xmlns:a16="http://schemas.microsoft.com/office/drawing/2014/main" id="{1A270196-ADE4-D6C3-20B7-187FF5122806}"/>
              </a:ext>
            </a:extLst>
          </p:cNvPr>
          <p:cNvSpPr/>
          <p:nvPr/>
        </p:nvSpPr>
        <p:spPr>
          <a:xfrm>
            <a:off x="744275" y="4519841"/>
            <a:ext cx="142875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かぞくこうせい</a:t>
            </a:r>
            <a:endParaRPr kumimoji="1" lang="ja-JP" altLang="en-US" sz="1400" dirty="0">
              <a:solidFill>
                <a:schemeClr val="tx1"/>
              </a:solidFill>
            </a:endParaRPr>
          </a:p>
        </p:txBody>
      </p:sp>
      <p:sp>
        <p:nvSpPr>
          <p:cNvPr id="4" name="正方形/長方形 3">
            <a:extLst>
              <a:ext uri="{FF2B5EF4-FFF2-40B4-BE49-F238E27FC236}">
                <a16:creationId xmlns:a16="http://schemas.microsoft.com/office/drawing/2014/main" id="{71656269-80F7-4AC5-2BCD-FC251C829B42}"/>
              </a:ext>
            </a:extLst>
          </p:cNvPr>
          <p:cNvSpPr/>
          <p:nvPr/>
        </p:nvSpPr>
        <p:spPr>
          <a:xfrm>
            <a:off x="2676864" y="4507768"/>
            <a:ext cx="142875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ねんれい</a:t>
            </a:r>
            <a:endParaRPr kumimoji="1" lang="ja-JP" altLang="en-US" sz="1400" dirty="0">
              <a:solidFill>
                <a:schemeClr val="tx1"/>
              </a:solidFill>
            </a:endParaRPr>
          </a:p>
        </p:txBody>
      </p:sp>
      <p:sp>
        <p:nvSpPr>
          <p:cNvPr id="5" name="正方形/長方形 4">
            <a:extLst>
              <a:ext uri="{FF2B5EF4-FFF2-40B4-BE49-F238E27FC236}">
                <a16:creationId xmlns:a16="http://schemas.microsoft.com/office/drawing/2014/main" id="{95B21C1D-4ED3-F230-CCD5-0656DD5EA95F}"/>
              </a:ext>
            </a:extLst>
          </p:cNvPr>
          <p:cNvSpPr/>
          <p:nvPr/>
        </p:nvSpPr>
        <p:spPr>
          <a:xfrm>
            <a:off x="5753439" y="4505747"/>
            <a:ext cx="142875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ひつよう</a:t>
            </a:r>
            <a:endParaRPr kumimoji="1" lang="ja-JP" altLang="en-US" sz="1400" dirty="0">
              <a:solidFill>
                <a:schemeClr val="tx1"/>
              </a:solidFill>
            </a:endParaRPr>
          </a:p>
        </p:txBody>
      </p:sp>
      <p:sp>
        <p:nvSpPr>
          <p:cNvPr id="6" name="正方形/長方形 5">
            <a:extLst>
              <a:ext uri="{FF2B5EF4-FFF2-40B4-BE49-F238E27FC236}">
                <a16:creationId xmlns:a16="http://schemas.microsoft.com/office/drawing/2014/main" id="{958ED0C1-353F-0A40-8161-936D1E9E666C}"/>
              </a:ext>
            </a:extLst>
          </p:cNvPr>
          <p:cNvSpPr/>
          <p:nvPr/>
        </p:nvSpPr>
        <p:spPr>
          <a:xfrm>
            <a:off x="7058364" y="4498955"/>
            <a:ext cx="142875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ほしょう</a:t>
            </a:r>
            <a:endParaRPr kumimoji="1" lang="ja-JP" altLang="en-US" sz="1400" dirty="0">
              <a:solidFill>
                <a:schemeClr val="tx1"/>
              </a:solidFill>
            </a:endParaRPr>
          </a:p>
        </p:txBody>
      </p:sp>
      <p:sp>
        <p:nvSpPr>
          <p:cNvPr id="7" name="正方形/長方形 6">
            <a:extLst>
              <a:ext uri="{FF2B5EF4-FFF2-40B4-BE49-F238E27FC236}">
                <a16:creationId xmlns:a16="http://schemas.microsoft.com/office/drawing/2014/main" id="{5C8670E0-6308-8DE6-836A-F3AEF19347FC}"/>
              </a:ext>
            </a:extLst>
          </p:cNvPr>
          <p:cNvSpPr/>
          <p:nvPr/>
        </p:nvSpPr>
        <p:spPr>
          <a:xfrm>
            <a:off x="636192" y="5115502"/>
            <a:ext cx="142875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こと</a:t>
            </a:r>
            <a:endParaRPr kumimoji="1" lang="ja-JP" altLang="en-US" sz="1400" dirty="0">
              <a:solidFill>
                <a:schemeClr val="tx1"/>
              </a:solidFill>
            </a:endParaRPr>
          </a:p>
        </p:txBody>
      </p:sp>
      <p:sp>
        <p:nvSpPr>
          <p:cNvPr id="8" name="正方形/長方形 7">
            <a:extLst>
              <a:ext uri="{FF2B5EF4-FFF2-40B4-BE49-F238E27FC236}">
                <a16:creationId xmlns:a16="http://schemas.microsoft.com/office/drawing/2014/main" id="{4A0675FD-B6C1-F4CE-5FB9-A248F2627A63}"/>
              </a:ext>
            </a:extLst>
          </p:cNvPr>
          <p:cNvSpPr/>
          <p:nvPr/>
        </p:nvSpPr>
        <p:spPr>
          <a:xfrm>
            <a:off x="2846087" y="5116142"/>
            <a:ext cx="142875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rgbClr val="FF0000"/>
                </a:solidFill>
                <a:latin typeface="BIZ UDPゴシック" panose="020B0400000000000000" pitchFamily="50" charset="-128"/>
                <a:ea typeface="BIZ UDPゴシック" panose="020B0400000000000000" pitchFamily="50" charset="-128"/>
              </a:rPr>
              <a:t>せいかつ せっけい</a:t>
            </a:r>
            <a:endParaRPr kumimoji="1" lang="ja-JP" altLang="en-US" sz="1400" dirty="0">
              <a:solidFill>
                <a:srgbClr val="FF0000"/>
              </a:solidFill>
            </a:endParaRPr>
          </a:p>
        </p:txBody>
      </p:sp>
      <p:sp>
        <p:nvSpPr>
          <p:cNvPr id="9" name="正方形/長方形 8">
            <a:extLst>
              <a:ext uri="{FF2B5EF4-FFF2-40B4-BE49-F238E27FC236}">
                <a16:creationId xmlns:a16="http://schemas.microsoft.com/office/drawing/2014/main" id="{7DD5D0A7-41A8-9961-59EB-4384BB49CDCB}"/>
              </a:ext>
            </a:extLst>
          </p:cNvPr>
          <p:cNvSpPr/>
          <p:nvPr/>
        </p:nvSpPr>
        <p:spPr>
          <a:xfrm>
            <a:off x="4379517" y="5111288"/>
            <a:ext cx="142875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おう</a:t>
            </a:r>
            <a:endParaRPr kumimoji="1" lang="ja-JP" altLang="en-US" sz="1400" dirty="0">
              <a:solidFill>
                <a:schemeClr val="tx1"/>
              </a:solidFill>
            </a:endParaRPr>
          </a:p>
        </p:txBody>
      </p:sp>
      <p:sp>
        <p:nvSpPr>
          <p:cNvPr id="11" name="正方形/長方形 10">
            <a:extLst>
              <a:ext uri="{FF2B5EF4-FFF2-40B4-BE49-F238E27FC236}">
                <a16:creationId xmlns:a16="http://schemas.microsoft.com/office/drawing/2014/main" id="{A2D89797-B717-F7F7-0D00-7D2266143BD5}"/>
              </a:ext>
            </a:extLst>
          </p:cNvPr>
          <p:cNvSpPr/>
          <p:nvPr/>
        </p:nvSpPr>
        <p:spPr>
          <a:xfrm>
            <a:off x="238464" y="5700396"/>
            <a:ext cx="142875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そな</a:t>
            </a:r>
            <a:endParaRPr kumimoji="1" lang="ja-JP" altLang="en-US" sz="1400" dirty="0">
              <a:solidFill>
                <a:schemeClr val="tx1"/>
              </a:solidFill>
            </a:endParaRPr>
          </a:p>
        </p:txBody>
      </p:sp>
      <p:sp>
        <p:nvSpPr>
          <p:cNvPr id="12" name="正方形/長方形 11">
            <a:extLst>
              <a:ext uri="{FF2B5EF4-FFF2-40B4-BE49-F238E27FC236}">
                <a16:creationId xmlns:a16="http://schemas.microsoft.com/office/drawing/2014/main" id="{E73CA293-5B84-C579-40B6-80DB4AE02225}"/>
              </a:ext>
            </a:extLst>
          </p:cNvPr>
          <p:cNvSpPr/>
          <p:nvPr/>
        </p:nvSpPr>
        <p:spPr>
          <a:xfrm>
            <a:off x="1458650" y="5684145"/>
            <a:ext cx="142875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かんが</a:t>
            </a:r>
            <a:endParaRPr kumimoji="1" lang="ja-JP" altLang="en-US" sz="1400" dirty="0">
              <a:solidFill>
                <a:schemeClr val="tx1"/>
              </a:solidFill>
            </a:endParaRPr>
          </a:p>
        </p:txBody>
      </p:sp>
    </p:spTree>
    <p:extLst>
      <p:ext uri="{BB962C8B-B14F-4D97-AF65-F5344CB8AC3E}">
        <p14:creationId xmlns:p14="http://schemas.microsoft.com/office/powerpoint/2010/main" val="28286028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レーム 2"/>
          <p:cNvSpPr/>
          <p:nvPr/>
        </p:nvSpPr>
        <p:spPr>
          <a:xfrm>
            <a:off x="0" y="1"/>
            <a:ext cx="9144000" cy="6874074"/>
          </a:xfrm>
          <a:prstGeom prst="frame">
            <a:avLst>
              <a:gd name="adj1" fmla="val 13704"/>
            </a:avLst>
          </a:prstGeom>
          <a:solidFill>
            <a:srgbClr val="C0504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9" name="角丸四角形 8"/>
          <p:cNvSpPr/>
          <p:nvPr/>
        </p:nvSpPr>
        <p:spPr bwMode="white">
          <a:xfrm>
            <a:off x="304800" y="342901"/>
            <a:ext cx="8547100" cy="6135720"/>
          </a:xfrm>
          <a:prstGeom prst="roundRect">
            <a:avLst>
              <a:gd name="adj" fmla="val 2265"/>
            </a:avLst>
          </a:prstGeom>
          <a:solidFill>
            <a:schemeClr val="bg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latin typeface="ヒラギノ丸ゴ Pro W4"/>
              <a:ea typeface="ヒラギノ丸ゴ Pro W4"/>
              <a:cs typeface="ヒラギノ丸ゴ Pro W4"/>
            </a:endParaRPr>
          </a:p>
        </p:txBody>
      </p:sp>
      <p:sp>
        <p:nvSpPr>
          <p:cNvPr id="6" name="テキスト ボックス 5"/>
          <p:cNvSpPr txBox="1"/>
          <p:nvPr/>
        </p:nvSpPr>
        <p:spPr>
          <a:xfrm>
            <a:off x="304800" y="2835634"/>
            <a:ext cx="8428566" cy="1107996"/>
          </a:xfrm>
          <a:prstGeom prst="rect">
            <a:avLst/>
          </a:prstGeom>
          <a:noFill/>
        </p:spPr>
        <p:txBody>
          <a:bodyPr wrap="square" rtlCol="0">
            <a:spAutoFit/>
          </a:bodyPr>
          <a:lstStyle/>
          <a:p>
            <a:pPr algn="ctr"/>
            <a:r>
              <a:rPr lang="ja-JP" altLang="en-US" sz="6600" b="1" dirty="0">
                <a:solidFill>
                  <a:schemeClr val="accent2"/>
                </a:solidFill>
                <a:latin typeface="Meiryo UI" panose="020B0604030504040204" pitchFamily="50" charset="-128"/>
                <a:ea typeface="Meiryo UI" panose="020B0604030504040204" pitchFamily="50" charset="-128"/>
              </a:rPr>
              <a:t>４</a:t>
            </a:r>
            <a:r>
              <a:rPr lang="en-US" altLang="ja-JP" sz="6600" b="1" dirty="0">
                <a:solidFill>
                  <a:schemeClr val="accent2"/>
                </a:solidFill>
                <a:latin typeface="Meiryo UI" panose="020B0604030504040204" pitchFamily="50" charset="-128"/>
                <a:ea typeface="Meiryo UI" panose="020B0604030504040204" pitchFamily="50" charset="-128"/>
              </a:rPr>
              <a:t>. </a:t>
            </a:r>
            <a:r>
              <a:rPr kumimoji="1" lang="ja-JP" altLang="en-US" sz="6600" b="1" dirty="0">
                <a:solidFill>
                  <a:schemeClr val="accent2"/>
                </a:solidFill>
                <a:latin typeface="Meiryo UI" panose="020B0604030504040204" pitchFamily="50" charset="-128"/>
                <a:ea typeface="Meiryo UI" panose="020B0604030504040204" pitchFamily="50" charset="-128"/>
              </a:rPr>
              <a:t>まとめ</a:t>
            </a:r>
          </a:p>
        </p:txBody>
      </p:sp>
      <p:sp>
        <p:nvSpPr>
          <p:cNvPr id="2" name="スライド番号プレースホルダー 1"/>
          <p:cNvSpPr>
            <a:spLocks noGrp="1"/>
          </p:cNvSpPr>
          <p:nvPr>
            <p:ph type="sldNum" sz="quarter" idx="12"/>
          </p:nvPr>
        </p:nvSpPr>
        <p:spPr/>
        <p:txBody>
          <a:bodyPr/>
          <a:lstStyle/>
          <a:p>
            <a:fld id="{7B76553B-32E2-D644-9CD0-56FDA882EB90}" type="slidenum">
              <a:rPr kumimoji="1" lang="ja-JP" altLang="en-US" smtClean="0"/>
              <a:t>29</a:t>
            </a:fld>
            <a:endParaRPr kumimoji="1" lang="ja-JP" altLang="en-US"/>
          </a:p>
        </p:txBody>
      </p:sp>
    </p:spTree>
    <p:extLst>
      <p:ext uri="{BB962C8B-B14F-4D97-AF65-F5344CB8AC3E}">
        <p14:creationId xmlns:p14="http://schemas.microsoft.com/office/powerpoint/2010/main" val="28286028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0"/>
            <a:ext cx="9144000" cy="716948"/>
          </a:xfrm>
          <a:prstGeom prst="rect">
            <a:avLst/>
          </a:prstGeom>
          <a:solidFill>
            <a:schemeClr val="accent6">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445032" y="30760"/>
            <a:ext cx="392287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将来を考える</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11" name="正方形/長方形 10"/>
          <p:cNvSpPr/>
          <p:nvPr/>
        </p:nvSpPr>
        <p:spPr>
          <a:xfrm>
            <a:off x="461964" y="803202"/>
            <a:ext cx="8258703"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000" b="1" dirty="0">
                <a:solidFill>
                  <a:srgbClr val="17375E"/>
                </a:solidFill>
                <a:latin typeface="Meiryo UI" panose="020B0604030504040204" pitchFamily="50" charset="-128"/>
                <a:ea typeface="Meiryo UI" panose="020B0604030504040204" pitchFamily="50" charset="-128"/>
                <a:cs typeface="ヒラギノ丸ゴ ProN W4"/>
              </a:rPr>
              <a:t>将来の目標を持っていますか？</a:t>
            </a:r>
            <a:endParaRPr lang="en-US" altLang="ja-JP" sz="4000" b="1" dirty="0">
              <a:solidFill>
                <a:srgbClr val="17375E"/>
              </a:solidFill>
              <a:latin typeface="Meiryo UI" panose="020B0604030504040204" pitchFamily="50" charset="-128"/>
              <a:ea typeface="Meiryo UI" panose="020B0604030504040204" pitchFamily="50" charset="-128"/>
              <a:cs typeface="ヒラギノ丸ゴ ProN W4"/>
            </a:endParaRPr>
          </a:p>
        </p:txBody>
      </p:sp>
      <p:pic>
        <p:nvPicPr>
          <p:cNvPr id="9" name="図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88090" y="4173508"/>
            <a:ext cx="3044359" cy="2852588"/>
          </a:xfrm>
          <a:prstGeom prst="rect">
            <a:avLst/>
          </a:prstGeom>
        </p:spPr>
      </p:pic>
      <p:sp>
        <p:nvSpPr>
          <p:cNvPr id="4" name="スライド番号プレースホルダー 3"/>
          <p:cNvSpPr>
            <a:spLocks noGrp="1"/>
          </p:cNvSpPr>
          <p:nvPr>
            <p:ph type="sldNum" sz="quarter" idx="12"/>
          </p:nvPr>
        </p:nvSpPr>
        <p:spPr/>
        <p:txBody>
          <a:bodyPr/>
          <a:lstStyle/>
          <a:p>
            <a:fld id="{7B76553B-32E2-D644-9CD0-56FDA882EB90}" type="slidenum">
              <a:rPr kumimoji="1" lang="ja-JP" altLang="en-US" smtClean="0"/>
              <a:t>3</a:t>
            </a:fld>
            <a:endParaRPr kumimoji="1" lang="ja-JP" altLang="en-US"/>
          </a:p>
        </p:txBody>
      </p:sp>
      <p:sp>
        <p:nvSpPr>
          <p:cNvPr id="5" name="正方形/長方形 4">
            <a:extLst>
              <a:ext uri="{FF2B5EF4-FFF2-40B4-BE49-F238E27FC236}">
                <a16:creationId xmlns:a16="http://schemas.microsoft.com/office/drawing/2014/main" id="{92524817-FF3D-D816-9A90-39A949F3233C}"/>
              </a:ext>
            </a:extLst>
          </p:cNvPr>
          <p:cNvSpPr/>
          <p:nvPr/>
        </p:nvSpPr>
        <p:spPr>
          <a:xfrm>
            <a:off x="2879665" y="649174"/>
            <a:ext cx="972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もくひょう</a:t>
            </a:r>
            <a:endParaRPr kumimoji="1" lang="ja-JP" altLang="en-US" sz="1400" dirty="0">
              <a:solidFill>
                <a:schemeClr val="tx1"/>
              </a:solidFill>
            </a:endParaRPr>
          </a:p>
        </p:txBody>
      </p:sp>
      <p:grpSp>
        <p:nvGrpSpPr>
          <p:cNvPr id="30" name="グループ化 29">
            <a:extLst>
              <a:ext uri="{FF2B5EF4-FFF2-40B4-BE49-F238E27FC236}">
                <a16:creationId xmlns:a16="http://schemas.microsoft.com/office/drawing/2014/main" id="{B99C88AC-D87F-BE48-0758-2FE9CF4BAE9A}"/>
              </a:ext>
            </a:extLst>
          </p:cNvPr>
          <p:cNvGrpSpPr/>
          <p:nvPr/>
        </p:nvGrpSpPr>
        <p:grpSpPr>
          <a:xfrm>
            <a:off x="179959" y="5279261"/>
            <a:ext cx="5964907" cy="738649"/>
            <a:chOff x="179959" y="5279261"/>
            <a:chExt cx="5964907" cy="738649"/>
          </a:xfrm>
        </p:grpSpPr>
        <p:sp>
          <p:nvSpPr>
            <p:cNvPr id="12" name="正方形/長方形 11">
              <a:extLst>
                <a:ext uri="{FF2B5EF4-FFF2-40B4-BE49-F238E27FC236}">
                  <a16:creationId xmlns:a16="http://schemas.microsoft.com/office/drawing/2014/main" id="{D0D2D38C-AB48-4730-8442-45F746041F32}"/>
                </a:ext>
              </a:extLst>
            </p:cNvPr>
            <p:cNvSpPr/>
            <p:nvPr/>
          </p:nvSpPr>
          <p:spPr>
            <a:xfrm>
              <a:off x="179959" y="5477910"/>
              <a:ext cx="5964907" cy="540000"/>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17375E"/>
                  </a:solidFill>
                  <a:latin typeface="Meiryo UI" panose="020B0604030504040204" pitchFamily="50" charset="-128"/>
                  <a:ea typeface="Meiryo UI" panose="020B0604030504040204" pitchFamily="50" charset="-128"/>
                  <a:cs typeface="ヒラギノ丸ゴ ProN W4"/>
                </a:rPr>
                <a:t>生活設計とは、</a:t>
              </a:r>
              <a:endParaRPr lang="en-US" altLang="ja-JP" sz="3200" b="1" dirty="0">
                <a:solidFill>
                  <a:srgbClr val="17375E"/>
                </a:solidFill>
                <a:latin typeface="Meiryo UI" panose="020B0604030504040204" pitchFamily="50" charset="-128"/>
                <a:ea typeface="Meiryo UI" panose="020B0604030504040204" pitchFamily="50" charset="-128"/>
                <a:cs typeface="ヒラギノ丸ゴ ProN W4"/>
              </a:endParaRPr>
            </a:p>
          </p:txBody>
        </p:sp>
        <p:sp>
          <p:nvSpPr>
            <p:cNvPr id="18" name="正方形/長方形 17">
              <a:extLst>
                <a:ext uri="{FF2B5EF4-FFF2-40B4-BE49-F238E27FC236}">
                  <a16:creationId xmlns:a16="http://schemas.microsoft.com/office/drawing/2014/main" id="{ED43505B-B782-85B5-7408-2237D1E1F8D6}"/>
                </a:ext>
              </a:extLst>
            </p:cNvPr>
            <p:cNvSpPr/>
            <p:nvPr/>
          </p:nvSpPr>
          <p:spPr>
            <a:xfrm>
              <a:off x="425213" y="5279261"/>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せいかつせっけい</a:t>
              </a:r>
              <a:endParaRPr kumimoji="1" lang="ja-JP" altLang="en-US" sz="1400" dirty="0">
                <a:solidFill>
                  <a:schemeClr val="tx1"/>
                </a:solidFill>
              </a:endParaRPr>
            </a:p>
          </p:txBody>
        </p:sp>
      </p:grpSp>
      <p:sp>
        <p:nvSpPr>
          <p:cNvPr id="23" name="正方形/長方形 22">
            <a:extLst>
              <a:ext uri="{FF2B5EF4-FFF2-40B4-BE49-F238E27FC236}">
                <a16:creationId xmlns:a16="http://schemas.microsoft.com/office/drawing/2014/main" id="{138357EA-A87B-D767-A803-975091EA64BB}"/>
              </a:ext>
            </a:extLst>
          </p:cNvPr>
          <p:cNvSpPr/>
          <p:nvPr/>
        </p:nvSpPr>
        <p:spPr>
          <a:xfrm>
            <a:off x="1265783" y="656792"/>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しょうらい</a:t>
            </a:r>
            <a:endParaRPr kumimoji="1" lang="ja-JP" altLang="en-US" sz="1400" dirty="0">
              <a:solidFill>
                <a:schemeClr val="tx1"/>
              </a:solidFill>
            </a:endParaRPr>
          </a:p>
        </p:txBody>
      </p:sp>
      <p:sp>
        <p:nvSpPr>
          <p:cNvPr id="24" name="正方形/長方形 23">
            <a:extLst>
              <a:ext uri="{FF2B5EF4-FFF2-40B4-BE49-F238E27FC236}">
                <a16:creationId xmlns:a16="http://schemas.microsoft.com/office/drawing/2014/main" id="{A234232B-10B1-91BA-18E1-FBACA2D7B514}"/>
              </a:ext>
            </a:extLst>
          </p:cNvPr>
          <p:cNvSpPr/>
          <p:nvPr/>
        </p:nvSpPr>
        <p:spPr>
          <a:xfrm>
            <a:off x="311759" y="-57874"/>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しょうらい</a:t>
            </a:r>
            <a:endParaRPr kumimoji="1" lang="ja-JP" altLang="en-US" sz="1400" dirty="0">
              <a:solidFill>
                <a:schemeClr val="bg1"/>
              </a:solidFill>
            </a:endParaRPr>
          </a:p>
        </p:txBody>
      </p:sp>
      <p:sp>
        <p:nvSpPr>
          <p:cNvPr id="25" name="正方形/長方形 24">
            <a:extLst>
              <a:ext uri="{FF2B5EF4-FFF2-40B4-BE49-F238E27FC236}">
                <a16:creationId xmlns:a16="http://schemas.microsoft.com/office/drawing/2014/main" id="{0B4357A8-A1AF-95CC-6349-BF16EE3B7509}"/>
              </a:ext>
            </a:extLst>
          </p:cNvPr>
          <p:cNvSpPr/>
          <p:nvPr/>
        </p:nvSpPr>
        <p:spPr>
          <a:xfrm>
            <a:off x="1310368" y="-59542"/>
            <a:ext cx="111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かんが</a:t>
            </a:r>
            <a:endParaRPr kumimoji="1" lang="ja-JP" altLang="en-US" sz="1400" dirty="0">
              <a:solidFill>
                <a:schemeClr val="bg1"/>
              </a:solidFill>
            </a:endParaRPr>
          </a:p>
        </p:txBody>
      </p:sp>
      <p:sp>
        <p:nvSpPr>
          <p:cNvPr id="26" name="正方形/長方形 25">
            <a:extLst>
              <a:ext uri="{FF2B5EF4-FFF2-40B4-BE49-F238E27FC236}">
                <a16:creationId xmlns:a16="http://schemas.microsoft.com/office/drawing/2014/main" id="{A34814B9-C8B6-4297-C436-6159D8544346}"/>
              </a:ext>
            </a:extLst>
          </p:cNvPr>
          <p:cNvSpPr/>
          <p:nvPr/>
        </p:nvSpPr>
        <p:spPr>
          <a:xfrm>
            <a:off x="4050391" y="656792"/>
            <a:ext cx="972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も</a:t>
            </a:r>
            <a:endParaRPr kumimoji="1" lang="ja-JP" altLang="en-US" sz="1400" dirty="0">
              <a:solidFill>
                <a:schemeClr val="tx1"/>
              </a:solidFill>
            </a:endParaRPr>
          </a:p>
        </p:txBody>
      </p:sp>
      <p:grpSp>
        <p:nvGrpSpPr>
          <p:cNvPr id="31" name="グループ化 30">
            <a:extLst>
              <a:ext uri="{FF2B5EF4-FFF2-40B4-BE49-F238E27FC236}">
                <a16:creationId xmlns:a16="http://schemas.microsoft.com/office/drawing/2014/main" id="{FAE70706-13EC-1F10-7C3D-713B6E4F16EB}"/>
              </a:ext>
            </a:extLst>
          </p:cNvPr>
          <p:cNvGrpSpPr/>
          <p:nvPr/>
        </p:nvGrpSpPr>
        <p:grpSpPr>
          <a:xfrm>
            <a:off x="38117" y="5844853"/>
            <a:ext cx="7074002" cy="728010"/>
            <a:chOff x="38117" y="5844853"/>
            <a:chExt cx="7074002" cy="728010"/>
          </a:xfrm>
        </p:grpSpPr>
        <p:sp>
          <p:nvSpPr>
            <p:cNvPr id="13" name="正方形/長方形 12">
              <a:extLst>
                <a:ext uri="{FF2B5EF4-FFF2-40B4-BE49-F238E27FC236}">
                  <a16:creationId xmlns:a16="http://schemas.microsoft.com/office/drawing/2014/main" id="{FBADB4C4-5251-41C1-8FED-B8404F1B59AB}"/>
                </a:ext>
              </a:extLst>
            </p:cNvPr>
            <p:cNvSpPr/>
            <p:nvPr/>
          </p:nvSpPr>
          <p:spPr>
            <a:xfrm>
              <a:off x="179959" y="6032863"/>
              <a:ext cx="6932160" cy="540000"/>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17375E"/>
                  </a:solidFill>
                  <a:latin typeface="Meiryo UI" panose="020B0604030504040204" pitchFamily="50" charset="-128"/>
                  <a:ea typeface="Meiryo UI" panose="020B0604030504040204" pitchFamily="50" charset="-128"/>
                  <a:cs typeface="ヒラギノ丸ゴ ProN W4"/>
                </a:rPr>
                <a:t>自分の将来について</a:t>
              </a:r>
              <a:r>
                <a:rPr lang="ja-JP" altLang="en-US" sz="3200" b="1" dirty="0">
                  <a:solidFill>
                    <a:srgbClr val="FF0000"/>
                  </a:solidFill>
                  <a:latin typeface="Meiryo UI" panose="020B0604030504040204" pitchFamily="50" charset="-128"/>
                  <a:ea typeface="Meiryo UI" panose="020B0604030504040204" pitchFamily="50" charset="-128"/>
                  <a:cs typeface="ヒラギノ丸ゴ ProN W4"/>
                </a:rPr>
                <a:t>具体的に考える</a:t>
              </a:r>
              <a:r>
                <a:rPr lang="ja-JP" altLang="en-US" sz="3200" b="1" dirty="0">
                  <a:solidFill>
                    <a:schemeClr val="tx2">
                      <a:lumMod val="75000"/>
                    </a:schemeClr>
                  </a:solidFill>
                  <a:latin typeface="Meiryo UI" panose="020B0604030504040204" pitchFamily="50" charset="-128"/>
                  <a:ea typeface="Meiryo UI" panose="020B0604030504040204" pitchFamily="50" charset="-128"/>
                  <a:cs typeface="ヒラギノ丸ゴ ProN W4"/>
                </a:rPr>
                <a:t>こと</a:t>
              </a:r>
              <a:endParaRPr lang="en-US" altLang="ja-JP" sz="3200" b="1" dirty="0">
                <a:solidFill>
                  <a:schemeClr val="tx2">
                    <a:lumMod val="75000"/>
                  </a:schemeClr>
                </a:solidFill>
                <a:latin typeface="Meiryo UI" panose="020B0604030504040204" pitchFamily="50" charset="-128"/>
                <a:ea typeface="Meiryo UI" panose="020B0604030504040204" pitchFamily="50" charset="-128"/>
                <a:cs typeface="ヒラギノ丸ゴ ProN W4"/>
              </a:endParaRPr>
            </a:p>
          </p:txBody>
        </p:sp>
        <p:sp>
          <p:nvSpPr>
            <p:cNvPr id="20" name="正方形/長方形 19">
              <a:extLst>
                <a:ext uri="{FF2B5EF4-FFF2-40B4-BE49-F238E27FC236}">
                  <a16:creationId xmlns:a16="http://schemas.microsoft.com/office/drawing/2014/main" id="{490CCF6C-2DB8-258B-5EA2-D0DF682A900C}"/>
                </a:ext>
              </a:extLst>
            </p:cNvPr>
            <p:cNvSpPr/>
            <p:nvPr/>
          </p:nvSpPr>
          <p:spPr>
            <a:xfrm>
              <a:off x="38117" y="5861429"/>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じぶん</a:t>
              </a:r>
              <a:endParaRPr kumimoji="1" lang="ja-JP" altLang="en-US" sz="1400" dirty="0">
                <a:solidFill>
                  <a:schemeClr val="tx1"/>
                </a:solidFill>
              </a:endParaRPr>
            </a:p>
          </p:txBody>
        </p:sp>
        <p:sp>
          <p:nvSpPr>
            <p:cNvPr id="21" name="正方形/長方形 20">
              <a:extLst>
                <a:ext uri="{FF2B5EF4-FFF2-40B4-BE49-F238E27FC236}">
                  <a16:creationId xmlns:a16="http://schemas.microsoft.com/office/drawing/2014/main" id="{BB6C5836-2BFC-A586-5EC7-7F1BB3EF9DE3}"/>
                </a:ext>
              </a:extLst>
            </p:cNvPr>
            <p:cNvSpPr/>
            <p:nvPr/>
          </p:nvSpPr>
          <p:spPr>
            <a:xfrm>
              <a:off x="1238801" y="5861950"/>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しょうらい</a:t>
              </a:r>
              <a:endParaRPr kumimoji="1" lang="ja-JP" altLang="en-US" sz="1400" dirty="0">
                <a:solidFill>
                  <a:schemeClr val="tx1"/>
                </a:solidFill>
              </a:endParaRPr>
            </a:p>
          </p:txBody>
        </p:sp>
        <p:sp>
          <p:nvSpPr>
            <p:cNvPr id="22" name="正方形/長方形 21">
              <a:extLst>
                <a:ext uri="{FF2B5EF4-FFF2-40B4-BE49-F238E27FC236}">
                  <a16:creationId xmlns:a16="http://schemas.microsoft.com/office/drawing/2014/main" id="{41BC1E8E-4539-B045-1C8C-3431A157FA4B}"/>
                </a:ext>
              </a:extLst>
            </p:cNvPr>
            <p:cNvSpPr/>
            <p:nvPr/>
          </p:nvSpPr>
          <p:spPr>
            <a:xfrm>
              <a:off x="3588074" y="5844853"/>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rgbClr val="FF0000"/>
                  </a:solidFill>
                  <a:latin typeface="BIZ UDPゴシック" panose="020B0400000000000000" pitchFamily="50" charset="-128"/>
                  <a:ea typeface="BIZ UDPゴシック" panose="020B0400000000000000" pitchFamily="50" charset="-128"/>
                </a:rPr>
                <a:t>ぐたいてき</a:t>
              </a:r>
              <a:endParaRPr kumimoji="1" lang="ja-JP" altLang="en-US" sz="1400" dirty="0">
                <a:solidFill>
                  <a:srgbClr val="FF0000"/>
                </a:solidFill>
              </a:endParaRPr>
            </a:p>
          </p:txBody>
        </p:sp>
        <p:sp>
          <p:nvSpPr>
            <p:cNvPr id="27" name="正方形/長方形 26">
              <a:extLst>
                <a:ext uri="{FF2B5EF4-FFF2-40B4-BE49-F238E27FC236}">
                  <a16:creationId xmlns:a16="http://schemas.microsoft.com/office/drawing/2014/main" id="{996CCF5F-0688-ADC1-5BC5-31C095876CB1}"/>
                </a:ext>
              </a:extLst>
            </p:cNvPr>
            <p:cNvSpPr/>
            <p:nvPr/>
          </p:nvSpPr>
          <p:spPr>
            <a:xfrm>
              <a:off x="4756233" y="5848587"/>
              <a:ext cx="1224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rgbClr val="FF0000"/>
                  </a:solidFill>
                  <a:latin typeface="BIZ UDPゴシック" panose="020B0400000000000000" pitchFamily="50" charset="-128"/>
                  <a:ea typeface="BIZ UDPゴシック" panose="020B0400000000000000" pitchFamily="50" charset="-128"/>
                </a:rPr>
                <a:t>かんが</a:t>
              </a:r>
              <a:endParaRPr kumimoji="1" lang="ja-JP" altLang="en-US" sz="1400" dirty="0">
                <a:solidFill>
                  <a:srgbClr val="FF0000"/>
                </a:solidFill>
              </a:endParaRPr>
            </a:p>
          </p:txBody>
        </p:sp>
      </p:grpSp>
      <p:grpSp>
        <p:nvGrpSpPr>
          <p:cNvPr id="29" name="グループ化 28">
            <a:extLst>
              <a:ext uri="{FF2B5EF4-FFF2-40B4-BE49-F238E27FC236}">
                <a16:creationId xmlns:a16="http://schemas.microsoft.com/office/drawing/2014/main" id="{F162C712-E94B-52EF-C6BC-2B60DC7A1D60}"/>
              </a:ext>
            </a:extLst>
          </p:cNvPr>
          <p:cNvGrpSpPr/>
          <p:nvPr/>
        </p:nvGrpSpPr>
        <p:grpSpPr>
          <a:xfrm>
            <a:off x="179959" y="1486622"/>
            <a:ext cx="7251972" cy="3925897"/>
            <a:chOff x="179959" y="1486622"/>
            <a:chExt cx="7251972" cy="3925897"/>
          </a:xfrm>
        </p:grpSpPr>
        <p:grpSp>
          <p:nvGrpSpPr>
            <p:cNvPr id="3" name="グループ化 2"/>
            <p:cNvGrpSpPr/>
            <p:nvPr/>
          </p:nvGrpSpPr>
          <p:grpSpPr>
            <a:xfrm>
              <a:off x="179959" y="1486622"/>
              <a:ext cx="7251972" cy="3925897"/>
              <a:chOff x="-257785" y="2449767"/>
              <a:chExt cx="7251972" cy="3925897"/>
            </a:xfrm>
          </p:grpSpPr>
          <p:pic>
            <p:nvPicPr>
              <p:cNvPr id="7" name="図 6"/>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57785" y="2449767"/>
                <a:ext cx="7251972" cy="3925897"/>
              </a:xfrm>
              <a:prstGeom prst="round2DiagRect">
                <a:avLst>
                  <a:gd name="adj1" fmla="val 30295"/>
                  <a:gd name="adj2" fmla="val 27999"/>
                </a:avLst>
              </a:prstGeom>
            </p:spPr>
          </p:pic>
          <p:sp>
            <p:nvSpPr>
              <p:cNvPr id="17" name="テキスト ボックス 16"/>
              <p:cNvSpPr txBox="1"/>
              <p:nvPr/>
            </p:nvSpPr>
            <p:spPr>
              <a:xfrm>
                <a:off x="788883" y="3059026"/>
                <a:ext cx="5735513" cy="2703882"/>
              </a:xfrm>
              <a:prstGeom prst="rect">
                <a:avLst/>
              </a:prstGeom>
              <a:noFill/>
            </p:spPr>
            <p:txBody>
              <a:bodyPr wrap="square" rtlCol="0">
                <a:spAutoFit/>
              </a:bodyPr>
              <a:lstStyle/>
              <a:p>
                <a:pPr>
                  <a:lnSpc>
                    <a:spcPts val="4600"/>
                  </a:lnSpc>
                  <a:spcBef>
                    <a:spcPts val="400"/>
                  </a:spcBef>
                  <a:spcAft>
                    <a:spcPts val="400"/>
                  </a:spcAft>
                </a:pPr>
                <a:r>
                  <a:rPr kumimoji="1" lang="ja-JP" altLang="en-US" sz="3600" b="1" dirty="0">
                    <a:solidFill>
                      <a:schemeClr val="tx1">
                        <a:lumMod val="85000"/>
                        <a:lumOff val="15000"/>
                      </a:schemeClr>
                    </a:solidFill>
                    <a:latin typeface="Meiryo UI" panose="020B0604030504040204" pitchFamily="50" charset="-128"/>
                    <a:ea typeface="Meiryo UI" panose="020B0604030504040204" pitchFamily="50" charset="-128"/>
                    <a:cs typeface="ヒラギノ丸ゴ Pro W4"/>
                  </a:rPr>
                  <a:t>・卒業後はどうしたい</a:t>
                </a:r>
                <a:r>
                  <a:rPr kumimoji="1" lang="en-US" altLang="ja-JP" sz="3600" b="1" dirty="0">
                    <a:solidFill>
                      <a:schemeClr val="tx1">
                        <a:lumMod val="85000"/>
                        <a:lumOff val="15000"/>
                      </a:schemeClr>
                    </a:solidFill>
                    <a:latin typeface="Meiryo UI" panose="020B0604030504040204" pitchFamily="50" charset="-128"/>
                    <a:ea typeface="Meiryo UI" panose="020B0604030504040204" pitchFamily="50" charset="-128"/>
                    <a:cs typeface="ヒラギノ丸ゴ Pro W4"/>
                  </a:rPr>
                  <a:t>…</a:t>
                </a:r>
                <a:r>
                  <a:rPr kumimoji="1" lang="ja-JP" altLang="en-US" sz="3600" b="1" dirty="0">
                    <a:solidFill>
                      <a:schemeClr val="tx1">
                        <a:lumMod val="85000"/>
                        <a:lumOff val="15000"/>
                      </a:schemeClr>
                    </a:solidFill>
                    <a:latin typeface="Meiryo UI" panose="020B0604030504040204" pitchFamily="50" charset="-128"/>
                    <a:ea typeface="Meiryo UI" panose="020B0604030504040204" pitchFamily="50" charset="-128"/>
                    <a:cs typeface="ヒラギノ丸ゴ Pro W4"/>
                  </a:rPr>
                  <a:t>？</a:t>
                </a:r>
                <a:endParaRPr kumimoji="1" lang="en-US" altLang="ja-JP" sz="1050" b="1" dirty="0">
                  <a:solidFill>
                    <a:schemeClr val="tx1">
                      <a:lumMod val="85000"/>
                      <a:lumOff val="15000"/>
                    </a:schemeClr>
                  </a:solidFill>
                  <a:latin typeface="Meiryo UI" panose="020B0604030504040204" pitchFamily="50" charset="-128"/>
                  <a:ea typeface="Meiryo UI" panose="020B0604030504040204" pitchFamily="50" charset="-128"/>
                  <a:cs typeface="ヒラギノ丸ゴ Pro W4"/>
                </a:endParaRPr>
              </a:p>
              <a:p>
                <a:pPr>
                  <a:lnSpc>
                    <a:spcPts val="4600"/>
                  </a:lnSpc>
                  <a:spcBef>
                    <a:spcPts val="400"/>
                  </a:spcBef>
                  <a:spcAft>
                    <a:spcPts val="400"/>
                  </a:spcAft>
                </a:pPr>
                <a:r>
                  <a:rPr kumimoji="1" lang="ja-JP" altLang="en-US" sz="3600" b="1" dirty="0">
                    <a:solidFill>
                      <a:schemeClr val="tx1">
                        <a:lumMod val="85000"/>
                        <a:lumOff val="15000"/>
                      </a:schemeClr>
                    </a:solidFill>
                    <a:latin typeface="Meiryo UI" panose="020B0604030504040204" pitchFamily="50" charset="-128"/>
                    <a:ea typeface="Meiryo UI" panose="020B0604030504040204" pitchFamily="50" charset="-128"/>
                    <a:cs typeface="ヒラギノ丸ゴ Pro W4"/>
                  </a:rPr>
                  <a:t>・どんな職業に就きたい</a:t>
                </a:r>
                <a:r>
                  <a:rPr kumimoji="1" lang="en-US" altLang="ja-JP" sz="3600" b="1" dirty="0">
                    <a:solidFill>
                      <a:schemeClr val="tx1">
                        <a:lumMod val="85000"/>
                        <a:lumOff val="15000"/>
                      </a:schemeClr>
                    </a:solidFill>
                    <a:latin typeface="Meiryo UI" panose="020B0604030504040204" pitchFamily="50" charset="-128"/>
                    <a:ea typeface="Meiryo UI" panose="020B0604030504040204" pitchFamily="50" charset="-128"/>
                    <a:cs typeface="ヒラギノ丸ゴ Pro W4"/>
                  </a:rPr>
                  <a:t>…</a:t>
                </a:r>
                <a:r>
                  <a:rPr kumimoji="1" lang="ja-JP" altLang="en-US" sz="3600" b="1" dirty="0">
                    <a:solidFill>
                      <a:schemeClr val="tx1">
                        <a:lumMod val="85000"/>
                        <a:lumOff val="15000"/>
                      </a:schemeClr>
                    </a:solidFill>
                    <a:latin typeface="Meiryo UI" panose="020B0604030504040204" pitchFamily="50" charset="-128"/>
                    <a:ea typeface="Meiryo UI" panose="020B0604030504040204" pitchFamily="50" charset="-128"/>
                    <a:cs typeface="ヒラギノ丸ゴ Pro W4"/>
                  </a:rPr>
                  <a:t>？</a:t>
                </a:r>
                <a:endParaRPr kumimoji="1" lang="en-US" altLang="ja-JP" sz="1050" b="1" dirty="0">
                  <a:solidFill>
                    <a:schemeClr val="tx1">
                      <a:lumMod val="85000"/>
                      <a:lumOff val="15000"/>
                    </a:schemeClr>
                  </a:solidFill>
                  <a:latin typeface="Meiryo UI" panose="020B0604030504040204" pitchFamily="50" charset="-128"/>
                  <a:ea typeface="Meiryo UI" panose="020B0604030504040204" pitchFamily="50" charset="-128"/>
                  <a:cs typeface="ヒラギノ丸ゴ Pro W4"/>
                </a:endParaRPr>
              </a:p>
              <a:p>
                <a:pPr>
                  <a:lnSpc>
                    <a:spcPts val="4600"/>
                  </a:lnSpc>
                  <a:spcBef>
                    <a:spcPts val="400"/>
                  </a:spcBef>
                  <a:spcAft>
                    <a:spcPts val="400"/>
                  </a:spcAft>
                </a:pPr>
                <a:r>
                  <a:rPr lang="ja-JP" altLang="en-US" sz="3600" b="1" dirty="0">
                    <a:solidFill>
                      <a:schemeClr val="tx1">
                        <a:lumMod val="85000"/>
                        <a:lumOff val="15000"/>
                      </a:schemeClr>
                    </a:solidFill>
                    <a:latin typeface="Meiryo UI" panose="020B0604030504040204" pitchFamily="50" charset="-128"/>
                    <a:ea typeface="Meiryo UI" panose="020B0604030504040204" pitchFamily="50" charset="-128"/>
                    <a:cs typeface="ヒラギノ丸ゴ Pro W4"/>
                  </a:rPr>
                  <a:t>・結婚したい</a:t>
                </a:r>
                <a:r>
                  <a:rPr lang="en-US" altLang="ja-JP" sz="3600" b="1" dirty="0">
                    <a:solidFill>
                      <a:schemeClr val="tx1">
                        <a:lumMod val="85000"/>
                        <a:lumOff val="15000"/>
                      </a:schemeClr>
                    </a:solidFill>
                    <a:latin typeface="Meiryo UI" panose="020B0604030504040204" pitchFamily="50" charset="-128"/>
                    <a:ea typeface="Meiryo UI" panose="020B0604030504040204" pitchFamily="50" charset="-128"/>
                    <a:cs typeface="ヒラギノ丸ゴ Pro W4"/>
                  </a:rPr>
                  <a:t>…</a:t>
                </a:r>
                <a:r>
                  <a:rPr lang="ja-JP" altLang="en-US" sz="3600" b="1" dirty="0">
                    <a:solidFill>
                      <a:schemeClr val="tx1">
                        <a:lumMod val="85000"/>
                        <a:lumOff val="15000"/>
                      </a:schemeClr>
                    </a:solidFill>
                    <a:latin typeface="Meiryo UI" panose="020B0604030504040204" pitchFamily="50" charset="-128"/>
                    <a:ea typeface="Meiryo UI" panose="020B0604030504040204" pitchFamily="50" charset="-128"/>
                    <a:cs typeface="ヒラギノ丸ゴ Pro W4"/>
                  </a:rPr>
                  <a:t>？</a:t>
                </a:r>
                <a:endParaRPr lang="en-US" altLang="ja-JP" sz="1050" b="1" dirty="0">
                  <a:solidFill>
                    <a:schemeClr val="tx1">
                      <a:lumMod val="85000"/>
                      <a:lumOff val="15000"/>
                    </a:schemeClr>
                  </a:solidFill>
                  <a:latin typeface="Meiryo UI" panose="020B0604030504040204" pitchFamily="50" charset="-128"/>
                  <a:ea typeface="Meiryo UI" panose="020B0604030504040204" pitchFamily="50" charset="-128"/>
                  <a:cs typeface="ヒラギノ丸ゴ Pro W4"/>
                </a:endParaRPr>
              </a:p>
              <a:p>
                <a:pPr>
                  <a:lnSpc>
                    <a:spcPts val="4600"/>
                  </a:lnSpc>
                  <a:spcBef>
                    <a:spcPts val="400"/>
                  </a:spcBef>
                  <a:spcAft>
                    <a:spcPts val="400"/>
                  </a:spcAft>
                </a:pPr>
                <a:r>
                  <a:rPr kumimoji="1" lang="ja-JP" altLang="en-US" sz="3600" b="1" dirty="0">
                    <a:solidFill>
                      <a:schemeClr val="tx1">
                        <a:lumMod val="85000"/>
                        <a:lumOff val="15000"/>
                      </a:schemeClr>
                    </a:solidFill>
                    <a:latin typeface="Meiryo UI" panose="020B0604030504040204" pitchFamily="50" charset="-128"/>
                    <a:ea typeface="Meiryo UI" panose="020B0604030504040204" pitchFamily="50" charset="-128"/>
                    <a:cs typeface="ヒラギノ丸ゴ Pro W4"/>
                  </a:rPr>
                  <a:t>・子どもはほしい</a:t>
                </a:r>
                <a:r>
                  <a:rPr kumimoji="1" lang="en-US" altLang="ja-JP" sz="3600" b="1" dirty="0">
                    <a:solidFill>
                      <a:schemeClr val="tx1">
                        <a:lumMod val="85000"/>
                        <a:lumOff val="15000"/>
                      </a:schemeClr>
                    </a:solidFill>
                    <a:latin typeface="Meiryo UI" panose="020B0604030504040204" pitchFamily="50" charset="-128"/>
                    <a:ea typeface="Meiryo UI" panose="020B0604030504040204" pitchFamily="50" charset="-128"/>
                    <a:cs typeface="ヒラギノ丸ゴ Pro W4"/>
                  </a:rPr>
                  <a:t>…</a:t>
                </a:r>
                <a:r>
                  <a:rPr kumimoji="1" lang="ja-JP" altLang="en-US" sz="3600" b="1" dirty="0">
                    <a:solidFill>
                      <a:schemeClr val="tx1">
                        <a:lumMod val="85000"/>
                        <a:lumOff val="15000"/>
                      </a:schemeClr>
                    </a:solidFill>
                    <a:latin typeface="Meiryo UI" panose="020B0604030504040204" pitchFamily="50" charset="-128"/>
                    <a:ea typeface="Meiryo UI" panose="020B0604030504040204" pitchFamily="50" charset="-128"/>
                    <a:cs typeface="ヒラギノ丸ゴ Pro W4"/>
                  </a:rPr>
                  <a:t>？</a:t>
                </a:r>
                <a:endParaRPr kumimoji="1" lang="en-US" altLang="ja-JP" sz="3600" b="1" dirty="0">
                  <a:solidFill>
                    <a:schemeClr val="tx1">
                      <a:lumMod val="85000"/>
                      <a:lumOff val="15000"/>
                    </a:schemeClr>
                  </a:solidFill>
                  <a:latin typeface="Meiryo UI" panose="020B0604030504040204" pitchFamily="50" charset="-128"/>
                  <a:ea typeface="Meiryo UI" panose="020B0604030504040204" pitchFamily="50" charset="-128"/>
                  <a:cs typeface="ヒラギノ丸ゴ Pro W4"/>
                </a:endParaRPr>
              </a:p>
            </p:txBody>
          </p:sp>
        </p:grpSp>
        <p:sp>
          <p:nvSpPr>
            <p:cNvPr id="8" name="正方形/長方形 7">
              <a:extLst>
                <a:ext uri="{FF2B5EF4-FFF2-40B4-BE49-F238E27FC236}">
                  <a16:creationId xmlns:a16="http://schemas.microsoft.com/office/drawing/2014/main" id="{B7A93E7D-4FAD-C3B3-9790-B9078501FF69}"/>
                </a:ext>
              </a:extLst>
            </p:cNvPr>
            <p:cNvSpPr/>
            <p:nvPr/>
          </p:nvSpPr>
          <p:spPr>
            <a:xfrm>
              <a:off x="1770193" y="1914365"/>
              <a:ext cx="972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そつぎょうご</a:t>
              </a:r>
              <a:endParaRPr kumimoji="1" lang="ja-JP" altLang="en-US" sz="1400" dirty="0">
                <a:solidFill>
                  <a:schemeClr val="tx1"/>
                </a:solidFill>
              </a:endParaRPr>
            </a:p>
          </p:txBody>
        </p:sp>
        <p:sp>
          <p:nvSpPr>
            <p:cNvPr id="14" name="正方形/長方形 13">
              <a:extLst>
                <a:ext uri="{FF2B5EF4-FFF2-40B4-BE49-F238E27FC236}">
                  <a16:creationId xmlns:a16="http://schemas.microsoft.com/office/drawing/2014/main" id="{32D4CCF4-557E-4E6A-1BF0-FB6276247C8D}"/>
                </a:ext>
              </a:extLst>
            </p:cNvPr>
            <p:cNvSpPr/>
            <p:nvPr/>
          </p:nvSpPr>
          <p:spPr>
            <a:xfrm>
              <a:off x="2644969" y="2600385"/>
              <a:ext cx="972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しょくぎょう</a:t>
              </a:r>
              <a:endParaRPr kumimoji="1" lang="ja-JP" altLang="en-US" sz="1400" dirty="0">
                <a:solidFill>
                  <a:schemeClr val="tx1"/>
                </a:solidFill>
              </a:endParaRPr>
            </a:p>
          </p:txBody>
        </p:sp>
        <p:sp>
          <p:nvSpPr>
            <p:cNvPr id="15" name="正方形/長方形 14">
              <a:extLst>
                <a:ext uri="{FF2B5EF4-FFF2-40B4-BE49-F238E27FC236}">
                  <a16:creationId xmlns:a16="http://schemas.microsoft.com/office/drawing/2014/main" id="{E7587779-1D20-198F-4B18-8080709F2326}"/>
                </a:ext>
              </a:extLst>
            </p:cNvPr>
            <p:cNvSpPr/>
            <p:nvPr/>
          </p:nvSpPr>
          <p:spPr>
            <a:xfrm>
              <a:off x="3695210" y="2600385"/>
              <a:ext cx="972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つ</a:t>
              </a:r>
              <a:endParaRPr kumimoji="1" lang="ja-JP" altLang="en-US" sz="1400" dirty="0">
                <a:solidFill>
                  <a:schemeClr val="tx1"/>
                </a:solidFill>
              </a:endParaRPr>
            </a:p>
          </p:txBody>
        </p:sp>
        <p:sp>
          <p:nvSpPr>
            <p:cNvPr id="16" name="正方形/長方形 15">
              <a:extLst>
                <a:ext uri="{FF2B5EF4-FFF2-40B4-BE49-F238E27FC236}">
                  <a16:creationId xmlns:a16="http://schemas.microsoft.com/office/drawing/2014/main" id="{4845BA2D-A82C-4D71-14A6-457C80954A08}"/>
                </a:ext>
              </a:extLst>
            </p:cNvPr>
            <p:cNvSpPr/>
            <p:nvPr/>
          </p:nvSpPr>
          <p:spPr>
            <a:xfrm>
              <a:off x="1525911" y="3302200"/>
              <a:ext cx="972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けっこん</a:t>
              </a:r>
              <a:endParaRPr kumimoji="1" lang="ja-JP" altLang="en-US" sz="1400" dirty="0">
                <a:solidFill>
                  <a:schemeClr val="tx1"/>
                </a:solidFill>
              </a:endParaRPr>
            </a:p>
          </p:txBody>
        </p:sp>
        <p:sp>
          <p:nvSpPr>
            <p:cNvPr id="28" name="正方形/長方形 27">
              <a:extLst>
                <a:ext uri="{FF2B5EF4-FFF2-40B4-BE49-F238E27FC236}">
                  <a16:creationId xmlns:a16="http://schemas.microsoft.com/office/drawing/2014/main" id="{DDCD5A5E-9074-7954-0189-5A415CD40270}"/>
                </a:ext>
              </a:extLst>
            </p:cNvPr>
            <p:cNvSpPr/>
            <p:nvPr/>
          </p:nvSpPr>
          <p:spPr>
            <a:xfrm>
              <a:off x="1286912" y="3973557"/>
              <a:ext cx="972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こ</a:t>
              </a:r>
              <a:endParaRPr kumimoji="1" lang="ja-JP" altLang="en-US" sz="1400" dirty="0">
                <a:solidFill>
                  <a:schemeClr val="tx1"/>
                </a:solidFill>
              </a:endParaRPr>
            </a:p>
          </p:txBody>
        </p:sp>
      </p:grpSp>
    </p:spTree>
    <p:extLst>
      <p:ext uri="{BB962C8B-B14F-4D97-AF65-F5344CB8AC3E}">
        <p14:creationId xmlns:p14="http://schemas.microsoft.com/office/powerpoint/2010/main" val="2226441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0" y="0"/>
            <a:ext cx="9144000" cy="716948"/>
          </a:xfrm>
          <a:prstGeom prst="rect">
            <a:avLst/>
          </a:prstGeom>
          <a:solidFill>
            <a:srgbClr val="C0504D"/>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bwMode="white">
          <a:xfrm>
            <a:off x="461965" y="30760"/>
            <a:ext cx="392287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000" b="1" dirty="0">
                <a:solidFill>
                  <a:srgbClr val="FFFFFF"/>
                </a:solidFill>
                <a:latin typeface="Meiryo UI" panose="020B0604030504040204" pitchFamily="50" charset="-128"/>
                <a:ea typeface="Meiryo UI" panose="020B0604030504040204" pitchFamily="50" charset="-128"/>
                <a:cs typeface="ヒラギノ角ゴ ProN W6"/>
              </a:rPr>
              <a:t>まとめ</a:t>
            </a:r>
            <a:endParaRPr lang="en-US" altLang="ja-JP" sz="30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2" name="スライド番号プレースホルダー 1"/>
          <p:cNvSpPr>
            <a:spLocks noGrp="1"/>
          </p:cNvSpPr>
          <p:nvPr>
            <p:ph type="sldNum" sz="quarter" idx="12"/>
          </p:nvPr>
        </p:nvSpPr>
        <p:spPr/>
        <p:txBody>
          <a:bodyPr/>
          <a:lstStyle/>
          <a:p>
            <a:fld id="{7B76553B-32E2-D644-9CD0-56FDA882EB90}" type="slidenum">
              <a:rPr kumimoji="1" lang="ja-JP" altLang="en-US" smtClean="0"/>
              <a:t>30</a:t>
            </a:fld>
            <a:endParaRPr kumimoji="1" lang="ja-JP" altLang="en-US"/>
          </a:p>
        </p:txBody>
      </p:sp>
      <p:grpSp>
        <p:nvGrpSpPr>
          <p:cNvPr id="12" name="グループ化 11">
            <a:extLst>
              <a:ext uri="{FF2B5EF4-FFF2-40B4-BE49-F238E27FC236}">
                <a16:creationId xmlns:a16="http://schemas.microsoft.com/office/drawing/2014/main" id="{A0CC9717-2E37-15BA-D030-982B629C644C}"/>
              </a:ext>
            </a:extLst>
          </p:cNvPr>
          <p:cNvGrpSpPr/>
          <p:nvPr/>
        </p:nvGrpSpPr>
        <p:grpSpPr>
          <a:xfrm>
            <a:off x="186322" y="747009"/>
            <a:ext cx="8910053" cy="1099763"/>
            <a:chOff x="186322" y="747009"/>
            <a:chExt cx="8910053" cy="1099763"/>
          </a:xfrm>
        </p:grpSpPr>
        <p:grpSp>
          <p:nvGrpSpPr>
            <p:cNvPr id="3" name="グループ化 2"/>
            <p:cNvGrpSpPr/>
            <p:nvPr/>
          </p:nvGrpSpPr>
          <p:grpSpPr>
            <a:xfrm>
              <a:off x="186322" y="976721"/>
              <a:ext cx="8865774" cy="870051"/>
              <a:chOff x="190095" y="976721"/>
              <a:chExt cx="8953904" cy="870051"/>
            </a:xfrm>
          </p:grpSpPr>
          <p:sp>
            <p:nvSpPr>
              <p:cNvPr id="17" name="正方形/長方形 16"/>
              <p:cNvSpPr/>
              <p:nvPr/>
            </p:nvSpPr>
            <p:spPr>
              <a:xfrm>
                <a:off x="610248" y="1121590"/>
                <a:ext cx="8533751"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b="1" dirty="0">
                    <a:solidFill>
                      <a:srgbClr val="FF0000"/>
                    </a:solidFill>
                    <a:latin typeface="Meiryo UI" panose="020B0604030504040204" pitchFamily="50" charset="-128"/>
                    <a:ea typeface="Meiryo UI" panose="020B0604030504040204" pitchFamily="50" charset="-128"/>
                    <a:cs typeface="ヒラギノ丸ゴ Pro W4"/>
                  </a:rPr>
                  <a:t>生活設計</a:t>
                </a:r>
                <a:r>
                  <a:rPr lang="ja-JP" altLang="en-US" sz="3600" b="1" dirty="0">
                    <a:solidFill>
                      <a:schemeClr val="tx2">
                        <a:lumMod val="75000"/>
                      </a:schemeClr>
                    </a:solidFill>
                    <a:latin typeface="Meiryo UI" panose="020B0604030504040204" pitchFamily="50" charset="-128"/>
                    <a:ea typeface="Meiryo UI" panose="020B0604030504040204" pitchFamily="50" charset="-128"/>
                    <a:cs typeface="ヒラギノ丸ゴ Pro W4"/>
                  </a:rPr>
                  <a:t>と</a:t>
                </a:r>
                <a:r>
                  <a:rPr lang="ja-JP" altLang="en-US" sz="3600" b="1" dirty="0">
                    <a:solidFill>
                      <a:srgbClr val="FF0000"/>
                    </a:solidFill>
                    <a:latin typeface="Meiryo UI" panose="020B0604030504040204" pitchFamily="50" charset="-128"/>
                    <a:ea typeface="Meiryo UI" panose="020B0604030504040204" pitchFamily="50" charset="-128"/>
                    <a:cs typeface="ヒラギノ丸ゴ Pro W4"/>
                  </a:rPr>
                  <a:t>資金計画</a:t>
                </a:r>
                <a:r>
                  <a:rPr lang="ja-JP" altLang="en-US" sz="3600" b="1" dirty="0">
                    <a:solidFill>
                      <a:schemeClr val="tx2">
                        <a:lumMod val="75000"/>
                      </a:schemeClr>
                    </a:solidFill>
                    <a:latin typeface="Meiryo UI" panose="020B0604030504040204" pitchFamily="50" charset="-128"/>
                    <a:ea typeface="Meiryo UI" panose="020B0604030504040204" pitchFamily="50" charset="-128"/>
                    <a:cs typeface="ヒラギノ丸ゴ Pro W4"/>
                  </a:rPr>
                  <a:t>は、セットで考える必要がある。</a:t>
                </a:r>
                <a:endParaRPr lang="en-US" altLang="ja-JP" sz="3600" b="1" dirty="0">
                  <a:solidFill>
                    <a:schemeClr val="tx2">
                      <a:lumMod val="75000"/>
                    </a:schemeClr>
                  </a:solidFill>
                  <a:latin typeface="Meiryo UI" panose="020B0604030504040204" pitchFamily="50" charset="-128"/>
                  <a:ea typeface="Meiryo UI" panose="020B0604030504040204" pitchFamily="50" charset="-128"/>
                  <a:cs typeface="ヒラギノ丸ゴ Pro W4"/>
                </a:endParaRPr>
              </a:p>
            </p:txBody>
          </p:sp>
          <p:sp>
            <p:nvSpPr>
              <p:cNvPr id="18" name="正方形/長方形 17"/>
              <p:cNvSpPr/>
              <p:nvPr/>
            </p:nvSpPr>
            <p:spPr>
              <a:xfrm>
                <a:off x="190095" y="976721"/>
                <a:ext cx="543739" cy="523220"/>
              </a:xfrm>
              <a:prstGeom prst="rect">
                <a:avLst/>
              </a:prstGeom>
            </p:spPr>
            <p:txBody>
              <a:bodyPr wrap="none">
                <a:spAutoFit/>
              </a:bodyPr>
              <a:lstStyle/>
              <a:p>
                <a:r>
                  <a:rPr lang="ja-JP" altLang="en-US" sz="2800" dirty="0">
                    <a:solidFill>
                      <a:schemeClr val="tx2">
                        <a:lumMod val="75000"/>
                      </a:schemeClr>
                    </a:solidFill>
                    <a:latin typeface="Meiryo UI" panose="020B0604030504040204" pitchFamily="50" charset="-128"/>
                    <a:ea typeface="Meiryo UI" panose="020B0604030504040204" pitchFamily="50" charset="-128"/>
                    <a:cs typeface="ヒラギノ丸ゴ Pro W4"/>
                  </a:rPr>
                  <a:t>①</a:t>
                </a:r>
                <a:endParaRPr lang="ja-JP" altLang="en-US" sz="2800" dirty="0">
                  <a:solidFill>
                    <a:schemeClr val="tx2">
                      <a:lumMod val="75000"/>
                    </a:schemeClr>
                  </a:solidFill>
                </a:endParaRPr>
              </a:p>
            </p:txBody>
          </p:sp>
        </p:grpSp>
        <p:sp>
          <p:nvSpPr>
            <p:cNvPr id="7" name="正方形/長方形 6">
              <a:extLst>
                <a:ext uri="{FF2B5EF4-FFF2-40B4-BE49-F238E27FC236}">
                  <a16:creationId xmlns:a16="http://schemas.microsoft.com/office/drawing/2014/main" id="{F4CB3EB9-CFCA-1117-9CF1-78D2A53851C0}"/>
                </a:ext>
              </a:extLst>
            </p:cNvPr>
            <p:cNvSpPr/>
            <p:nvPr/>
          </p:nvSpPr>
          <p:spPr>
            <a:xfrm>
              <a:off x="724512" y="748739"/>
              <a:ext cx="1790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rgbClr val="FF0000"/>
                  </a:solidFill>
                  <a:latin typeface="BIZ UDPゴシック" panose="020B0400000000000000" pitchFamily="50" charset="-128"/>
                  <a:ea typeface="BIZ UDPゴシック" panose="020B0400000000000000" pitchFamily="50" charset="-128"/>
                </a:rPr>
                <a:t>せいかつ せっけい</a:t>
              </a:r>
              <a:endParaRPr kumimoji="1" lang="ja-JP" altLang="en-US" sz="1400" dirty="0">
                <a:solidFill>
                  <a:srgbClr val="FF0000"/>
                </a:solidFill>
              </a:endParaRPr>
            </a:p>
          </p:txBody>
        </p:sp>
        <p:sp>
          <p:nvSpPr>
            <p:cNvPr id="8" name="正方形/長方形 7">
              <a:extLst>
                <a:ext uri="{FF2B5EF4-FFF2-40B4-BE49-F238E27FC236}">
                  <a16:creationId xmlns:a16="http://schemas.microsoft.com/office/drawing/2014/main" id="{F7896CC0-8FC0-6E34-DC10-DA0ADDB25476}"/>
                </a:ext>
              </a:extLst>
            </p:cNvPr>
            <p:cNvSpPr/>
            <p:nvPr/>
          </p:nvSpPr>
          <p:spPr>
            <a:xfrm>
              <a:off x="2858112" y="747009"/>
              <a:ext cx="1790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rgbClr val="FF0000"/>
                  </a:solidFill>
                  <a:latin typeface="BIZ UDPゴシック" panose="020B0400000000000000" pitchFamily="50" charset="-128"/>
                  <a:ea typeface="BIZ UDPゴシック" panose="020B0400000000000000" pitchFamily="50" charset="-128"/>
                </a:rPr>
                <a:t>しきん けいかく</a:t>
              </a:r>
              <a:endParaRPr kumimoji="1" lang="ja-JP" altLang="en-US" sz="1400" dirty="0">
                <a:solidFill>
                  <a:srgbClr val="FF0000"/>
                </a:solidFill>
              </a:endParaRPr>
            </a:p>
          </p:txBody>
        </p:sp>
        <p:sp>
          <p:nvSpPr>
            <p:cNvPr id="9" name="正方形/長方形 8">
              <a:extLst>
                <a:ext uri="{FF2B5EF4-FFF2-40B4-BE49-F238E27FC236}">
                  <a16:creationId xmlns:a16="http://schemas.microsoft.com/office/drawing/2014/main" id="{8464D22F-0617-EB7F-20CB-3CECC927D7D8}"/>
                </a:ext>
              </a:extLst>
            </p:cNvPr>
            <p:cNvSpPr/>
            <p:nvPr/>
          </p:nvSpPr>
          <p:spPr>
            <a:xfrm>
              <a:off x="6362100" y="748739"/>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かんが</a:t>
              </a:r>
              <a:endParaRPr kumimoji="1" lang="ja-JP" altLang="en-US" sz="1400" dirty="0">
                <a:solidFill>
                  <a:schemeClr val="tx1"/>
                </a:solidFill>
              </a:endParaRPr>
            </a:p>
          </p:txBody>
        </p:sp>
        <p:sp>
          <p:nvSpPr>
            <p:cNvPr id="11" name="正方形/長方形 10">
              <a:extLst>
                <a:ext uri="{FF2B5EF4-FFF2-40B4-BE49-F238E27FC236}">
                  <a16:creationId xmlns:a16="http://schemas.microsoft.com/office/drawing/2014/main" id="{4C443357-E703-5799-AFA4-4F3C6650A6B5}"/>
                </a:ext>
              </a:extLst>
            </p:cNvPr>
            <p:cNvSpPr/>
            <p:nvPr/>
          </p:nvSpPr>
          <p:spPr>
            <a:xfrm>
              <a:off x="7800375" y="753908"/>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ひつよう</a:t>
              </a:r>
              <a:endParaRPr kumimoji="1" lang="ja-JP" altLang="en-US" sz="1400" dirty="0">
                <a:solidFill>
                  <a:schemeClr val="tx1"/>
                </a:solidFill>
              </a:endParaRPr>
            </a:p>
          </p:txBody>
        </p:sp>
      </p:grpSp>
      <p:grpSp>
        <p:nvGrpSpPr>
          <p:cNvPr id="43" name="グループ化 42">
            <a:extLst>
              <a:ext uri="{FF2B5EF4-FFF2-40B4-BE49-F238E27FC236}">
                <a16:creationId xmlns:a16="http://schemas.microsoft.com/office/drawing/2014/main" id="{24C26112-BED0-0F49-D3FE-41EED746B0A9}"/>
              </a:ext>
            </a:extLst>
          </p:cNvPr>
          <p:cNvGrpSpPr/>
          <p:nvPr/>
        </p:nvGrpSpPr>
        <p:grpSpPr>
          <a:xfrm>
            <a:off x="186322" y="4584680"/>
            <a:ext cx="8790274" cy="1593805"/>
            <a:chOff x="186322" y="4584680"/>
            <a:chExt cx="8790274" cy="1593805"/>
          </a:xfrm>
        </p:grpSpPr>
        <p:grpSp>
          <p:nvGrpSpPr>
            <p:cNvPr id="6" name="グループ化 5"/>
            <p:cNvGrpSpPr/>
            <p:nvPr/>
          </p:nvGrpSpPr>
          <p:grpSpPr>
            <a:xfrm>
              <a:off x="186322" y="4819808"/>
              <a:ext cx="8790274" cy="1322039"/>
              <a:chOff x="267648" y="4819808"/>
              <a:chExt cx="8469225" cy="1322039"/>
            </a:xfrm>
          </p:grpSpPr>
          <p:sp>
            <p:nvSpPr>
              <p:cNvPr id="15" name="正方形/長方形 14"/>
              <p:cNvSpPr/>
              <p:nvPr/>
            </p:nvSpPr>
            <p:spPr>
              <a:xfrm>
                <a:off x="657318" y="5163417"/>
                <a:ext cx="8079555" cy="978430"/>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4800"/>
                  </a:lnSpc>
                </a:pPr>
                <a:r>
                  <a:rPr lang="ja-JP" altLang="en-US" sz="3600" b="1" dirty="0">
                    <a:solidFill>
                      <a:schemeClr val="tx2">
                        <a:lumMod val="75000"/>
                      </a:schemeClr>
                    </a:solidFill>
                    <a:latin typeface="Meiryo UI" panose="020B0604030504040204" pitchFamily="50" charset="-128"/>
                    <a:ea typeface="Meiryo UI" panose="020B0604030504040204" pitchFamily="50" charset="-128"/>
                    <a:cs typeface="ヒラギノ丸ゴ Pro W4"/>
                  </a:rPr>
                  <a:t>家族構成や年齢などによって必要な保障は異なる。</a:t>
                </a:r>
                <a:r>
                  <a:rPr lang="ja-JP" altLang="en-US" sz="3600" b="1" dirty="0">
                    <a:solidFill>
                      <a:srgbClr val="FF0000"/>
                    </a:solidFill>
                    <a:latin typeface="Meiryo UI" panose="020B0604030504040204" pitchFamily="50" charset="-128"/>
                    <a:ea typeface="Meiryo UI" panose="020B0604030504040204" pitchFamily="50" charset="-128"/>
                    <a:cs typeface="ヒラギノ丸ゴ Pro W4"/>
                  </a:rPr>
                  <a:t>生活設計</a:t>
                </a:r>
                <a:r>
                  <a:rPr lang="ja-JP" altLang="en-US" sz="3600" b="1" dirty="0">
                    <a:solidFill>
                      <a:schemeClr val="tx2">
                        <a:lumMod val="75000"/>
                      </a:schemeClr>
                    </a:solidFill>
                    <a:latin typeface="Meiryo UI" panose="020B0604030504040204" pitchFamily="50" charset="-128"/>
                    <a:ea typeface="Meiryo UI" panose="020B0604030504040204" pitchFamily="50" charset="-128"/>
                    <a:cs typeface="ヒラギノ丸ゴ Pro W4"/>
                  </a:rPr>
                  <a:t>に応じて、リスクへの備えを考えよう。</a:t>
                </a:r>
                <a:endParaRPr lang="en-US" altLang="ja-JP" sz="3600" b="1" dirty="0">
                  <a:solidFill>
                    <a:schemeClr val="tx2">
                      <a:lumMod val="75000"/>
                    </a:schemeClr>
                  </a:solidFill>
                  <a:latin typeface="Meiryo UI" panose="020B0604030504040204" pitchFamily="50" charset="-128"/>
                  <a:ea typeface="Meiryo UI" panose="020B0604030504040204" pitchFamily="50" charset="-128"/>
                  <a:cs typeface="ヒラギノ丸ゴ Pro W4"/>
                </a:endParaRPr>
              </a:p>
            </p:txBody>
          </p:sp>
          <p:sp>
            <p:nvSpPr>
              <p:cNvPr id="16" name="正方形/長方形 15"/>
              <p:cNvSpPr/>
              <p:nvPr/>
            </p:nvSpPr>
            <p:spPr>
              <a:xfrm>
                <a:off x="267648" y="4819808"/>
                <a:ext cx="543739" cy="523220"/>
              </a:xfrm>
              <a:prstGeom prst="rect">
                <a:avLst/>
              </a:prstGeom>
            </p:spPr>
            <p:txBody>
              <a:bodyPr wrap="none">
                <a:spAutoFit/>
              </a:bodyPr>
              <a:lstStyle/>
              <a:p>
                <a:r>
                  <a:rPr lang="ja-JP" altLang="en-US" sz="2800" dirty="0">
                    <a:solidFill>
                      <a:schemeClr val="tx2">
                        <a:lumMod val="75000"/>
                      </a:schemeClr>
                    </a:solidFill>
                    <a:latin typeface="Meiryo UI" panose="020B0604030504040204" pitchFamily="50" charset="-128"/>
                    <a:ea typeface="Meiryo UI" panose="020B0604030504040204" pitchFamily="50" charset="-128"/>
                    <a:cs typeface="ヒラギノ丸ゴ Pro W4"/>
                  </a:rPr>
                  <a:t>④</a:t>
                </a:r>
                <a:endParaRPr lang="ja-JP" altLang="en-US" sz="2800" dirty="0">
                  <a:solidFill>
                    <a:schemeClr val="tx2">
                      <a:lumMod val="75000"/>
                    </a:schemeClr>
                  </a:solidFill>
                </a:endParaRPr>
              </a:p>
            </p:txBody>
          </p:sp>
        </p:grpSp>
        <p:sp>
          <p:nvSpPr>
            <p:cNvPr id="14" name="正方形/長方形 13">
              <a:extLst>
                <a:ext uri="{FF2B5EF4-FFF2-40B4-BE49-F238E27FC236}">
                  <a16:creationId xmlns:a16="http://schemas.microsoft.com/office/drawing/2014/main" id="{28B0C91A-E30E-7F7F-CE18-21A14163A25C}"/>
                </a:ext>
              </a:extLst>
            </p:cNvPr>
            <p:cNvSpPr/>
            <p:nvPr/>
          </p:nvSpPr>
          <p:spPr>
            <a:xfrm>
              <a:off x="2417462" y="5201867"/>
              <a:ext cx="142875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rgbClr val="FF0000"/>
                  </a:solidFill>
                  <a:latin typeface="BIZ UDPゴシック" panose="020B0400000000000000" pitchFamily="50" charset="-128"/>
                  <a:ea typeface="BIZ UDPゴシック" panose="020B0400000000000000" pitchFamily="50" charset="-128"/>
                </a:rPr>
                <a:t>せいかつ せっけい</a:t>
              </a:r>
              <a:endParaRPr kumimoji="1" lang="ja-JP" altLang="en-US" sz="1400" dirty="0">
                <a:solidFill>
                  <a:srgbClr val="FF0000"/>
                </a:solidFill>
              </a:endParaRPr>
            </a:p>
          </p:txBody>
        </p:sp>
        <p:sp>
          <p:nvSpPr>
            <p:cNvPr id="19" name="正方形/長方形 18">
              <a:extLst>
                <a:ext uri="{FF2B5EF4-FFF2-40B4-BE49-F238E27FC236}">
                  <a16:creationId xmlns:a16="http://schemas.microsoft.com/office/drawing/2014/main" id="{8255BDAD-17AE-CE27-84E5-63058CC3402E}"/>
                </a:ext>
              </a:extLst>
            </p:cNvPr>
            <p:cNvSpPr/>
            <p:nvPr/>
          </p:nvSpPr>
          <p:spPr>
            <a:xfrm>
              <a:off x="867114" y="4593493"/>
              <a:ext cx="142875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かぞくこうせい</a:t>
              </a:r>
              <a:endParaRPr kumimoji="1" lang="ja-JP" altLang="en-US" sz="1400" dirty="0">
                <a:solidFill>
                  <a:schemeClr val="tx1"/>
                </a:solidFill>
              </a:endParaRPr>
            </a:p>
          </p:txBody>
        </p:sp>
        <p:sp>
          <p:nvSpPr>
            <p:cNvPr id="20" name="正方形/長方形 19">
              <a:extLst>
                <a:ext uri="{FF2B5EF4-FFF2-40B4-BE49-F238E27FC236}">
                  <a16:creationId xmlns:a16="http://schemas.microsoft.com/office/drawing/2014/main" id="{D58BC2D6-F50C-9794-59D8-18E180C96224}"/>
                </a:ext>
              </a:extLst>
            </p:cNvPr>
            <p:cNvSpPr/>
            <p:nvPr/>
          </p:nvSpPr>
          <p:spPr>
            <a:xfrm>
              <a:off x="2619714" y="4593493"/>
              <a:ext cx="142875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ねんれい</a:t>
              </a:r>
              <a:endParaRPr kumimoji="1" lang="ja-JP" altLang="en-US" sz="1400" dirty="0">
                <a:solidFill>
                  <a:schemeClr val="tx1"/>
                </a:solidFill>
              </a:endParaRPr>
            </a:p>
          </p:txBody>
        </p:sp>
        <p:sp>
          <p:nvSpPr>
            <p:cNvPr id="21" name="正方形/長方形 20">
              <a:extLst>
                <a:ext uri="{FF2B5EF4-FFF2-40B4-BE49-F238E27FC236}">
                  <a16:creationId xmlns:a16="http://schemas.microsoft.com/office/drawing/2014/main" id="{32E7B8AA-8787-6CC9-FE8D-6EDB096EC8A0}"/>
                </a:ext>
              </a:extLst>
            </p:cNvPr>
            <p:cNvSpPr/>
            <p:nvPr/>
          </p:nvSpPr>
          <p:spPr>
            <a:xfrm>
              <a:off x="5715339" y="4591472"/>
              <a:ext cx="142875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ひつよう</a:t>
              </a:r>
              <a:endParaRPr kumimoji="1" lang="ja-JP" altLang="en-US" sz="1400" dirty="0">
                <a:solidFill>
                  <a:schemeClr val="tx1"/>
                </a:solidFill>
              </a:endParaRPr>
            </a:p>
          </p:txBody>
        </p:sp>
        <p:sp>
          <p:nvSpPr>
            <p:cNvPr id="22" name="正方形/長方形 21">
              <a:extLst>
                <a:ext uri="{FF2B5EF4-FFF2-40B4-BE49-F238E27FC236}">
                  <a16:creationId xmlns:a16="http://schemas.microsoft.com/office/drawing/2014/main" id="{8482F6C6-AA12-5495-8F89-1FC0282CC517}"/>
                </a:ext>
              </a:extLst>
            </p:cNvPr>
            <p:cNvSpPr/>
            <p:nvPr/>
          </p:nvSpPr>
          <p:spPr>
            <a:xfrm>
              <a:off x="7020264" y="4584680"/>
              <a:ext cx="142875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ほしょう</a:t>
              </a:r>
              <a:endParaRPr kumimoji="1" lang="ja-JP" altLang="en-US" sz="1400" dirty="0">
                <a:solidFill>
                  <a:schemeClr val="tx1"/>
                </a:solidFill>
              </a:endParaRPr>
            </a:p>
          </p:txBody>
        </p:sp>
        <p:sp>
          <p:nvSpPr>
            <p:cNvPr id="24" name="正方形/長方形 23">
              <a:extLst>
                <a:ext uri="{FF2B5EF4-FFF2-40B4-BE49-F238E27FC236}">
                  <a16:creationId xmlns:a16="http://schemas.microsoft.com/office/drawing/2014/main" id="{6B8A1742-3489-7D1C-DAA8-E7A675DEE792}"/>
                </a:ext>
              </a:extLst>
            </p:cNvPr>
            <p:cNvSpPr/>
            <p:nvPr/>
          </p:nvSpPr>
          <p:spPr>
            <a:xfrm>
              <a:off x="198042" y="5201227"/>
              <a:ext cx="142875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こと</a:t>
              </a:r>
              <a:endParaRPr kumimoji="1" lang="ja-JP" altLang="en-US" sz="1400" dirty="0">
                <a:solidFill>
                  <a:schemeClr val="tx1"/>
                </a:solidFill>
              </a:endParaRPr>
            </a:p>
          </p:txBody>
        </p:sp>
        <p:sp>
          <p:nvSpPr>
            <p:cNvPr id="25" name="正方形/長方形 24">
              <a:extLst>
                <a:ext uri="{FF2B5EF4-FFF2-40B4-BE49-F238E27FC236}">
                  <a16:creationId xmlns:a16="http://schemas.microsoft.com/office/drawing/2014/main" id="{BCACC77A-0F6F-546E-C9D2-8F4B96EE1407}"/>
                </a:ext>
              </a:extLst>
            </p:cNvPr>
            <p:cNvSpPr/>
            <p:nvPr/>
          </p:nvSpPr>
          <p:spPr>
            <a:xfrm>
              <a:off x="3950892" y="5197013"/>
              <a:ext cx="142875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おう</a:t>
              </a:r>
              <a:endParaRPr kumimoji="1" lang="ja-JP" altLang="en-US" sz="1400" dirty="0">
                <a:solidFill>
                  <a:schemeClr val="tx1"/>
                </a:solidFill>
              </a:endParaRPr>
            </a:p>
          </p:txBody>
        </p:sp>
        <p:sp>
          <p:nvSpPr>
            <p:cNvPr id="27" name="正方形/長方形 26">
              <a:extLst>
                <a:ext uri="{FF2B5EF4-FFF2-40B4-BE49-F238E27FC236}">
                  <a16:creationId xmlns:a16="http://schemas.microsoft.com/office/drawing/2014/main" id="{24447301-6A23-79C1-D85F-5ECE78E9268F}"/>
                </a:ext>
              </a:extLst>
            </p:cNvPr>
            <p:cNvSpPr/>
            <p:nvPr/>
          </p:nvSpPr>
          <p:spPr>
            <a:xfrm>
              <a:off x="7286964" y="5195235"/>
              <a:ext cx="142875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そな</a:t>
              </a:r>
              <a:endParaRPr kumimoji="1" lang="ja-JP" altLang="en-US" sz="1400" dirty="0">
                <a:solidFill>
                  <a:schemeClr val="tx1"/>
                </a:solidFill>
              </a:endParaRPr>
            </a:p>
          </p:txBody>
        </p:sp>
        <p:sp>
          <p:nvSpPr>
            <p:cNvPr id="28" name="正方形/長方形 27">
              <a:extLst>
                <a:ext uri="{FF2B5EF4-FFF2-40B4-BE49-F238E27FC236}">
                  <a16:creationId xmlns:a16="http://schemas.microsoft.com/office/drawing/2014/main" id="{1EAF4D06-EADB-105E-C48B-E38B6864AAB6}"/>
                </a:ext>
              </a:extLst>
            </p:cNvPr>
            <p:cNvSpPr/>
            <p:nvPr/>
          </p:nvSpPr>
          <p:spPr>
            <a:xfrm>
              <a:off x="541281" y="5816720"/>
              <a:ext cx="142875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かんが</a:t>
              </a:r>
              <a:endParaRPr kumimoji="1" lang="ja-JP" altLang="en-US" sz="1400" dirty="0">
                <a:solidFill>
                  <a:schemeClr val="tx1"/>
                </a:solidFill>
              </a:endParaRPr>
            </a:p>
          </p:txBody>
        </p:sp>
      </p:grpSp>
      <p:grpSp>
        <p:nvGrpSpPr>
          <p:cNvPr id="41" name="グループ化 40">
            <a:extLst>
              <a:ext uri="{FF2B5EF4-FFF2-40B4-BE49-F238E27FC236}">
                <a16:creationId xmlns:a16="http://schemas.microsoft.com/office/drawing/2014/main" id="{5D095B11-94FE-C7FF-3EEE-71183FCE763A}"/>
              </a:ext>
            </a:extLst>
          </p:cNvPr>
          <p:cNvGrpSpPr/>
          <p:nvPr/>
        </p:nvGrpSpPr>
        <p:grpSpPr>
          <a:xfrm>
            <a:off x="186322" y="1965684"/>
            <a:ext cx="8865774" cy="1218656"/>
            <a:chOff x="186322" y="1965684"/>
            <a:chExt cx="8865774" cy="1218656"/>
          </a:xfrm>
        </p:grpSpPr>
        <p:grpSp>
          <p:nvGrpSpPr>
            <p:cNvPr id="4" name="グループ化 3"/>
            <p:cNvGrpSpPr/>
            <p:nvPr/>
          </p:nvGrpSpPr>
          <p:grpSpPr>
            <a:xfrm>
              <a:off x="186322" y="2177113"/>
              <a:ext cx="8865774" cy="1007227"/>
              <a:chOff x="186322" y="2177113"/>
              <a:chExt cx="8865774" cy="1007227"/>
            </a:xfrm>
          </p:grpSpPr>
          <p:sp>
            <p:nvSpPr>
              <p:cNvPr id="23" name="正方形/長方形 22"/>
              <p:cNvSpPr/>
              <p:nvPr/>
            </p:nvSpPr>
            <p:spPr>
              <a:xfrm>
                <a:off x="645345" y="2230980"/>
                <a:ext cx="8406751" cy="953360"/>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b="1" dirty="0">
                    <a:solidFill>
                      <a:schemeClr val="tx2">
                        <a:lumMod val="75000"/>
                      </a:schemeClr>
                    </a:solidFill>
                    <a:latin typeface="Meiryo UI" panose="020B0604030504040204" pitchFamily="50" charset="-128"/>
                    <a:ea typeface="Meiryo UI" panose="020B0604030504040204" pitchFamily="50" charset="-128"/>
                    <a:cs typeface="ヒラギノ丸ゴ Pro W4"/>
                  </a:rPr>
                  <a:t>リスクに対して</a:t>
                </a:r>
                <a:r>
                  <a:rPr lang="en-US" altLang="ja-JP" sz="3600" b="1" dirty="0">
                    <a:solidFill>
                      <a:schemeClr val="tx2">
                        <a:lumMod val="75000"/>
                      </a:schemeClr>
                    </a:solidFill>
                    <a:latin typeface="Meiryo UI" panose="020B0604030504040204" pitchFamily="50" charset="-128"/>
                    <a:ea typeface="Meiryo UI" panose="020B0604030504040204" pitchFamily="50" charset="-128"/>
                    <a:cs typeface="ヒラギノ丸ゴ Pro W4"/>
                  </a:rPr>
                  <a:t>3</a:t>
                </a:r>
                <a:r>
                  <a:rPr lang="ja-JP" altLang="en-US" sz="3600" b="1" dirty="0">
                    <a:solidFill>
                      <a:schemeClr val="tx2">
                        <a:lumMod val="75000"/>
                      </a:schemeClr>
                    </a:solidFill>
                    <a:latin typeface="Meiryo UI" panose="020B0604030504040204" pitchFamily="50" charset="-128"/>
                    <a:ea typeface="Meiryo UI" panose="020B0604030504040204" pitchFamily="50" charset="-128"/>
                    <a:cs typeface="ヒラギノ丸ゴ Pro W4"/>
                  </a:rPr>
                  <a:t>つの保障手段で備えることができる。</a:t>
                </a:r>
                <a:endParaRPr lang="en-US" altLang="ja-JP" sz="3600" b="1" dirty="0">
                  <a:solidFill>
                    <a:schemeClr val="tx2">
                      <a:lumMod val="75000"/>
                    </a:schemeClr>
                  </a:solidFill>
                  <a:latin typeface="Meiryo UI" panose="020B0604030504040204" pitchFamily="50" charset="-128"/>
                  <a:ea typeface="Meiryo UI" panose="020B0604030504040204" pitchFamily="50" charset="-128"/>
                  <a:cs typeface="ヒラギノ丸ゴ Pro W4"/>
                </a:endParaRPr>
              </a:p>
            </p:txBody>
          </p:sp>
          <p:sp>
            <p:nvSpPr>
              <p:cNvPr id="26" name="正方形/長方形 25"/>
              <p:cNvSpPr/>
              <p:nvPr/>
            </p:nvSpPr>
            <p:spPr>
              <a:xfrm>
                <a:off x="186322" y="2177113"/>
                <a:ext cx="543739" cy="523220"/>
              </a:xfrm>
              <a:prstGeom prst="rect">
                <a:avLst/>
              </a:prstGeom>
            </p:spPr>
            <p:txBody>
              <a:bodyPr wrap="none">
                <a:spAutoFit/>
              </a:bodyPr>
              <a:lstStyle/>
              <a:p>
                <a:r>
                  <a:rPr lang="ja-JP" altLang="en-US" sz="2800" dirty="0">
                    <a:solidFill>
                      <a:schemeClr val="tx2">
                        <a:lumMod val="75000"/>
                      </a:schemeClr>
                    </a:solidFill>
                    <a:latin typeface="Meiryo UI" panose="020B0604030504040204" pitchFamily="50" charset="-128"/>
                    <a:ea typeface="Meiryo UI" panose="020B0604030504040204" pitchFamily="50" charset="-128"/>
                    <a:cs typeface="ヒラギノ丸ゴ Pro W4"/>
                  </a:rPr>
                  <a:t>②</a:t>
                </a:r>
                <a:endParaRPr lang="ja-JP" altLang="en-US" sz="2800" dirty="0">
                  <a:solidFill>
                    <a:schemeClr val="tx2">
                      <a:lumMod val="75000"/>
                    </a:schemeClr>
                  </a:solidFill>
                </a:endParaRPr>
              </a:p>
            </p:txBody>
          </p:sp>
        </p:grpSp>
        <p:sp>
          <p:nvSpPr>
            <p:cNvPr id="30" name="正方形/長方形 29">
              <a:extLst>
                <a:ext uri="{FF2B5EF4-FFF2-40B4-BE49-F238E27FC236}">
                  <a16:creationId xmlns:a16="http://schemas.microsoft.com/office/drawing/2014/main" id="{AA9E68B9-1A1C-1B48-2B8A-8F3770C2CF9F}"/>
                </a:ext>
              </a:extLst>
            </p:cNvPr>
            <p:cNvSpPr/>
            <p:nvPr/>
          </p:nvSpPr>
          <p:spPr>
            <a:xfrm>
              <a:off x="1722137" y="1965684"/>
              <a:ext cx="142875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たい</a:t>
              </a:r>
              <a:endParaRPr kumimoji="1" lang="ja-JP" altLang="en-US" sz="1400" dirty="0">
                <a:solidFill>
                  <a:schemeClr val="tx1"/>
                </a:solidFill>
              </a:endParaRPr>
            </a:p>
          </p:txBody>
        </p:sp>
        <p:sp>
          <p:nvSpPr>
            <p:cNvPr id="31" name="正方形/長方形 30">
              <a:extLst>
                <a:ext uri="{FF2B5EF4-FFF2-40B4-BE49-F238E27FC236}">
                  <a16:creationId xmlns:a16="http://schemas.microsoft.com/office/drawing/2014/main" id="{C3641E76-0A96-281C-1931-55E6DF7F5B6D}"/>
                </a:ext>
              </a:extLst>
            </p:cNvPr>
            <p:cNvSpPr/>
            <p:nvPr/>
          </p:nvSpPr>
          <p:spPr>
            <a:xfrm>
              <a:off x="4642729" y="1965684"/>
              <a:ext cx="142875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ほしょう しゅだん</a:t>
              </a:r>
              <a:endParaRPr kumimoji="1" lang="ja-JP" altLang="en-US" sz="1400" dirty="0">
                <a:solidFill>
                  <a:schemeClr val="tx1"/>
                </a:solidFill>
              </a:endParaRPr>
            </a:p>
          </p:txBody>
        </p:sp>
        <p:sp>
          <p:nvSpPr>
            <p:cNvPr id="33" name="正方形/長方形 32">
              <a:extLst>
                <a:ext uri="{FF2B5EF4-FFF2-40B4-BE49-F238E27FC236}">
                  <a16:creationId xmlns:a16="http://schemas.microsoft.com/office/drawing/2014/main" id="{E81BE91C-87DE-E5B7-0D9C-EF898AD97A22}"/>
                </a:ext>
              </a:extLst>
            </p:cNvPr>
            <p:cNvSpPr/>
            <p:nvPr/>
          </p:nvSpPr>
          <p:spPr>
            <a:xfrm>
              <a:off x="6195304" y="1965684"/>
              <a:ext cx="142875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そな</a:t>
              </a:r>
              <a:endParaRPr kumimoji="1" lang="ja-JP" altLang="en-US" sz="1400" dirty="0">
                <a:solidFill>
                  <a:schemeClr val="tx1"/>
                </a:solidFill>
              </a:endParaRPr>
            </a:p>
          </p:txBody>
        </p:sp>
      </p:grpSp>
      <p:grpSp>
        <p:nvGrpSpPr>
          <p:cNvPr id="42" name="グループ化 41">
            <a:extLst>
              <a:ext uri="{FF2B5EF4-FFF2-40B4-BE49-F238E27FC236}">
                <a16:creationId xmlns:a16="http://schemas.microsoft.com/office/drawing/2014/main" id="{B17167D6-37E6-029B-1CC9-A6CEC8B1A15B}"/>
              </a:ext>
            </a:extLst>
          </p:cNvPr>
          <p:cNvGrpSpPr/>
          <p:nvPr/>
        </p:nvGrpSpPr>
        <p:grpSpPr>
          <a:xfrm>
            <a:off x="186323" y="3189060"/>
            <a:ext cx="8932884" cy="1309473"/>
            <a:chOff x="186323" y="3189060"/>
            <a:chExt cx="8932884" cy="1309473"/>
          </a:xfrm>
        </p:grpSpPr>
        <p:grpSp>
          <p:nvGrpSpPr>
            <p:cNvPr id="5" name="グループ化 4"/>
            <p:cNvGrpSpPr/>
            <p:nvPr/>
          </p:nvGrpSpPr>
          <p:grpSpPr>
            <a:xfrm>
              <a:off x="186323" y="3385978"/>
              <a:ext cx="8932884" cy="1112555"/>
              <a:chOff x="240626" y="3385978"/>
              <a:chExt cx="9066741" cy="1112555"/>
            </a:xfrm>
          </p:grpSpPr>
          <p:sp>
            <p:nvSpPr>
              <p:cNvPr id="29" name="正方形/長方形 28"/>
              <p:cNvSpPr/>
              <p:nvPr/>
            </p:nvSpPr>
            <p:spPr>
              <a:xfrm>
                <a:off x="678366" y="3438374"/>
                <a:ext cx="8629001" cy="1060159"/>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4800"/>
                  </a:lnSpc>
                </a:pPr>
                <a:r>
                  <a:rPr lang="ja-JP" altLang="en-US" sz="3600" b="1" dirty="0">
                    <a:solidFill>
                      <a:srgbClr val="FF0000"/>
                    </a:solidFill>
                    <a:latin typeface="Meiryo UI" panose="020B0604030504040204" pitchFamily="50" charset="-128"/>
                    <a:ea typeface="Meiryo UI" panose="020B0604030504040204" pitchFamily="50" charset="-128"/>
                    <a:cs typeface="ヒラギノ丸ゴ Pro W4"/>
                  </a:rPr>
                  <a:t>公的保障</a:t>
                </a:r>
                <a:r>
                  <a:rPr lang="ja-JP" altLang="en-US" sz="3600" b="1" dirty="0">
                    <a:solidFill>
                      <a:schemeClr val="tx2">
                        <a:lumMod val="75000"/>
                      </a:schemeClr>
                    </a:solidFill>
                    <a:latin typeface="Meiryo UI" panose="020B0604030504040204" pitchFamily="50" charset="-128"/>
                    <a:ea typeface="Meiryo UI" panose="020B0604030504040204" pitchFamily="50" charset="-128"/>
                    <a:cs typeface="ヒラギノ丸ゴ Pro W4"/>
                  </a:rPr>
                  <a:t>と企業保障で不足する部分を</a:t>
                </a:r>
                <a:r>
                  <a:rPr lang="ja-JP" altLang="en-US" sz="3600" b="1" dirty="0">
                    <a:solidFill>
                      <a:srgbClr val="FF0000"/>
                    </a:solidFill>
                    <a:latin typeface="Meiryo UI" panose="020B0604030504040204" pitchFamily="50" charset="-128"/>
                    <a:ea typeface="Meiryo UI" panose="020B0604030504040204" pitchFamily="50" charset="-128"/>
                    <a:cs typeface="ヒラギノ丸ゴ Pro W4"/>
                  </a:rPr>
                  <a:t>私的保障</a:t>
                </a:r>
                <a:r>
                  <a:rPr lang="ja-JP" altLang="en-US" sz="3600" b="1" dirty="0">
                    <a:solidFill>
                      <a:schemeClr val="tx2">
                        <a:lumMod val="75000"/>
                      </a:schemeClr>
                    </a:solidFill>
                    <a:latin typeface="Meiryo UI" panose="020B0604030504040204" pitchFamily="50" charset="-128"/>
                    <a:ea typeface="Meiryo UI" panose="020B0604030504040204" pitchFamily="50" charset="-128"/>
                    <a:cs typeface="ヒラギノ丸ゴ Pro W4"/>
                  </a:rPr>
                  <a:t>で補う。</a:t>
                </a:r>
                <a:endParaRPr lang="en-US" altLang="ja-JP" sz="3600" b="1" dirty="0">
                  <a:solidFill>
                    <a:schemeClr val="tx2">
                      <a:lumMod val="75000"/>
                    </a:schemeClr>
                  </a:solidFill>
                  <a:latin typeface="Meiryo UI" panose="020B0604030504040204" pitchFamily="50" charset="-128"/>
                  <a:ea typeface="Meiryo UI" panose="020B0604030504040204" pitchFamily="50" charset="-128"/>
                  <a:cs typeface="ヒラギノ丸ゴ Pro W4"/>
                </a:endParaRPr>
              </a:p>
            </p:txBody>
          </p:sp>
          <p:sp>
            <p:nvSpPr>
              <p:cNvPr id="32" name="正方形/長方形 31"/>
              <p:cNvSpPr/>
              <p:nvPr/>
            </p:nvSpPr>
            <p:spPr>
              <a:xfrm>
                <a:off x="240626" y="3385978"/>
                <a:ext cx="543738" cy="523220"/>
              </a:xfrm>
              <a:prstGeom prst="rect">
                <a:avLst/>
              </a:prstGeom>
            </p:spPr>
            <p:txBody>
              <a:bodyPr wrap="square">
                <a:spAutoFit/>
              </a:bodyPr>
              <a:lstStyle/>
              <a:p>
                <a:r>
                  <a:rPr lang="ja-JP" altLang="en-US" sz="2800" dirty="0">
                    <a:solidFill>
                      <a:schemeClr val="tx2">
                        <a:lumMod val="75000"/>
                      </a:schemeClr>
                    </a:solidFill>
                    <a:latin typeface="Meiryo UI" panose="020B0604030504040204" pitchFamily="50" charset="-128"/>
                    <a:ea typeface="Meiryo UI" panose="020B0604030504040204" pitchFamily="50" charset="-128"/>
                  </a:rPr>
                  <a:t>③</a:t>
                </a:r>
              </a:p>
            </p:txBody>
          </p:sp>
        </p:grpSp>
        <p:sp>
          <p:nvSpPr>
            <p:cNvPr id="34" name="正方形/長方形 33">
              <a:extLst>
                <a:ext uri="{FF2B5EF4-FFF2-40B4-BE49-F238E27FC236}">
                  <a16:creationId xmlns:a16="http://schemas.microsoft.com/office/drawing/2014/main" id="{73515FDD-238D-BBFF-E6E5-F49478033618}"/>
                </a:ext>
              </a:extLst>
            </p:cNvPr>
            <p:cNvSpPr/>
            <p:nvPr/>
          </p:nvSpPr>
          <p:spPr>
            <a:xfrm>
              <a:off x="912512" y="3192092"/>
              <a:ext cx="142875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rgbClr val="FF0000"/>
                  </a:solidFill>
                  <a:latin typeface="BIZ UDPゴシック" panose="020B0400000000000000" pitchFamily="50" charset="-128"/>
                  <a:ea typeface="BIZ UDPゴシック" panose="020B0400000000000000" pitchFamily="50" charset="-128"/>
                </a:rPr>
                <a:t>こうてき ほしょう</a:t>
              </a:r>
              <a:endParaRPr kumimoji="1" lang="ja-JP" altLang="en-US" sz="1400" dirty="0">
                <a:solidFill>
                  <a:srgbClr val="FF0000"/>
                </a:solidFill>
              </a:endParaRPr>
            </a:p>
          </p:txBody>
        </p:sp>
        <p:sp>
          <p:nvSpPr>
            <p:cNvPr id="35" name="正方形/長方形 34">
              <a:extLst>
                <a:ext uri="{FF2B5EF4-FFF2-40B4-BE49-F238E27FC236}">
                  <a16:creationId xmlns:a16="http://schemas.microsoft.com/office/drawing/2014/main" id="{995CAA52-70A1-B83C-2E35-B178CFB4D6DA}"/>
                </a:ext>
              </a:extLst>
            </p:cNvPr>
            <p:cNvSpPr/>
            <p:nvPr/>
          </p:nvSpPr>
          <p:spPr>
            <a:xfrm>
              <a:off x="8018162" y="3189060"/>
              <a:ext cx="96391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rgbClr val="FF0000"/>
                  </a:solidFill>
                  <a:latin typeface="BIZ UDPゴシック" panose="020B0400000000000000" pitchFamily="50" charset="-128"/>
                  <a:ea typeface="BIZ UDPゴシック" panose="020B0400000000000000" pitchFamily="50" charset="-128"/>
                </a:rPr>
                <a:t>してき</a:t>
              </a:r>
              <a:endParaRPr kumimoji="1" lang="ja-JP" altLang="en-US" sz="1400" dirty="0">
                <a:solidFill>
                  <a:srgbClr val="FF0000"/>
                </a:solidFill>
              </a:endParaRPr>
            </a:p>
          </p:txBody>
        </p:sp>
        <p:sp>
          <p:nvSpPr>
            <p:cNvPr id="36" name="正方形/長方形 35">
              <a:extLst>
                <a:ext uri="{FF2B5EF4-FFF2-40B4-BE49-F238E27FC236}">
                  <a16:creationId xmlns:a16="http://schemas.microsoft.com/office/drawing/2014/main" id="{D3E93722-D13C-BE2B-19F2-994732287C39}"/>
                </a:ext>
              </a:extLst>
            </p:cNvPr>
            <p:cNvSpPr/>
            <p:nvPr/>
          </p:nvSpPr>
          <p:spPr>
            <a:xfrm>
              <a:off x="595315" y="3805385"/>
              <a:ext cx="117444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rgbClr val="FF0000"/>
                  </a:solidFill>
                  <a:latin typeface="BIZ UDPゴシック" panose="020B0400000000000000" pitchFamily="50" charset="-128"/>
                  <a:ea typeface="BIZ UDPゴシック" panose="020B0400000000000000" pitchFamily="50" charset="-128"/>
                </a:rPr>
                <a:t>ほしょう</a:t>
              </a:r>
              <a:endParaRPr kumimoji="1" lang="ja-JP" altLang="en-US" sz="1400" dirty="0">
                <a:solidFill>
                  <a:srgbClr val="FF0000"/>
                </a:solidFill>
              </a:endParaRPr>
            </a:p>
          </p:txBody>
        </p:sp>
        <p:sp>
          <p:nvSpPr>
            <p:cNvPr id="37" name="正方形/長方形 36">
              <a:extLst>
                <a:ext uri="{FF2B5EF4-FFF2-40B4-BE49-F238E27FC236}">
                  <a16:creationId xmlns:a16="http://schemas.microsoft.com/office/drawing/2014/main" id="{DF755967-5BA4-409B-7F7F-30107539EF31}"/>
                </a:ext>
              </a:extLst>
            </p:cNvPr>
            <p:cNvSpPr/>
            <p:nvPr/>
          </p:nvSpPr>
          <p:spPr>
            <a:xfrm>
              <a:off x="3067389" y="3193318"/>
              <a:ext cx="142875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きぎょう ほしょう</a:t>
              </a:r>
              <a:endParaRPr kumimoji="1" lang="ja-JP" altLang="en-US" sz="1400" dirty="0">
                <a:solidFill>
                  <a:schemeClr val="tx1"/>
                </a:solidFill>
              </a:endParaRPr>
            </a:p>
          </p:txBody>
        </p:sp>
        <p:sp>
          <p:nvSpPr>
            <p:cNvPr id="38" name="正方形/長方形 37">
              <a:extLst>
                <a:ext uri="{FF2B5EF4-FFF2-40B4-BE49-F238E27FC236}">
                  <a16:creationId xmlns:a16="http://schemas.microsoft.com/office/drawing/2014/main" id="{5E2CFFFE-F5AE-08CD-B3CE-FC6CD4B2D73B}"/>
                </a:ext>
              </a:extLst>
            </p:cNvPr>
            <p:cNvSpPr/>
            <p:nvPr/>
          </p:nvSpPr>
          <p:spPr>
            <a:xfrm>
              <a:off x="4832518" y="3193318"/>
              <a:ext cx="142875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ふそく</a:t>
              </a:r>
              <a:endParaRPr kumimoji="1" lang="ja-JP" altLang="en-US" sz="1400" dirty="0">
                <a:solidFill>
                  <a:schemeClr val="tx1"/>
                </a:solidFill>
              </a:endParaRPr>
            </a:p>
          </p:txBody>
        </p:sp>
        <p:sp>
          <p:nvSpPr>
            <p:cNvPr id="39" name="正方形/長方形 38">
              <a:extLst>
                <a:ext uri="{FF2B5EF4-FFF2-40B4-BE49-F238E27FC236}">
                  <a16:creationId xmlns:a16="http://schemas.microsoft.com/office/drawing/2014/main" id="{05C69AEC-E6F9-77D0-EDE9-99E4D2B352DA}"/>
                </a:ext>
              </a:extLst>
            </p:cNvPr>
            <p:cNvSpPr/>
            <p:nvPr/>
          </p:nvSpPr>
          <p:spPr>
            <a:xfrm>
              <a:off x="6591639" y="3193318"/>
              <a:ext cx="1266486"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ぶぶん</a:t>
              </a:r>
              <a:endParaRPr kumimoji="1" lang="ja-JP" altLang="en-US" sz="1400" dirty="0">
                <a:solidFill>
                  <a:schemeClr val="tx1"/>
                </a:solidFill>
              </a:endParaRPr>
            </a:p>
          </p:txBody>
        </p:sp>
        <p:sp>
          <p:nvSpPr>
            <p:cNvPr id="40" name="正方形/長方形 39">
              <a:extLst>
                <a:ext uri="{FF2B5EF4-FFF2-40B4-BE49-F238E27FC236}">
                  <a16:creationId xmlns:a16="http://schemas.microsoft.com/office/drawing/2014/main" id="{F7B882E6-2B21-CCFB-22A6-010E7F255DF5}"/>
                </a:ext>
              </a:extLst>
            </p:cNvPr>
            <p:cNvSpPr/>
            <p:nvPr/>
          </p:nvSpPr>
          <p:spPr>
            <a:xfrm>
              <a:off x="1542917" y="3804068"/>
              <a:ext cx="142875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おぎな</a:t>
              </a:r>
              <a:endParaRPr kumimoji="1" lang="ja-JP" altLang="en-US" sz="1400" dirty="0">
                <a:solidFill>
                  <a:schemeClr val="tx1"/>
                </a:solidFill>
              </a:endParaRPr>
            </a:p>
          </p:txBody>
        </p:sp>
      </p:grpSp>
    </p:spTree>
    <p:extLst>
      <p:ext uri="{BB962C8B-B14F-4D97-AF65-F5344CB8AC3E}">
        <p14:creationId xmlns:p14="http://schemas.microsoft.com/office/powerpoint/2010/main" val="1657536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500"/>
                                        <p:tgtEl>
                                          <p:spTgt spid="4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正方形/長方形 33"/>
          <p:cNvSpPr/>
          <p:nvPr/>
        </p:nvSpPr>
        <p:spPr>
          <a:xfrm>
            <a:off x="0" y="0"/>
            <a:ext cx="9144000" cy="716948"/>
          </a:xfrm>
          <a:prstGeom prst="rect">
            <a:avLst/>
          </a:prstGeom>
          <a:solidFill>
            <a:schemeClr val="accent6">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461964" y="30760"/>
            <a:ext cx="6650035"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さまざまなライフコース</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8" name="正方形/長方形 7"/>
          <p:cNvSpPr/>
          <p:nvPr/>
        </p:nvSpPr>
        <p:spPr>
          <a:xfrm>
            <a:off x="461964" y="823674"/>
            <a:ext cx="8258703"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3200" dirty="0">
              <a:solidFill>
                <a:srgbClr val="17375E"/>
              </a:solidFill>
              <a:latin typeface="Meiryo UI" panose="020B0604030504040204" pitchFamily="50" charset="-128"/>
              <a:ea typeface="Meiryo UI" panose="020B0604030504040204" pitchFamily="50" charset="-128"/>
              <a:cs typeface="ヒラギノ角ゴ ProN W6"/>
            </a:endParaRPr>
          </a:p>
        </p:txBody>
      </p:sp>
      <p:sp>
        <p:nvSpPr>
          <p:cNvPr id="12" name="テキスト ボックス 11"/>
          <p:cNvSpPr txBox="1"/>
          <p:nvPr/>
        </p:nvSpPr>
        <p:spPr>
          <a:xfrm>
            <a:off x="233081" y="873004"/>
            <a:ext cx="8275520" cy="677108"/>
          </a:xfrm>
          <a:prstGeom prst="rect">
            <a:avLst/>
          </a:prstGeom>
          <a:noFill/>
        </p:spPr>
        <p:txBody>
          <a:bodyPr wrap="square" rtlCol="0">
            <a:spAutoFit/>
          </a:bodyPr>
          <a:lstStyle/>
          <a:p>
            <a:pPr algn="ctr"/>
            <a:r>
              <a:rPr lang="ja-JP" altLang="en-US" sz="3800" b="1" dirty="0">
                <a:solidFill>
                  <a:schemeClr val="tx2"/>
                </a:solidFill>
                <a:latin typeface="Meiryo UI" panose="020B0604030504040204" pitchFamily="50" charset="-128"/>
                <a:ea typeface="Meiryo UI" panose="020B0604030504040204" pitchFamily="50" charset="-128"/>
                <a:cs typeface="ヒラギノ丸ゴ ProN W4"/>
              </a:rPr>
              <a:t>それぞれの生き方を</a:t>
            </a:r>
            <a:r>
              <a:rPr lang="en-US" altLang="ja-JP" sz="3800" b="1" dirty="0">
                <a:solidFill>
                  <a:schemeClr val="tx2"/>
                </a:solidFill>
                <a:latin typeface="Meiryo UI" panose="020B0604030504040204" pitchFamily="50" charset="-128"/>
                <a:ea typeface="Meiryo UI" panose="020B0604030504040204" pitchFamily="50" charset="-128"/>
                <a:cs typeface="ヒラギノ丸ゴ ProN W4"/>
              </a:rPr>
              <a:t>｢</a:t>
            </a:r>
            <a:r>
              <a:rPr lang="ja-JP" altLang="en-US" sz="3800" b="1" dirty="0">
                <a:solidFill>
                  <a:schemeClr val="tx2"/>
                </a:solidFill>
                <a:latin typeface="Meiryo UI" panose="020B0604030504040204" pitchFamily="50" charset="-128"/>
                <a:ea typeface="Meiryo UI" panose="020B0604030504040204" pitchFamily="50" charset="-128"/>
                <a:cs typeface="ヒラギノ丸ゴ ProN W4"/>
              </a:rPr>
              <a:t>ライフコース</a:t>
            </a:r>
            <a:r>
              <a:rPr lang="en-US" altLang="ja-JP" sz="3800" b="1" dirty="0">
                <a:solidFill>
                  <a:schemeClr val="tx2"/>
                </a:solidFill>
                <a:latin typeface="Meiryo UI" panose="020B0604030504040204" pitchFamily="50" charset="-128"/>
                <a:ea typeface="Meiryo UI" panose="020B0604030504040204" pitchFamily="50" charset="-128"/>
                <a:cs typeface="ヒラギノ丸ゴ ProN W4"/>
              </a:rPr>
              <a:t>｣</a:t>
            </a:r>
            <a:r>
              <a:rPr lang="ja-JP" altLang="en-US" sz="3800" b="1" dirty="0">
                <a:solidFill>
                  <a:schemeClr val="tx2"/>
                </a:solidFill>
                <a:latin typeface="Meiryo UI" panose="020B0604030504040204" pitchFamily="50" charset="-128"/>
                <a:ea typeface="Meiryo UI" panose="020B0604030504040204" pitchFamily="50" charset="-128"/>
                <a:cs typeface="ヒラギノ丸ゴ ProN W4"/>
              </a:rPr>
              <a:t>とよぶ</a:t>
            </a:r>
            <a:endParaRPr lang="en-US" altLang="ja-JP" sz="3800" b="1" dirty="0">
              <a:solidFill>
                <a:schemeClr val="tx2"/>
              </a:solidFill>
              <a:latin typeface="Meiryo UI" panose="020B0604030504040204" pitchFamily="50" charset="-128"/>
              <a:ea typeface="Meiryo UI" panose="020B0604030504040204" pitchFamily="50" charset="-128"/>
              <a:cs typeface="ヒラギノ丸ゴ ProN W4"/>
            </a:endParaRPr>
          </a:p>
        </p:txBody>
      </p:sp>
      <p:sp>
        <p:nvSpPr>
          <p:cNvPr id="3" name="スライド番号プレースホルダー 2"/>
          <p:cNvSpPr>
            <a:spLocks noGrp="1"/>
          </p:cNvSpPr>
          <p:nvPr>
            <p:ph type="sldNum" sz="quarter" idx="12"/>
          </p:nvPr>
        </p:nvSpPr>
        <p:spPr/>
        <p:txBody>
          <a:bodyPr/>
          <a:lstStyle/>
          <a:p>
            <a:fld id="{7B76553B-32E2-D644-9CD0-56FDA882EB90}" type="slidenum">
              <a:rPr kumimoji="1" lang="ja-JP" altLang="en-US" smtClean="0"/>
              <a:t>4</a:t>
            </a:fld>
            <a:endParaRPr kumimoji="1" lang="ja-JP" altLang="en-US"/>
          </a:p>
        </p:txBody>
      </p:sp>
      <p:grpSp>
        <p:nvGrpSpPr>
          <p:cNvPr id="6" name="グループ化 5">
            <a:extLst>
              <a:ext uri="{FF2B5EF4-FFF2-40B4-BE49-F238E27FC236}">
                <a16:creationId xmlns:a16="http://schemas.microsoft.com/office/drawing/2014/main" id="{E0448D07-2DB5-42FD-A663-D3E356F08B20}"/>
              </a:ext>
            </a:extLst>
          </p:cNvPr>
          <p:cNvGrpSpPr/>
          <p:nvPr/>
        </p:nvGrpSpPr>
        <p:grpSpPr>
          <a:xfrm>
            <a:off x="621774" y="2088359"/>
            <a:ext cx="8156827" cy="4305077"/>
            <a:chOff x="621774" y="2088359"/>
            <a:chExt cx="8156827" cy="4305077"/>
          </a:xfrm>
        </p:grpSpPr>
        <p:grpSp>
          <p:nvGrpSpPr>
            <p:cNvPr id="2" name="グループ化 1">
              <a:extLst>
                <a:ext uri="{FF2B5EF4-FFF2-40B4-BE49-F238E27FC236}">
                  <a16:creationId xmlns:a16="http://schemas.microsoft.com/office/drawing/2014/main" id="{82ED1609-E4E2-4A00-AE66-6ECE5F0D9A73}"/>
                </a:ext>
              </a:extLst>
            </p:cNvPr>
            <p:cNvGrpSpPr/>
            <p:nvPr/>
          </p:nvGrpSpPr>
          <p:grpSpPr>
            <a:xfrm>
              <a:off x="621774" y="2088359"/>
              <a:ext cx="8156827" cy="4305077"/>
              <a:chOff x="474037" y="1715465"/>
              <a:chExt cx="8156827" cy="4305077"/>
            </a:xfrm>
          </p:grpSpPr>
          <p:cxnSp>
            <p:nvCxnSpPr>
              <p:cNvPr id="9" name="直線コネクタ 8"/>
              <p:cNvCxnSpPr/>
              <p:nvPr/>
            </p:nvCxnSpPr>
            <p:spPr bwMode="white">
              <a:xfrm>
                <a:off x="2740714" y="4055522"/>
                <a:ext cx="298800" cy="0"/>
              </a:xfrm>
              <a:prstGeom prst="line">
                <a:avLst/>
              </a:prstGeom>
              <a:ln w="1936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 name="角丸四角形 3"/>
              <p:cNvSpPr/>
              <p:nvPr/>
            </p:nvSpPr>
            <p:spPr>
              <a:xfrm>
                <a:off x="1357387" y="2134779"/>
                <a:ext cx="540000" cy="3492000"/>
              </a:xfrm>
              <a:prstGeom prst="roundRect">
                <a:avLst/>
              </a:prstGeom>
              <a:solidFill>
                <a:srgbClr val="7ABD5F"/>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6" name="角丸四角形 35"/>
              <p:cNvSpPr/>
              <p:nvPr/>
            </p:nvSpPr>
            <p:spPr>
              <a:xfrm>
                <a:off x="515045" y="1717524"/>
                <a:ext cx="540000" cy="4284000"/>
              </a:xfrm>
              <a:prstGeom prst="roundRect">
                <a:avLst/>
              </a:prstGeom>
              <a:solidFill>
                <a:srgbClr val="7ABD5F"/>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7" name="テキスト ボックス 36"/>
              <p:cNvSpPr txBox="1"/>
              <p:nvPr/>
            </p:nvSpPr>
            <p:spPr bwMode="white">
              <a:xfrm>
                <a:off x="474037" y="2978403"/>
                <a:ext cx="475655" cy="1761235"/>
              </a:xfrm>
              <a:prstGeom prst="rect">
                <a:avLst/>
              </a:prstGeom>
              <a:noFill/>
            </p:spPr>
            <p:txBody>
              <a:bodyPr vert="eaVert" wrap="square" rtlCol="0">
                <a:spAutoFit/>
              </a:bodyPr>
              <a:lstStyle/>
              <a:p>
                <a:pPr algn="ctr"/>
                <a:r>
                  <a:rPr kumimoji="1" lang="ja-JP" altLang="en-US" sz="2200" b="1" dirty="0">
                    <a:solidFill>
                      <a:schemeClr val="bg1"/>
                    </a:solidFill>
                    <a:latin typeface="Meiryo UI" panose="020B0604030504040204" pitchFamily="50" charset="-128"/>
                    <a:ea typeface="Meiryo UI" panose="020B0604030504040204" pitchFamily="50" charset="-128"/>
                    <a:cs typeface="ヒラギノ丸ゴ Pro W4"/>
                  </a:rPr>
                  <a:t>高 等 学 校</a:t>
                </a:r>
              </a:p>
            </p:txBody>
          </p:sp>
          <p:sp>
            <p:nvSpPr>
              <p:cNvPr id="16" name="テキスト ボックス 15"/>
              <p:cNvSpPr txBox="1"/>
              <p:nvPr/>
            </p:nvSpPr>
            <p:spPr bwMode="white">
              <a:xfrm>
                <a:off x="1299059" y="2286001"/>
                <a:ext cx="523220" cy="3132344"/>
              </a:xfrm>
              <a:prstGeom prst="rect">
                <a:avLst/>
              </a:prstGeom>
              <a:noFill/>
            </p:spPr>
            <p:txBody>
              <a:bodyPr vert="eaVert" wrap="square" rtlCol="0">
                <a:spAutoFit/>
              </a:bodyPr>
              <a:lstStyle/>
              <a:p>
                <a:pPr algn="ctr"/>
                <a:r>
                  <a:rPr lang="ja-JP" altLang="en-US" sz="2200" b="1" dirty="0">
                    <a:solidFill>
                      <a:schemeClr val="bg1"/>
                    </a:solidFill>
                    <a:latin typeface="Meiryo UI" panose="020B0604030504040204" pitchFamily="50" charset="-128"/>
                    <a:ea typeface="Meiryo UI" panose="020B0604030504040204" pitchFamily="50" charset="-128"/>
                    <a:cs typeface="ヒラギノ丸ゴ Pro W4"/>
                  </a:rPr>
                  <a:t>大学・短大・専門学校</a:t>
                </a:r>
                <a:endParaRPr kumimoji="1" lang="ja-JP" altLang="en-US" sz="2200" b="1" dirty="0">
                  <a:solidFill>
                    <a:schemeClr val="bg1"/>
                  </a:solidFill>
                  <a:latin typeface="Meiryo UI" panose="020B0604030504040204" pitchFamily="50" charset="-128"/>
                  <a:ea typeface="Meiryo UI" panose="020B0604030504040204" pitchFamily="50" charset="-128"/>
                  <a:cs typeface="ヒラギノ丸ゴ Pro W4"/>
                </a:endParaRPr>
              </a:p>
            </p:txBody>
          </p:sp>
          <p:sp>
            <p:nvSpPr>
              <p:cNvPr id="38" name="角丸四角形 37"/>
              <p:cNvSpPr/>
              <p:nvPr/>
            </p:nvSpPr>
            <p:spPr>
              <a:xfrm>
                <a:off x="2198691" y="1716620"/>
                <a:ext cx="540000" cy="3060000"/>
              </a:xfrm>
              <a:prstGeom prst="roundRect">
                <a:avLst/>
              </a:prstGeom>
              <a:solidFill>
                <a:srgbClr val="EC8E4E"/>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1" name="テキスト ボックス 40"/>
              <p:cNvSpPr txBox="1"/>
              <p:nvPr/>
            </p:nvSpPr>
            <p:spPr bwMode="white">
              <a:xfrm>
                <a:off x="2175027" y="1788747"/>
                <a:ext cx="475655" cy="2905377"/>
              </a:xfrm>
              <a:prstGeom prst="rect">
                <a:avLst/>
              </a:prstGeom>
              <a:noFill/>
            </p:spPr>
            <p:txBody>
              <a:bodyPr vert="eaVert" wrap="square" rtlCol="0">
                <a:spAutoFit/>
              </a:bodyPr>
              <a:lstStyle/>
              <a:p>
                <a:pPr algn="ctr"/>
                <a:r>
                  <a:rPr kumimoji="1" lang="ja-JP" altLang="en-US" sz="2200" b="1" dirty="0">
                    <a:solidFill>
                      <a:schemeClr val="bg1"/>
                    </a:solidFill>
                    <a:latin typeface="Meiryo UI" panose="020B0604030504040204" pitchFamily="50" charset="-128"/>
                    <a:ea typeface="Meiryo UI" panose="020B0604030504040204" pitchFamily="50" charset="-128"/>
                    <a:cs typeface="ヒラギノ丸ゴ Pro W4"/>
                  </a:rPr>
                  <a:t>就 職</a:t>
                </a:r>
              </a:p>
            </p:txBody>
          </p:sp>
          <p:sp>
            <p:nvSpPr>
              <p:cNvPr id="39" name="角丸四角形 38"/>
              <p:cNvSpPr/>
              <p:nvPr/>
            </p:nvSpPr>
            <p:spPr>
              <a:xfrm>
                <a:off x="3045287" y="2348542"/>
                <a:ext cx="540000" cy="3672000"/>
              </a:xfrm>
              <a:prstGeom prst="roundRect">
                <a:avLst/>
              </a:prstGeom>
              <a:solidFill>
                <a:srgbClr val="EC8E4E"/>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8" name="テキスト ボックス 47"/>
              <p:cNvSpPr txBox="1"/>
              <p:nvPr/>
            </p:nvSpPr>
            <p:spPr bwMode="white">
              <a:xfrm>
                <a:off x="2968226" y="2880277"/>
                <a:ext cx="523220" cy="2383430"/>
              </a:xfrm>
              <a:prstGeom prst="rect">
                <a:avLst/>
              </a:prstGeom>
              <a:noFill/>
            </p:spPr>
            <p:txBody>
              <a:bodyPr vert="eaVert" wrap="square" rtlCol="0">
                <a:spAutoFit/>
              </a:bodyPr>
              <a:lstStyle/>
              <a:p>
                <a:pPr algn="ctr"/>
                <a:r>
                  <a:rPr kumimoji="1" lang="ja-JP" altLang="en-US" sz="2200" b="1" dirty="0">
                    <a:solidFill>
                      <a:schemeClr val="bg1"/>
                    </a:solidFill>
                    <a:latin typeface="Meiryo UI" panose="020B0604030504040204" pitchFamily="50" charset="-128"/>
                    <a:ea typeface="Meiryo UI" panose="020B0604030504040204" pitchFamily="50" charset="-128"/>
                    <a:cs typeface="ヒラギノ丸ゴ Pro W4"/>
                  </a:rPr>
                  <a:t>結 婚</a:t>
                </a:r>
              </a:p>
            </p:txBody>
          </p:sp>
          <p:sp>
            <p:nvSpPr>
              <p:cNvPr id="49" name="角丸四角形 48"/>
              <p:cNvSpPr/>
              <p:nvPr/>
            </p:nvSpPr>
            <p:spPr>
              <a:xfrm>
                <a:off x="3883206" y="4275589"/>
                <a:ext cx="540000" cy="1332000"/>
              </a:xfrm>
              <a:prstGeom prst="roundRect">
                <a:avLst/>
              </a:prstGeom>
              <a:solidFill>
                <a:srgbClr val="EC8E4E"/>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bwMode="white">
              <a:xfrm>
                <a:off x="3867858" y="4240898"/>
                <a:ext cx="475655" cy="1254378"/>
              </a:xfrm>
              <a:prstGeom prst="rect">
                <a:avLst/>
              </a:prstGeom>
              <a:noFill/>
            </p:spPr>
            <p:txBody>
              <a:bodyPr vert="eaVert" wrap="square" rtlCol="0">
                <a:spAutoFit/>
              </a:bodyPr>
              <a:lstStyle/>
              <a:p>
                <a:pPr algn="ctr"/>
                <a:r>
                  <a:rPr kumimoji="1" lang="ja-JP" altLang="en-US" sz="2200" b="1" dirty="0">
                    <a:solidFill>
                      <a:schemeClr val="bg1"/>
                    </a:solidFill>
                    <a:latin typeface="Meiryo UI" panose="020B0604030504040204" pitchFamily="50" charset="-128"/>
                    <a:ea typeface="Meiryo UI" panose="020B0604030504040204" pitchFamily="50" charset="-128"/>
                    <a:cs typeface="ヒラギノ丸ゴ Pro W4"/>
                  </a:rPr>
                  <a:t>退</a:t>
                </a:r>
                <a:r>
                  <a:rPr lang="ja-JP" altLang="en-US" sz="2200" b="1" dirty="0">
                    <a:solidFill>
                      <a:schemeClr val="bg1"/>
                    </a:solidFill>
                    <a:latin typeface="Meiryo UI" panose="020B0604030504040204" pitchFamily="50" charset="-128"/>
                    <a:ea typeface="Meiryo UI" panose="020B0604030504040204" pitchFamily="50" charset="-128"/>
                    <a:cs typeface="ヒラギノ丸ゴ Pro W4"/>
                  </a:rPr>
                  <a:t> </a:t>
                </a:r>
                <a:r>
                  <a:rPr kumimoji="1" lang="ja-JP" altLang="en-US" sz="2200" b="1" dirty="0">
                    <a:solidFill>
                      <a:schemeClr val="bg1"/>
                    </a:solidFill>
                    <a:latin typeface="Meiryo UI" panose="020B0604030504040204" pitchFamily="50" charset="-128"/>
                    <a:ea typeface="Meiryo UI" panose="020B0604030504040204" pitchFamily="50" charset="-128"/>
                    <a:cs typeface="ヒラギノ丸ゴ Pro W4"/>
                  </a:rPr>
                  <a:t>職</a:t>
                </a:r>
              </a:p>
            </p:txBody>
          </p:sp>
          <p:sp>
            <p:nvSpPr>
              <p:cNvPr id="50" name="角丸四角形 49"/>
              <p:cNvSpPr/>
              <p:nvPr/>
            </p:nvSpPr>
            <p:spPr>
              <a:xfrm>
                <a:off x="4720692" y="2564568"/>
                <a:ext cx="540000" cy="1332000"/>
              </a:xfrm>
              <a:prstGeom prst="roundRect">
                <a:avLst/>
              </a:prstGeom>
              <a:solidFill>
                <a:srgbClr val="888C8B"/>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4" name="テキスト ボックス 43"/>
              <p:cNvSpPr txBox="1"/>
              <p:nvPr/>
            </p:nvSpPr>
            <p:spPr bwMode="white">
              <a:xfrm>
                <a:off x="4652281" y="2683153"/>
                <a:ext cx="523220" cy="1058875"/>
              </a:xfrm>
              <a:prstGeom prst="rect">
                <a:avLst/>
              </a:prstGeom>
              <a:noFill/>
            </p:spPr>
            <p:txBody>
              <a:bodyPr vert="eaVert" wrap="square" rtlCol="0">
                <a:spAutoFit/>
              </a:bodyPr>
              <a:lstStyle/>
              <a:p>
                <a:pPr algn="ctr"/>
                <a:r>
                  <a:rPr lang="ja-JP" altLang="en-US" sz="2200" b="1" dirty="0">
                    <a:solidFill>
                      <a:schemeClr val="bg1"/>
                    </a:solidFill>
                    <a:latin typeface="Meiryo UI" panose="020B0604030504040204" pitchFamily="50" charset="-128"/>
                    <a:ea typeface="Meiryo UI" panose="020B0604030504040204" pitchFamily="50" charset="-128"/>
                    <a:cs typeface="ヒラギノ丸ゴ Pro W4"/>
                  </a:rPr>
                  <a:t>共働き</a:t>
                </a:r>
                <a:endParaRPr kumimoji="1" lang="ja-JP" altLang="en-US" sz="2200" b="1" dirty="0">
                  <a:solidFill>
                    <a:schemeClr val="bg1"/>
                  </a:solidFill>
                  <a:latin typeface="Meiryo UI" panose="020B0604030504040204" pitchFamily="50" charset="-128"/>
                  <a:ea typeface="Meiryo UI" panose="020B0604030504040204" pitchFamily="50" charset="-128"/>
                  <a:cs typeface="ヒラギノ丸ゴ Pro W4"/>
                </a:endParaRPr>
              </a:p>
            </p:txBody>
          </p:sp>
          <p:sp>
            <p:nvSpPr>
              <p:cNvPr id="51" name="角丸四角形 50"/>
              <p:cNvSpPr/>
              <p:nvPr/>
            </p:nvSpPr>
            <p:spPr>
              <a:xfrm>
                <a:off x="4729699" y="4275402"/>
                <a:ext cx="540000" cy="1332000"/>
              </a:xfrm>
              <a:prstGeom prst="roundRect">
                <a:avLst/>
              </a:prstGeom>
              <a:solidFill>
                <a:srgbClr val="888C8B"/>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2" name="角丸四角形 51"/>
              <p:cNvSpPr/>
              <p:nvPr/>
            </p:nvSpPr>
            <p:spPr>
              <a:xfrm>
                <a:off x="6404232" y="2561327"/>
                <a:ext cx="540000" cy="1332000"/>
              </a:xfrm>
              <a:prstGeom prst="roundRect">
                <a:avLst/>
              </a:prstGeom>
              <a:solidFill>
                <a:srgbClr val="888C8B"/>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3" name="テキスト ボックス 52"/>
              <p:cNvSpPr txBox="1"/>
              <p:nvPr/>
            </p:nvSpPr>
            <p:spPr bwMode="white">
              <a:xfrm>
                <a:off x="6333195" y="2683153"/>
                <a:ext cx="523220" cy="1058875"/>
              </a:xfrm>
              <a:prstGeom prst="rect">
                <a:avLst/>
              </a:prstGeom>
              <a:noFill/>
            </p:spPr>
            <p:txBody>
              <a:bodyPr vert="eaVert" wrap="square" rtlCol="0">
                <a:spAutoFit/>
              </a:bodyPr>
              <a:lstStyle/>
              <a:p>
                <a:pPr algn="ctr"/>
                <a:r>
                  <a:rPr lang="ja-JP" altLang="en-US" sz="2200" b="1" dirty="0">
                    <a:solidFill>
                      <a:schemeClr val="bg1"/>
                    </a:solidFill>
                    <a:latin typeface="Meiryo UI" panose="020B0604030504040204" pitchFamily="50" charset="-128"/>
                    <a:ea typeface="Meiryo UI" panose="020B0604030504040204" pitchFamily="50" charset="-128"/>
                    <a:cs typeface="ヒラギノ丸ゴ Pro W4"/>
                  </a:rPr>
                  <a:t>共働き</a:t>
                </a:r>
                <a:endParaRPr kumimoji="1" lang="ja-JP" altLang="en-US" sz="2200" b="1" dirty="0">
                  <a:solidFill>
                    <a:schemeClr val="bg1"/>
                  </a:solidFill>
                  <a:latin typeface="Meiryo UI" panose="020B0604030504040204" pitchFamily="50" charset="-128"/>
                  <a:ea typeface="Meiryo UI" panose="020B0604030504040204" pitchFamily="50" charset="-128"/>
                  <a:cs typeface="ヒラギノ丸ゴ Pro W4"/>
                </a:endParaRPr>
              </a:p>
            </p:txBody>
          </p:sp>
          <p:sp>
            <p:nvSpPr>
              <p:cNvPr id="54" name="テキスト ボックス 53"/>
              <p:cNvSpPr txBox="1"/>
              <p:nvPr/>
            </p:nvSpPr>
            <p:spPr bwMode="white">
              <a:xfrm>
                <a:off x="4655256" y="4396836"/>
                <a:ext cx="523220" cy="1058875"/>
              </a:xfrm>
              <a:prstGeom prst="rect">
                <a:avLst/>
              </a:prstGeom>
              <a:noFill/>
            </p:spPr>
            <p:txBody>
              <a:bodyPr vert="eaVert" wrap="square" rtlCol="0">
                <a:spAutoFit/>
              </a:bodyPr>
              <a:lstStyle/>
              <a:p>
                <a:pPr algn="ctr"/>
                <a:r>
                  <a:rPr lang="ja-JP" altLang="en-US" sz="2200" b="1" dirty="0">
                    <a:solidFill>
                      <a:schemeClr val="bg1"/>
                    </a:solidFill>
                    <a:latin typeface="Meiryo UI" panose="020B0604030504040204" pitchFamily="50" charset="-128"/>
                    <a:ea typeface="Meiryo UI" panose="020B0604030504040204" pitchFamily="50" charset="-128"/>
                    <a:cs typeface="ヒラギノ丸ゴ Pro W4"/>
                  </a:rPr>
                  <a:t>片働き</a:t>
                </a:r>
                <a:endParaRPr kumimoji="1" lang="ja-JP" altLang="en-US" sz="2200" b="1" dirty="0">
                  <a:solidFill>
                    <a:schemeClr val="bg1"/>
                  </a:solidFill>
                  <a:latin typeface="Meiryo UI" panose="020B0604030504040204" pitchFamily="50" charset="-128"/>
                  <a:ea typeface="Meiryo UI" panose="020B0604030504040204" pitchFamily="50" charset="-128"/>
                  <a:cs typeface="ヒラギノ丸ゴ Pro W4"/>
                </a:endParaRPr>
              </a:p>
            </p:txBody>
          </p:sp>
          <p:sp>
            <p:nvSpPr>
              <p:cNvPr id="55" name="角丸四角形 54"/>
              <p:cNvSpPr/>
              <p:nvPr/>
            </p:nvSpPr>
            <p:spPr>
              <a:xfrm>
                <a:off x="6412504" y="4275402"/>
                <a:ext cx="540000" cy="1332000"/>
              </a:xfrm>
              <a:prstGeom prst="roundRect">
                <a:avLst/>
              </a:prstGeom>
              <a:solidFill>
                <a:srgbClr val="888C8B"/>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6" name="テキスト ボックス 55"/>
              <p:cNvSpPr txBox="1"/>
              <p:nvPr/>
            </p:nvSpPr>
            <p:spPr bwMode="white">
              <a:xfrm>
                <a:off x="6338061" y="4396836"/>
                <a:ext cx="523220" cy="1058875"/>
              </a:xfrm>
              <a:prstGeom prst="rect">
                <a:avLst/>
              </a:prstGeom>
              <a:noFill/>
            </p:spPr>
            <p:txBody>
              <a:bodyPr vert="eaVert" wrap="square" rtlCol="0">
                <a:spAutoFit/>
              </a:bodyPr>
              <a:lstStyle/>
              <a:p>
                <a:pPr algn="ctr"/>
                <a:r>
                  <a:rPr lang="ja-JP" altLang="en-US" sz="2200" b="1" dirty="0">
                    <a:solidFill>
                      <a:schemeClr val="bg1"/>
                    </a:solidFill>
                    <a:latin typeface="Meiryo UI" panose="020B0604030504040204" pitchFamily="50" charset="-128"/>
                    <a:ea typeface="Meiryo UI" panose="020B0604030504040204" pitchFamily="50" charset="-128"/>
                    <a:cs typeface="ヒラギノ丸ゴ Pro W4"/>
                  </a:rPr>
                  <a:t>片働き</a:t>
                </a:r>
                <a:endParaRPr kumimoji="1" lang="ja-JP" altLang="en-US" sz="2200" b="1" dirty="0">
                  <a:solidFill>
                    <a:schemeClr val="bg1"/>
                  </a:solidFill>
                  <a:latin typeface="Meiryo UI" panose="020B0604030504040204" pitchFamily="50" charset="-128"/>
                  <a:ea typeface="Meiryo UI" panose="020B0604030504040204" pitchFamily="50" charset="-128"/>
                  <a:cs typeface="ヒラギノ丸ゴ Pro W4"/>
                </a:endParaRPr>
              </a:p>
            </p:txBody>
          </p:sp>
          <p:sp>
            <p:nvSpPr>
              <p:cNvPr id="57" name="角丸四角形 56"/>
              <p:cNvSpPr/>
              <p:nvPr/>
            </p:nvSpPr>
            <p:spPr>
              <a:xfrm>
                <a:off x="5584088" y="2570178"/>
                <a:ext cx="517118" cy="2998841"/>
              </a:xfrm>
              <a:prstGeom prst="roundRect">
                <a:avLst/>
              </a:prstGeom>
              <a:solidFill>
                <a:srgbClr val="8C89B5"/>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3" name="テキスト ボックス 32"/>
              <p:cNvSpPr txBox="1"/>
              <p:nvPr/>
            </p:nvSpPr>
            <p:spPr bwMode="white">
              <a:xfrm>
                <a:off x="5556006" y="2901435"/>
                <a:ext cx="475655" cy="2137340"/>
              </a:xfrm>
              <a:prstGeom prst="rect">
                <a:avLst/>
              </a:prstGeom>
              <a:noFill/>
            </p:spPr>
            <p:txBody>
              <a:bodyPr vert="eaVert" wrap="square" rtlCol="0">
                <a:spAutoFit/>
              </a:bodyPr>
              <a:lstStyle/>
              <a:p>
                <a:pPr algn="ctr"/>
                <a:r>
                  <a:rPr kumimoji="1" lang="ja-JP" altLang="en-US" sz="2200" b="1" dirty="0">
                    <a:solidFill>
                      <a:schemeClr val="bg1"/>
                    </a:solidFill>
                    <a:latin typeface="Meiryo UI" panose="020B0604030504040204" pitchFamily="50" charset="-128"/>
                    <a:ea typeface="Meiryo UI" panose="020B0604030504040204" pitchFamily="50" charset="-128"/>
                    <a:cs typeface="ヒラギノ丸ゴ Pro W4"/>
                  </a:rPr>
                  <a:t>親になる</a:t>
                </a:r>
              </a:p>
            </p:txBody>
          </p:sp>
          <p:sp>
            <p:nvSpPr>
              <p:cNvPr id="60" name="角丸四角形 59"/>
              <p:cNvSpPr/>
              <p:nvPr/>
            </p:nvSpPr>
            <p:spPr>
              <a:xfrm>
                <a:off x="7251080" y="1715465"/>
                <a:ext cx="540000" cy="4284000"/>
              </a:xfrm>
              <a:prstGeom prst="roundRect">
                <a:avLst/>
              </a:prstGeom>
              <a:solidFill>
                <a:srgbClr val="CABA80"/>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1" name="テキスト ボックス 60"/>
              <p:cNvSpPr txBox="1"/>
              <p:nvPr/>
            </p:nvSpPr>
            <p:spPr bwMode="white">
              <a:xfrm>
                <a:off x="7163921" y="1828162"/>
                <a:ext cx="523220" cy="4085873"/>
              </a:xfrm>
              <a:prstGeom prst="rect">
                <a:avLst/>
              </a:prstGeom>
              <a:noFill/>
            </p:spPr>
            <p:txBody>
              <a:bodyPr vert="eaVert" wrap="square" rtlCol="0">
                <a:spAutoFit/>
              </a:bodyPr>
              <a:lstStyle/>
              <a:p>
                <a:pPr algn="ctr"/>
                <a:r>
                  <a:rPr kumimoji="1" lang="ja-JP" altLang="en-US" sz="2200" b="1" dirty="0">
                    <a:solidFill>
                      <a:schemeClr val="bg1"/>
                    </a:solidFill>
                    <a:latin typeface="Meiryo UI" panose="020B0604030504040204" pitchFamily="50" charset="-128"/>
                    <a:ea typeface="Meiryo UI" panose="020B0604030504040204" pitchFamily="50" charset="-128"/>
                    <a:cs typeface="ヒラギノ丸ゴ Pro W4"/>
                  </a:rPr>
                  <a:t>退 職</a:t>
                </a:r>
              </a:p>
            </p:txBody>
          </p:sp>
          <p:sp>
            <p:nvSpPr>
              <p:cNvPr id="59" name="角丸四角形 58"/>
              <p:cNvSpPr/>
              <p:nvPr/>
            </p:nvSpPr>
            <p:spPr>
              <a:xfrm>
                <a:off x="8090864" y="1722225"/>
                <a:ext cx="540000" cy="4284000"/>
              </a:xfrm>
              <a:prstGeom prst="roundRect">
                <a:avLst/>
              </a:prstGeom>
              <a:solidFill>
                <a:srgbClr val="CABA80"/>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7" name="テキスト ボックス 46"/>
              <p:cNvSpPr txBox="1"/>
              <p:nvPr/>
            </p:nvSpPr>
            <p:spPr bwMode="white">
              <a:xfrm>
                <a:off x="8009043" y="1799890"/>
                <a:ext cx="523220" cy="4152898"/>
              </a:xfrm>
              <a:prstGeom prst="rect">
                <a:avLst/>
              </a:prstGeom>
              <a:noFill/>
            </p:spPr>
            <p:txBody>
              <a:bodyPr vert="eaVert" wrap="square" rtlCol="0">
                <a:spAutoFit/>
              </a:bodyPr>
              <a:lstStyle/>
              <a:p>
                <a:pPr algn="ctr"/>
                <a:r>
                  <a:rPr kumimoji="1" lang="ja-JP" altLang="en-US" sz="2200" b="1" dirty="0">
                    <a:solidFill>
                      <a:schemeClr val="bg1"/>
                    </a:solidFill>
                    <a:latin typeface="Meiryo UI" panose="020B0604030504040204" pitchFamily="50" charset="-128"/>
                    <a:ea typeface="Meiryo UI" panose="020B0604030504040204" pitchFamily="50" charset="-128"/>
                    <a:cs typeface="ヒラギノ丸ゴ Pro W4"/>
                  </a:rPr>
                  <a:t>老 後</a:t>
                </a:r>
              </a:p>
            </p:txBody>
          </p:sp>
          <p:cxnSp>
            <p:nvCxnSpPr>
              <p:cNvPr id="5" name="直線矢印コネクタ 4">
                <a:extLst>
                  <a:ext uri="{FF2B5EF4-FFF2-40B4-BE49-F238E27FC236}">
                    <a16:creationId xmlns:a16="http://schemas.microsoft.com/office/drawing/2014/main" id="{95B9DA19-CCF8-40D2-8DA5-A42FF4BC8829}"/>
                  </a:ext>
                </a:extLst>
              </p:cNvPr>
              <p:cNvCxnSpPr/>
              <p:nvPr/>
            </p:nvCxnSpPr>
            <p:spPr>
              <a:xfrm>
                <a:off x="1055045" y="1917184"/>
                <a:ext cx="1143646" cy="0"/>
              </a:xfrm>
              <a:prstGeom prst="straightConnector1">
                <a:avLst/>
              </a:prstGeom>
              <a:ln w="50800">
                <a:solidFill>
                  <a:srgbClr val="8A87B3"/>
                </a:solidFill>
                <a:tailEnd type="stealth" w="med" len="med"/>
              </a:ln>
              <a:effectLst/>
            </p:spPr>
            <p:style>
              <a:lnRef idx="2">
                <a:schemeClr val="accent1"/>
              </a:lnRef>
              <a:fillRef idx="0">
                <a:schemeClr val="accent1"/>
              </a:fillRef>
              <a:effectRef idx="1">
                <a:schemeClr val="accent1"/>
              </a:effectRef>
              <a:fontRef idx="minor">
                <a:schemeClr val="tx1"/>
              </a:fontRef>
            </p:style>
          </p:cxnSp>
          <p:cxnSp>
            <p:nvCxnSpPr>
              <p:cNvPr id="35" name="直線矢印コネクタ 34">
                <a:extLst>
                  <a:ext uri="{FF2B5EF4-FFF2-40B4-BE49-F238E27FC236}">
                    <a16:creationId xmlns:a16="http://schemas.microsoft.com/office/drawing/2014/main" id="{F974279F-8D2D-4121-A4A6-E76EBC277C72}"/>
                  </a:ext>
                </a:extLst>
              </p:cNvPr>
              <p:cNvCxnSpPr>
                <a:cxnSpLocks/>
              </p:cNvCxnSpPr>
              <p:nvPr/>
            </p:nvCxnSpPr>
            <p:spPr>
              <a:xfrm>
                <a:off x="1055045" y="3207442"/>
                <a:ext cx="324934" cy="0"/>
              </a:xfrm>
              <a:prstGeom prst="straightConnector1">
                <a:avLst/>
              </a:prstGeom>
              <a:ln w="50800">
                <a:solidFill>
                  <a:srgbClr val="8A87B3"/>
                </a:solidFill>
                <a:tailEnd type="stealth" w="med" len="med"/>
              </a:ln>
              <a:effectLst/>
            </p:spPr>
            <p:style>
              <a:lnRef idx="2">
                <a:schemeClr val="accent1"/>
              </a:lnRef>
              <a:fillRef idx="0">
                <a:schemeClr val="accent1"/>
              </a:fillRef>
              <a:effectRef idx="1">
                <a:schemeClr val="accent1"/>
              </a:effectRef>
              <a:fontRef idx="minor">
                <a:schemeClr val="tx1"/>
              </a:fontRef>
            </p:style>
          </p:cxnSp>
          <p:cxnSp>
            <p:nvCxnSpPr>
              <p:cNvPr id="40" name="直線矢印コネクタ 39">
                <a:extLst>
                  <a:ext uri="{FF2B5EF4-FFF2-40B4-BE49-F238E27FC236}">
                    <a16:creationId xmlns:a16="http://schemas.microsoft.com/office/drawing/2014/main" id="{77E58F3B-FB00-4715-8077-5C4807689374}"/>
                  </a:ext>
                </a:extLst>
              </p:cNvPr>
              <p:cNvCxnSpPr>
                <a:cxnSpLocks/>
              </p:cNvCxnSpPr>
              <p:nvPr/>
            </p:nvCxnSpPr>
            <p:spPr>
              <a:xfrm>
                <a:off x="1897387" y="3207442"/>
                <a:ext cx="324934" cy="0"/>
              </a:xfrm>
              <a:prstGeom prst="straightConnector1">
                <a:avLst/>
              </a:prstGeom>
              <a:ln w="50800">
                <a:solidFill>
                  <a:srgbClr val="8A87B3"/>
                </a:solidFill>
                <a:tailEnd type="stealth" w="med" len="med"/>
              </a:ln>
              <a:effectLst/>
            </p:spPr>
            <p:style>
              <a:lnRef idx="2">
                <a:schemeClr val="accent1"/>
              </a:lnRef>
              <a:fillRef idx="0">
                <a:schemeClr val="accent1"/>
              </a:fillRef>
              <a:effectRef idx="1">
                <a:schemeClr val="accent1"/>
              </a:effectRef>
              <a:fontRef idx="minor">
                <a:schemeClr val="tx1"/>
              </a:fontRef>
            </p:style>
          </p:cxnSp>
          <p:cxnSp>
            <p:nvCxnSpPr>
              <p:cNvPr id="42" name="直線矢印コネクタ 41">
                <a:extLst>
                  <a:ext uri="{FF2B5EF4-FFF2-40B4-BE49-F238E27FC236}">
                    <a16:creationId xmlns:a16="http://schemas.microsoft.com/office/drawing/2014/main" id="{CCD1A4F3-1E09-471E-9D09-F43B3E13FE78}"/>
                  </a:ext>
                </a:extLst>
              </p:cNvPr>
              <p:cNvCxnSpPr>
                <a:cxnSpLocks/>
              </p:cNvCxnSpPr>
              <p:nvPr/>
            </p:nvCxnSpPr>
            <p:spPr>
              <a:xfrm>
                <a:off x="2738691" y="3207442"/>
                <a:ext cx="324934" cy="0"/>
              </a:xfrm>
              <a:prstGeom prst="straightConnector1">
                <a:avLst/>
              </a:prstGeom>
              <a:ln w="50800">
                <a:solidFill>
                  <a:srgbClr val="8A87B3"/>
                </a:solidFill>
                <a:tailEnd type="stealth" w="med" len="med"/>
              </a:ln>
              <a:effectLst/>
            </p:spPr>
            <p:style>
              <a:lnRef idx="2">
                <a:schemeClr val="accent1"/>
              </a:lnRef>
              <a:fillRef idx="0">
                <a:schemeClr val="accent1"/>
              </a:fillRef>
              <a:effectRef idx="1">
                <a:schemeClr val="accent1"/>
              </a:effectRef>
              <a:fontRef idx="minor">
                <a:schemeClr val="tx1"/>
              </a:fontRef>
            </p:style>
          </p:cxnSp>
          <p:cxnSp>
            <p:nvCxnSpPr>
              <p:cNvPr id="43" name="直線矢印コネクタ 42">
                <a:extLst>
                  <a:ext uri="{FF2B5EF4-FFF2-40B4-BE49-F238E27FC236}">
                    <a16:creationId xmlns:a16="http://schemas.microsoft.com/office/drawing/2014/main" id="{1324C5EE-0F9E-4C7A-8C72-D819B28BC9C5}"/>
                  </a:ext>
                </a:extLst>
              </p:cNvPr>
              <p:cNvCxnSpPr>
                <a:cxnSpLocks/>
              </p:cNvCxnSpPr>
              <p:nvPr/>
            </p:nvCxnSpPr>
            <p:spPr>
              <a:xfrm>
                <a:off x="3585287" y="3207442"/>
                <a:ext cx="959927" cy="0"/>
              </a:xfrm>
              <a:prstGeom prst="straightConnector1">
                <a:avLst/>
              </a:prstGeom>
              <a:ln w="50800">
                <a:solidFill>
                  <a:srgbClr val="8A87B3"/>
                </a:solidFill>
                <a:tailEnd type="stealth" w="med" len="med"/>
              </a:ln>
              <a:effectLst/>
            </p:spPr>
            <p:style>
              <a:lnRef idx="2">
                <a:schemeClr val="accent1"/>
              </a:lnRef>
              <a:fillRef idx="0">
                <a:schemeClr val="accent1"/>
              </a:fillRef>
              <a:effectRef idx="1">
                <a:schemeClr val="accent1"/>
              </a:effectRef>
              <a:fontRef idx="minor">
                <a:schemeClr val="tx1"/>
              </a:fontRef>
            </p:style>
          </p:cxnSp>
          <p:cxnSp>
            <p:nvCxnSpPr>
              <p:cNvPr id="45" name="直線矢印コネクタ 44">
                <a:extLst>
                  <a:ext uri="{FF2B5EF4-FFF2-40B4-BE49-F238E27FC236}">
                    <a16:creationId xmlns:a16="http://schemas.microsoft.com/office/drawing/2014/main" id="{9330C342-F585-40EE-AAB8-A0AFFAC0DDF5}"/>
                  </a:ext>
                </a:extLst>
              </p:cNvPr>
              <p:cNvCxnSpPr>
                <a:cxnSpLocks/>
              </p:cNvCxnSpPr>
              <p:nvPr/>
            </p:nvCxnSpPr>
            <p:spPr>
              <a:xfrm>
                <a:off x="1897387" y="4912826"/>
                <a:ext cx="1135405" cy="0"/>
              </a:xfrm>
              <a:prstGeom prst="straightConnector1">
                <a:avLst/>
              </a:prstGeom>
              <a:ln w="50800">
                <a:solidFill>
                  <a:srgbClr val="8A87B3"/>
                </a:solidFill>
                <a:tailEnd type="stealth" w="med" len="med"/>
              </a:ln>
              <a:effectLst/>
            </p:spPr>
            <p:style>
              <a:lnRef idx="2">
                <a:schemeClr val="accent1"/>
              </a:lnRef>
              <a:fillRef idx="0">
                <a:schemeClr val="accent1"/>
              </a:fillRef>
              <a:effectRef idx="1">
                <a:schemeClr val="accent1"/>
              </a:effectRef>
              <a:fontRef idx="minor">
                <a:schemeClr val="tx1"/>
              </a:fontRef>
            </p:style>
          </p:cxnSp>
          <p:cxnSp>
            <p:nvCxnSpPr>
              <p:cNvPr id="46" name="直線矢印コネクタ 45">
                <a:extLst>
                  <a:ext uri="{FF2B5EF4-FFF2-40B4-BE49-F238E27FC236}">
                    <a16:creationId xmlns:a16="http://schemas.microsoft.com/office/drawing/2014/main" id="{0D2756D7-A171-43A5-9622-68E89DA88564}"/>
                  </a:ext>
                </a:extLst>
              </p:cNvPr>
              <p:cNvCxnSpPr>
                <a:cxnSpLocks/>
              </p:cNvCxnSpPr>
              <p:nvPr/>
            </p:nvCxnSpPr>
            <p:spPr>
              <a:xfrm>
                <a:off x="1055045" y="5771128"/>
                <a:ext cx="1977747" cy="0"/>
              </a:xfrm>
              <a:prstGeom prst="straightConnector1">
                <a:avLst/>
              </a:prstGeom>
              <a:ln w="50800">
                <a:solidFill>
                  <a:srgbClr val="8A87B3"/>
                </a:solidFill>
                <a:tailEnd type="stealth" w="med" len="med"/>
              </a:ln>
              <a:effectLst/>
            </p:spPr>
            <p:style>
              <a:lnRef idx="2">
                <a:schemeClr val="accent1"/>
              </a:lnRef>
              <a:fillRef idx="0">
                <a:schemeClr val="accent1"/>
              </a:fillRef>
              <a:effectRef idx="1">
                <a:schemeClr val="accent1"/>
              </a:effectRef>
              <a:fontRef idx="minor">
                <a:schemeClr val="tx1"/>
              </a:fontRef>
            </p:style>
          </p:cxnSp>
          <p:cxnSp>
            <p:nvCxnSpPr>
              <p:cNvPr id="58" name="直線矢印コネクタ 57">
                <a:extLst>
                  <a:ext uri="{FF2B5EF4-FFF2-40B4-BE49-F238E27FC236}">
                    <a16:creationId xmlns:a16="http://schemas.microsoft.com/office/drawing/2014/main" id="{51107C6B-21A3-4FB2-9703-409ABA3A3892}"/>
                  </a:ext>
                </a:extLst>
              </p:cNvPr>
              <p:cNvCxnSpPr>
                <a:cxnSpLocks/>
              </p:cNvCxnSpPr>
              <p:nvPr/>
            </p:nvCxnSpPr>
            <p:spPr>
              <a:xfrm flipV="1">
                <a:off x="3585287" y="4912826"/>
                <a:ext cx="324000" cy="0"/>
              </a:xfrm>
              <a:prstGeom prst="straightConnector1">
                <a:avLst/>
              </a:prstGeom>
              <a:ln w="50800">
                <a:solidFill>
                  <a:srgbClr val="8A87B3"/>
                </a:solidFill>
                <a:tailEnd type="stealth" w="med" len="med"/>
              </a:ln>
              <a:effectLst/>
            </p:spPr>
            <p:style>
              <a:lnRef idx="2">
                <a:schemeClr val="accent1"/>
              </a:lnRef>
              <a:fillRef idx="0">
                <a:schemeClr val="accent1"/>
              </a:fillRef>
              <a:effectRef idx="1">
                <a:schemeClr val="accent1"/>
              </a:effectRef>
              <a:fontRef idx="minor">
                <a:schemeClr val="tx1"/>
              </a:fontRef>
            </p:style>
          </p:cxnSp>
          <p:cxnSp>
            <p:nvCxnSpPr>
              <p:cNvPr id="62" name="直線矢印コネクタ 61">
                <a:extLst>
                  <a:ext uri="{FF2B5EF4-FFF2-40B4-BE49-F238E27FC236}">
                    <a16:creationId xmlns:a16="http://schemas.microsoft.com/office/drawing/2014/main" id="{D69ACBC4-176C-4528-85A1-3CB668C78D9A}"/>
                  </a:ext>
                </a:extLst>
              </p:cNvPr>
              <p:cNvCxnSpPr>
                <a:cxnSpLocks/>
              </p:cNvCxnSpPr>
              <p:nvPr/>
            </p:nvCxnSpPr>
            <p:spPr>
              <a:xfrm flipV="1">
                <a:off x="4410000" y="4905843"/>
                <a:ext cx="324000" cy="0"/>
              </a:xfrm>
              <a:prstGeom prst="straightConnector1">
                <a:avLst/>
              </a:prstGeom>
              <a:ln w="50800">
                <a:solidFill>
                  <a:srgbClr val="8A87B3"/>
                </a:solidFill>
                <a:tailEnd type="stealth" w="med" len="med"/>
              </a:ln>
              <a:effectLst/>
            </p:spPr>
            <p:style>
              <a:lnRef idx="2">
                <a:schemeClr val="accent1"/>
              </a:lnRef>
              <a:fillRef idx="0">
                <a:schemeClr val="accent1"/>
              </a:fillRef>
              <a:effectRef idx="1">
                <a:schemeClr val="accent1"/>
              </a:effectRef>
              <a:fontRef idx="minor">
                <a:schemeClr val="tx1"/>
              </a:fontRef>
            </p:style>
          </p:cxnSp>
          <p:cxnSp>
            <p:nvCxnSpPr>
              <p:cNvPr id="63" name="直線矢印コネクタ 62">
                <a:extLst>
                  <a:ext uri="{FF2B5EF4-FFF2-40B4-BE49-F238E27FC236}">
                    <a16:creationId xmlns:a16="http://schemas.microsoft.com/office/drawing/2014/main" id="{3AF3A156-3864-47A1-8A76-0D45FB5B3193}"/>
                  </a:ext>
                </a:extLst>
              </p:cNvPr>
              <p:cNvCxnSpPr>
                <a:cxnSpLocks/>
              </p:cNvCxnSpPr>
              <p:nvPr/>
            </p:nvCxnSpPr>
            <p:spPr>
              <a:xfrm flipV="1">
                <a:off x="5260088" y="4912826"/>
                <a:ext cx="324000" cy="0"/>
              </a:xfrm>
              <a:prstGeom prst="straightConnector1">
                <a:avLst/>
              </a:prstGeom>
              <a:ln w="50800">
                <a:solidFill>
                  <a:srgbClr val="8A87B3"/>
                </a:solidFill>
                <a:tailEnd type="stealth" w="med" len="med"/>
              </a:ln>
              <a:effectLst/>
            </p:spPr>
            <p:style>
              <a:lnRef idx="2">
                <a:schemeClr val="accent1"/>
              </a:lnRef>
              <a:fillRef idx="0">
                <a:schemeClr val="accent1"/>
              </a:fillRef>
              <a:effectRef idx="1">
                <a:schemeClr val="accent1"/>
              </a:effectRef>
              <a:fontRef idx="minor">
                <a:schemeClr val="tx1"/>
              </a:fontRef>
            </p:style>
          </p:cxnSp>
          <p:cxnSp>
            <p:nvCxnSpPr>
              <p:cNvPr id="64" name="直線矢印コネクタ 63">
                <a:extLst>
                  <a:ext uri="{FF2B5EF4-FFF2-40B4-BE49-F238E27FC236}">
                    <a16:creationId xmlns:a16="http://schemas.microsoft.com/office/drawing/2014/main" id="{3739A4CD-2FCE-40CA-8597-FBC3DC136AEF}"/>
                  </a:ext>
                </a:extLst>
              </p:cNvPr>
              <p:cNvCxnSpPr>
                <a:cxnSpLocks/>
              </p:cNvCxnSpPr>
              <p:nvPr/>
            </p:nvCxnSpPr>
            <p:spPr>
              <a:xfrm flipV="1">
                <a:off x="5244776" y="3207442"/>
                <a:ext cx="324000" cy="0"/>
              </a:xfrm>
              <a:prstGeom prst="straightConnector1">
                <a:avLst/>
              </a:prstGeom>
              <a:ln w="50800">
                <a:solidFill>
                  <a:srgbClr val="8A87B3"/>
                </a:solidFill>
                <a:tailEnd type="stealth" w="med" len="med"/>
              </a:ln>
              <a:effectLst/>
            </p:spPr>
            <p:style>
              <a:lnRef idx="2">
                <a:schemeClr val="accent1"/>
              </a:lnRef>
              <a:fillRef idx="0">
                <a:schemeClr val="accent1"/>
              </a:fillRef>
              <a:effectRef idx="1">
                <a:schemeClr val="accent1"/>
              </a:effectRef>
              <a:fontRef idx="minor">
                <a:schemeClr val="tx1"/>
              </a:fontRef>
            </p:style>
          </p:cxnSp>
          <p:cxnSp>
            <p:nvCxnSpPr>
              <p:cNvPr id="65" name="直線矢印コネクタ 64">
                <a:extLst>
                  <a:ext uri="{FF2B5EF4-FFF2-40B4-BE49-F238E27FC236}">
                    <a16:creationId xmlns:a16="http://schemas.microsoft.com/office/drawing/2014/main" id="{0C07F56B-13AB-4324-AAC3-BDAB432F9EAA}"/>
                  </a:ext>
                </a:extLst>
              </p:cNvPr>
              <p:cNvCxnSpPr>
                <a:cxnSpLocks/>
              </p:cNvCxnSpPr>
              <p:nvPr/>
            </p:nvCxnSpPr>
            <p:spPr>
              <a:xfrm flipV="1">
                <a:off x="4868918" y="3893327"/>
                <a:ext cx="0" cy="382076"/>
              </a:xfrm>
              <a:prstGeom prst="straightConnector1">
                <a:avLst/>
              </a:prstGeom>
              <a:ln w="50800">
                <a:solidFill>
                  <a:srgbClr val="8A87B3"/>
                </a:solidFill>
                <a:tailEnd type="stealth" w="med" len="med"/>
              </a:ln>
              <a:effectLst/>
            </p:spPr>
            <p:style>
              <a:lnRef idx="2">
                <a:schemeClr val="accent1"/>
              </a:lnRef>
              <a:fillRef idx="0">
                <a:schemeClr val="accent1"/>
              </a:fillRef>
              <a:effectRef idx="1">
                <a:schemeClr val="accent1"/>
              </a:effectRef>
              <a:fontRef idx="minor">
                <a:schemeClr val="tx1"/>
              </a:fontRef>
            </p:style>
          </p:cxnSp>
          <p:cxnSp>
            <p:nvCxnSpPr>
              <p:cNvPr id="66" name="直線矢印コネクタ 65">
                <a:extLst>
                  <a:ext uri="{FF2B5EF4-FFF2-40B4-BE49-F238E27FC236}">
                    <a16:creationId xmlns:a16="http://schemas.microsoft.com/office/drawing/2014/main" id="{146A2947-0C2F-437B-AC92-8D0B554A8807}"/>
                  </a:ext>
                </a:extLst>
              </p:cNvPr>
              <p:cNvCxnSpPr>
                <a:cxnSpLocks/>
              </p:cNvCxnSpPr>
              <p:nvPr/>
            </p:nvCxnSpPr>
            <p:spPr>
              <a:xfrm>
                <a:off x="5082091" y="3896568"/>
                <a:ext cx="0" cy="382076"/>
              </a:xfrm>
              <a:prstGeom prst="straightConnector1">
                <a:avLst/>
              </a:prstGeom>
              <a:ln w="50800">
                <a:solidFill>
                  <a:srgbClr val="8A87B3"/>
                </a:solidFill>
                <a:tailEnd type="stealth" w="med" len="med"/>
              </a:ln>
              <a:effectLst/>
            </p:spPr>
            <p:style>
              <a:lnRef idx="2">
                <a:schemeClr val="accent1"/>
              </a:lnRef>
              <a:fillRef idx="0">
                <a:schemeClr val="accent1"/>
              </a:fillRef>
              <a:effectRef idx="1">
                <a:schemeClr val="accent1"/>
              </a:effectRef>
              <a:fontRef idx="minor">
                <a:schemeClr val="tx1"/>
              </a:fontRef>
            </p:style>
          </p:cxnSp>
          <p:cxnSp>
            <p:nvCxnSpPr>
              <p:cNvPr id="67" name="直線矢印コネクタ 66">
                <a:extLst>
                  <a:ext uri="{FF2B5EF4-FFF2-40B4-BE49-F238E27FC236}">
                    <a16:creationId xmlns:a16="http://schemas.microsoft.com/office/drawing/2014/main" id="{A84C876E-855F-4B95-9131-54A107A7E9A4}"/>
                  </a:ext>
                </a:extLst>
              </p:cNvPr>
              <p:cNvCxnSpPr>
                <a:cxnSpLocks/>
              </p:cNvCxnSpPr>
              <p:nvPr/>
            </p:nvCxnSpPr>
            <p:spPr>
              <a:xfrm flipV="1">
                <a:off x="6101206" y="3207442"/>
                <a:ext cx="324000" cy="0"/>
              </a:xfrm>
              <a:prstGeom prst="straightConnector1">
                <a:avLst/>
              </a:prstGeom>
              <a:ln w="50800">
                <a:solidFill>
                  <a:srgbClr val="8A87B3"/>
                </a:solidFill>
                <a:tailEnd type="stealth" w="med" len="med"/>
              </a:ln>
              <a:effectLst/>
            </p:spPr>
            <p:style>
              <a:lnRef idx="2">
                <a:schemeClr val="accent1"/>
              </a:lnRef>
              <a:fillRef idx="0">
                <a:schemeClr val="accent1"/>
              </a:fillRef>
              <a:effectRef idx="1">
                <a:schemeClr val="accent1"/>
              </a:effectRef>
              <a:fontRef idx="minor">
                <a:schemeClr val="tx1"/>
              </a:fontRef>
            </p:style>
          </p:cxnSp>
          <p:cxnSp>
            <p:nvCxnSpPr>
              <p:cNvPr id="68" name="直線矢印コネクタ 67">
                <a:extLst>
                  <a:ext uri="{FF2B5EF4-FFF2-40B4-BE49-F238E27FC236}">
                    <a16:creationId xmlns:a16="http://schemas.microsoft.com/office/drawing/2014/main" id="{D75BDD67-A2DD-4AF2-B58B-D4405494267E}"/>
                  </a:ext>
                </a:extLst>
              </p:cNvPr>
              <p:cNvCxnSpPr>
                <a:cxnSpLocks/>
              </p:cNvCxnSpPr>
              <p:nvPr/>
            </p:nvCxnSpPr>
            <p:spPr>
              <a:xfrm flipV="1">
                <a:off x="6938545" y="3207442"/>
                <a:ext cx="324000" cy="0"/>
              </a:xfrm>
              <a:prstGeom prst="straightConnector1">
                <a:avLst/>
              </a:prstGeom>
              <a:ln w="50800">
                <a:solidFill>
                  <a:srgbClr val="8A87B3"/>
                </a:solidFill>
                <a:tailEnd type="stealth" w="med" len="med"/>
              </a:ln>
              <a:effectLst/>
            </p:spPr>
            <p:style>
              <a:lnRef idx="2">
                <a:schemeClr val="accent1"/>
              </a:lnRef>
              <a:fillRef idx="0">
                <a:schemeClr val="accent1"/>
              </a:fillRef>
              <a:effectRef idx="1">
                <a:schemeClr val="accent1"/>
              </a:effectRef>
              <a:fontRef idx="minor">
                <a:schemeClr val="tx1"/>
              </a:fontRef>
            </p:style>
          </p:cxnSp>
          <p:cxnSp>
            <p:nvCxnSpPr>
              <p:cNvPr id="69" name="直線矢印コネクタ 68">
                <a:extLst>
                  <a:ext uri="{FF2B5EF4-FFF2-40B4-BE49-F238E27FC236}">
                    <a16:creationId xmlns:a16="http://schemas.microsoft.com/office/drawing/2014/main" id="{1156568F-7671-4EAB-BF5D-924CE9576A09}"/>
                  </a:ext>
                </a:extLst>
              </p:cNvPr>
              <p:cNvCxnSpPr>
                <a:cxnSpLocks/>
              </p:cNvCxnSpPr>
              <p:nvPr/>
            </p:nvCxnSpPr>
            <p:spPr>
              <a:xfrm flipV="1">
                <a:off x="6097191" y="4912826"/>
                <a:ext cx="324000" cy="0"/>
              </a:xfrm>
              <a:prstGeom prst="straightConnector1">
                <a:avLst/>
              </a:prstGeom>
              <a:ln w="50800">
                <a:solidFill>
                  <a:srgbClr val="8A87B3"/>
                </a:solidFill>
                <a:tailEnd type="stealth" w="med" len="med"/>
              </a:ln>
              <a:effectLst/>
            </p:spPr>
            <p:style>
              <a:lnRef idx="2">
                <a:schemeClr val="accent1"/>
              </a:lnRef>
              <a:fillRef idx="0">
                <a:schemeClr val="accent1"/>
              </a:fillRef>
              <a:effectRef idx="1">
                <a:schemeClr val="accent1"/>
              </a:effectRef>
              <a:fontRef idx="minor">
                <a:schemeClr val="tx1"/>
              </a:fontRef>
            </p:style>
          </p:cxnSp>
          <p:cxnSp>
            <p:nvCxnSpPr>
              <p:cNvPr id="70" name="直線矢印コネクタ 69">
                <a:extLst>
                  <a:ext uri="{FF2B5EF4-FFF2-40B4-BE49-F238E27FC236}">
                    <a16:creationId xmlns:a16="http://schemas.microsoft.com/office/drawing/2014/main" id="{05E19902-731F-40DA-B4CB-C86342732BD1}"/>
                  </a:ext>
                </a:extLst>
              </p:cNvPr>
              <p:cNvCxnSpPr>
                <a:cxnSpLocks/>
              </p:cNvCxnSpPr>
              <p:nvPr/>
            </p:nvCxnSpPr>
            <p:spPr>
              <a:xfrm flipV="1">
                <a:off x="6952504" y="4922673"/>
                <a:ext cx="324000" cy="0"/>
              </a:xfrm>
              <a:prstGeom prst="straightConnector1">
                <a:avLst/>
              </a:prstGeom>
              <a:ln w="50800">
                <a:solidFill>
                  <a:srgbClr val="8A87B3"/>
                </a:solidFill>
                <a:tailEnd type="stealth" w="med" len="med"/>
              </a:ln>
              <a:effectLst/>
            </p:spPr>
            <p:style>
              <a:lnRef idx="2">
                <a:schemeClr val="accent1"/>
              </a:lnRef>
              <a:fillRef idx="0">
                <a:schemeClr val="accent1"/>
              </a:fillRef>
              <a:effectRef idx="1">
                <a:schemeClr val="accent1"/>
              </a:effectRef>
              <a:fontRef idx="minor">
                <a:schemeClr val="tx1"/>
              </a:fontRef>
            </p:style>
          </p:cxnSp>
          <p:cxnSp>
            <p:nvCxnSpPr>
              <p:cNvPr id="71" name="直線矢印コネクタ 70">
                <a:extLst>
                  <a:ext uri="{FF2B5EF4-FFF2-40B4-BE49-F238E27FC236}">
                    <a16:creationId xmlns:a16="http://schemas.microsoft.com/office/drawing/2014/main" id="{CDAF434A-C12E-4B62-8B94-799C220A875E}"/>
                  </a:ext>
                </a:extLst>
              </p:cNvPr>
              <p:cNvCxnSpPr>
                <a:cxnSpLocks/>
              </p:cNvCxnSpPr>
              <p:nvPr/>
            </p:nvCxnSpPr>
            <p:spPr>
              <a:xfrm flipV="1">
                <a:off x="6557472" y="3893326"/>
                <a:ext cx="0" cy="382076"/>
              </a:xfrm>
              <a:prstGeom prst="straightConnector1">
                <a:avLst/>
              </a:prstGeom>
              <a:ln w="50800">
                <a:solidFill>
                  <a:srgbClr val="8A87B3"/>
                </a:solidFill>
                <a:tailEnd type="stealth" w="med" len="med"/>
              </a:ln>
              <a:effectLst/>
            </p:spPr>
            <p:style>
              <a:lnRef idx="2">
                <a:schemeClr val="accent1"/>
              </a:lnRef>
              <a:fillRef idx="0">
                <a:schemeClr val="accent1"/>
              </a:fillRef>
              <a:effectRef idx="1">
                <a:schemeClr val="accent1"/>
              </a:effectRef>
              <a:fontRef idx="minor">
                <a:schemeClr val="tx1"/>
              </a:fontRef>
            </p:style>
          </p:cxnSp>
          <p:cxnSp>
            <p:nvCxnSpPr>
              <p:cNvPr id="72" name="直線矢印コネクタ 71">
                <a:extLst>
                  <a:ext uri="{FF2B5EF4-FFF2-40B4-BE49-F238E27FC236}">
                    <a16:creationId xmlns:a16="http://schemas.microsoft.com/office/drawing/2014/main" id="{7FC0E1D6-E838-4760-8D71-5FC93209DC88}"/>
                  </a:ext>
                </a:extLst>
              </p:cNvPr>
              <p:cNvCxnSpPr>
                <a:cxnSpLocks/>
              </p:cNvCxnSpPr>
              <p:nvPr/>
            </p:nvCxnSpPr>
            <p:spPr>
              <a:xfrm>
                <a:off x="6770645" y="3893326"/>
                <a:ext cx="0" cy="382076"/>
              </a:xfrm>
              <a:prstGeom prst="straightConnector1">
                <a:avLst/>
              </a:prstGeom>
              <a:ln w="50800">
                <a:solidFill>
                  <a:srgbClr val="8A87B3"/>
                </a:solidFill>
                <a:tailEnd type="stealth" w="med" len="med"/>
              </a:ln>
              <a:effectLst/>
            </p:spPr>
            <p:style>
              <a:lnRef idx="2">
                <a:schemeClr val="accent1"/>
              </a:lnRef>
              <a:fillRef idx="0">
                <a:schemeClr val="accent1"/>
              </a:fillRef>
              <a:effectRef idx="1">
                <a:schemeClr val="accent1"/>
              </a:effectRef>
              <a:fontRef idx="minor">
                <a:schemeClr val="tx1"/>
              </a:fontRef>
            </p:style>
          </p:cxnSp>
          <p:sp>
            <p:nvSpPr>
              <p:cNvPr id="17" name="円弧 16">
                <a:extLst>
                  <a:ext uri="{FF2B5EF4-FFF2-40B4-BE49-F238E27FC236}">
                    <a16:creationId xmlns:a16="http://schemas.microsoft.com/office/drawing/2014/main" id="{B3C0C087-BB6A-45FE-AF01-6D66B2A026B5}"/>
                  </a:ext>
                </a:extLst>
              </p:cNvPr>
              <p:cNvSpPr/>
              <p:nvPr/>
            </p:nvSpPr>
            <p:spPr>
              <a:xfrm rot="11176756">
                <a:off x="4971339" y="5466078"/>
                <a:ext cx="307733" cy="292821"/>
              </a:xfrm>
              <a:prstGeom prst="arc">
                <a:avLst>
                  <a:gd name="adj1" fmla="val 15847106"/>
                  <a:gd name="adj2" fmla="val 21332550"/>
                </a:avLst>
              </a:prstGeom>
              <a:ln w="50800">
                <a:solidFill>
                  <a:srgbClr val="8A87B3"/>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cxnSp>
            <p:nvCxnSpPr>
              <p:cNvPr id="73" name="直線矢印コネクタ 72">
                <a:extLst>
                  <a:ext uri="{FF2B5EF4-FFF2-40B4-BE49-F238E27FC236}">
                    <a16:creationId xmlns:a16="http://schemas.microsoft.com/office/drawing/2014/main" id="{79296785-8F9A-4DA6-B3B9-40A3050AF6C8}"/>
                  </a:ext>
                </a:extLst>
              </p:cNvPr>
              <p:cNvCxnSpPr>
                <a:cxnSpLocks/>
              </p:cNvCxnSpPr>
              <p:nvPr/>
            </p:nvCxnSpPr>
            <p:spPr>
              <a:xfrm>
                <a:off x="5111470" y="5758969"/>
                <a:ext cx="2153846" cy="0"/>
              </a:xfrm>
              <a:prstGeom prst="straightConnector1">
                <a:avLst/>
              </a:prstGeom>
              <a:ln w="50800">
                <a:solidFill>
                  <a:srgbClr val="8A87B3"/>
                </a:solidFill>
                <a:tailEnd type="stealth" w="med" len="med"/>
              </a:ln>
              <a:effectLst/>
            </p:spPr>
            <p:style>
              <a:lnRef idx="2">
                <a:schemeClr val="accent1"/>
              </a:lnRef>
              <a:fillRef idx="0">
                <a:schemeClr val="accent1"/>
              </a:fillRef>
              <a:effectRef idx="1">
                <a:schemeClr val="accent1"/>
              </a:effectRef>
              <a:fontRef idx="minor">
                <a:schemeClr val="tx1"/>
              </a:fontRef>
            </p:style>
          </p:cxnSp>
          <p:sp>
            <p:nvSpPr>
              <p:cNvPr id="74" name="円弧 73">
                <a:extLst>
                  <a:ext uri="{FF2B5EF4-FFF2-40B4-BE49-F238E27FC236}">
                    <a16:creationId xmlns:a16="http://schemas.microsoft.com/office/drawing/2014/main" id="{1462D8E7-8BEB-4751-A6C2-2A6D2DDEAFB4}"/>
                  </a:ext>
                </a:extLst>
              </p:cNvPr>
              <p:cNvSpPr/>
              <p:nvPr/>
            </p:nvSpPr>
            <p:spPr>
              <a:xfrm rot="16368965">
                <a:off x="4931313" y="2413437"/>
                <a:ext cx="375167" cy="292821"/>
              </a:xfrm>
              <a:prstGeom prst="arc">
                <a:avLst>
                  <a:gd name="adj1" fmla="val 15847106"/>
                  <a:gd name="adj2" fmla="val 21332550"/>
                </a:avLst>
              </a:prstGeom>
              <a:ln w="50800">
                <a:solidFill>
                  <a:srgbClr val="8A87B3"/>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cxnSp>
            <p:nvCxnSpPr>
              <p:cNvPr id="75" name="直線矢印コネクタ 74">
                <a:extLst>
                  <a:ext uri="{FF2B5EF4-FFF2-40B4-BE49-F238E27FC236}">
                    <a16:creationId xmlns:a16="http://schemas.microsoft.com/office/drawing/2014/main" id="{E948A3B1-0A37-4041-889A-5F75155B761C}"/>
                  </a:ext>
                </a:extLst>
              </p:cNvPr>
              <p:cNvCxnSpPr>
                <a:cxnSpLocks/>
              </p:cNvCxnSpPr>
              <p:nvPr/>
            </p:nvCxnSpPr>
            <p:spPr>
              <a:xfrm flipV="1">
                <a:off x="5101974" y="2371470"/>
                <a:ext cx="2160000" cy="0"/>
              </a:xfrm>
              <a:prstGeom prst="straightConnector1">
                <a:avLst/>
              </a:prstGeom>
              <a:ln w="50800">
                <a:solidFill>
                  <a:srgbClr val="8A87B3"/>
                </a:solidFill>
                <a:tailEnd type="stealth" w="med" len="med"/>
              </a:ln>
              <a:effectLst/>
            </p:spPr>
            <p:style>
              <a:lnRef idx="2">
                <a:schemeClr val="accent1"/>
              </a:lnRef>
              <a:fillRef idx="0">
                <a:schemeClr val="accent1"/>
              </a:fillRef>
              <a:effectRef idx="1">
                <a:schemeClr val="accent1"/>
              </a:effectRef>
              <a:fontRef idx="minor">
                <a:schemeClr val="tx1"/>
              </a:fontRef>
            </p:style>
          </p:cxnSp>
          <p:cxnSp>
            <p:nvCxnSpPr>
              <p:cNvPr id="76" name="直線矢印コネクタ 75">
                <a:extLst>
                  <a:ext uri="{FF2B5EF4-FFF2-40B4-BE49-F238E27FC236}">
                    <a16:creationId xmlns:a16="http://schemas.microsoft.com/office/drawing/2014/main" id="{37F70706-9665-47C6-A990-215901EAADC6}"/>
                  </a:ext>
                </a:extLst>
              </p:cNvPr>
              <p:cNvCxnSpPr>
                <a:cxnSpLocks/>
              </p:cNvCxnSpPr>
              <p:nvPr/>
            </p:nvCxnSpPr>
            <p:spPr>
              <a:xfrm>
                <a:off x="2738691" y="1917184"/>
                <a:ext cx="4512389" cy="0"/>
              </a:xfrm>
              <a:prstGeom prst="straightConnector1">
                <a:avLst/>
              </a:prstGeom>
              <a:ln w="50800">
                <a:solidFill>
                  <a:srgbClr val="8A87B3"/>
                </a:solidFill>
                <a:tailEnd type="stealth" w="med" len="med"/>
              </a:ln>
              <a:effectLst/>
            </p:spPr>
            <p:style>
              <a:lnRef idx="2">
                <a:schemeClr val="accent1"/>
              </a:lnRef>
              <a:fillRef idx="0">
                <a:schemeClr val="accent1"/>
              </a:fillRef>
              <a:effectRef idx="1">
                <a:schemeClr val="accent1"/>
              </a:effectRef>
              <a:fontRef idx="minor">
                <a:schemeClr val="tx1"/>
              </a:fontRef>
            </p:style>
          </p:cxnSp>
        </p:grpSp>
        <p:cxnSp>
          <p:nvCxnSpPr>
            <p:cNvPr id="77" name="直線矢印コネクタ 76">
              <a:extLst>
                <a:ext uri="{FF2B5EF4-FFF2-40B4-BE49-F238E27FC236}">
                  <a16:creationId xmlns:a16="http://schemas.microsoft.com/office/drawing/2014/main" id="{C21E169C-8DCE-4D75-AA6F-858564094080}"/>
                </a:ext>
              </a:extLst>
            </p:cNvPr>
            <p:cNvCxnSpPr>
              <a:cxnSpLocks/>
            </p:cNvCxnSpPr>
            <p:nvPr/>
          </p:nvCxnSpPr>
          <p:spPr>
            <a:xfrm>
              <a:off x="7936868" y="4269462"/>
              <a:ext cx="324934" cy="0"/>
            </a:xfrm>
            <a:prstGeom prst="straightConnector1">
              <a:avLst/>
            </a:prstGeom>
            <a:ln w="50800">
              <a:solidFill>
                <a:srgbClr val="8A87B3"/>
              </a:solidFill>
              <a:tailEnd type="stealth" w="med" len="med"/>
            </a:ln>
            <a:effectLst/>
          </p:spPr>
          <p:style>
            <a:lnRef idx="2">
              <a:schemeClr val="accent1"/>
            </a:lnRef>
            <a:fillRef idx="0">
              <a:schemeClr val="accent1"/>
            </a:fillRef>
            <a:effectRef idx="1">
              <a:schemeClr val="accent1"/>
            </a:effectRef>
            <a:fontRef idx="minor">
              <a:schemeClr val="tx1"/>
            </a:fontRef>
          </p:style>
        </p:cxnSp>
      </p:grpSp>
      <p:sp>
        <p:nvSpPr>
          <p:cNvPr id="10" name="正方形/長方形 9">
            <a:extLst>
              <a:ext uri="{FF2B5EF4-FFF2-40B4-BE49-F238E27FC236}">
                <a16:creationId xmlns:a16="http://schemas.microsoft.com/office/drawing/2014/main" id="{DBA032FC-CAFD-82CD-66B2-B6BFC2436352}"/>
              </a:ext>
            </a:extLst>
          </p:cNvPr>
          <p:cNvSpPr/>
          <p:nvPr/>
        </p:nvSpPr>
        <p:spPr>
          <a:xfrm>
            <a:off x="2495395" y="707966"/>
            <a:ext cx="57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い</a:t>
            </a:r>
            <a:endParaRPr kumimoji="1" lang="ja-JP" altLang="en-US" sz="1400" dirty="0">
              <a:solidFill>
                <a:schemeClr val="tx1"/>
              </a:solidFill>
            </a:endParaRPr>
          </a:p>
        </p:txBody>
      </p:sp>
      <p:sp>
        <p:nvSpPr>
          <p:cNvPr id="11" name="正方形/長方形 10">
            <a:extLst>
              <a:ext uri="{FF2B5EF4-FFF2-40B4-BE49-F238E27FC236}">
                <a16:creationId xmlns:a16="http://schemas.microsoft.com/office/drawing/2014/main" id="{8CB36929-2FFC-C4DB-9971-106EEDDDE651}"/>
              </a:ext>
            </a:extLst>
          </p:cNvPr>
          <p:cNvSpPr/>
          <p:nvPr/>
        </p:nvSpPr>
        <p:spPr>
          <a:xfrm>
            <a:off x="3008611" y="706877"/>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かた</a:t>
            </a:r>
            <a:endParaRPr kumimoji="1" lang="ja-JP" altLang="en-US" sz="1400" dirty="0">
              <a:solidFill>
                <a:schemeClr val="tx1"/>
              </a:solidFill>
            </a:endParaRPr>
          </a:p>
        </p:txBody>
      </p:sp>
      <p:sp>
        <p:nvSpPr>
          <p:cNvPr id="13" name="正方形/長方形 12">
            <a:extLst>
              <a:ext uri="{FF2B5EF4-FFF2-40B4-BE49-F238E27FC236}">
                <a16:creationId xmlns:a16="http://schemas.microsoft.com/office/drawing/2014/main" id="{CC255544-8E1D-92DB-F66C-034F3352BE24}"/>
              </a:ext>
            </a:extLst>
          </p:cNvPr>
          <p:cNvSpPr/>
          <p:nvPr/>
        </p:nvSpPr>
        <p:spPr>
          <a:xfrm>
            <a:off x="443894" y="4042219"/>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こ</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う</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と</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う</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が</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っ</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こ</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う</a:t>
            </a:r>
            <a:endParaRPr lang="en-US" altLang="ja-JP" sz="1100" dirty="0">
              <a:solidFill>
                <a:schemeClr val="bg1"/>
              </a:solidFill>
              <a:latin typeface="BIZ UDPゴシック" panose="020B0400000000000000" pitchFamily="50" charset="-128"/>
              <a:ea typeface="BIZ UDPゴシック" panose="020B0400000000000000" pitchFamily="50" charset="-128"/>
            </a:endParaRPr>
          </a:p>
        </p:txBody>
      </p:sp>
      <p:sp>
        <p:nvSpPr>
          <p:cNvPr id="14" name="正方形/長方形 13">
            <a:extLst>
              <a:ext uri="{FF2B5EF4-FFF2-40B4-BE49-F238E27FC236}">
                <a16:creationId xmlns:a16="http://schemas.microsoft.com/office/drawing/2014/main" id="{F3FB0AB8-7C3D-DFFC-04DC-E79B380F6746}"/>
              </a:ext>
            </a:extLst>
          </p:cNvPr>
          <p:cNvSpPr/>
          <p:nvPr/>
        </p:nvSpPr>
        <p:spPr>
          <a:xfrm>
            <a:off x="1292023" y="4074400"/>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だ</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い</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が</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く</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た</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ん</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だ</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い</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せ</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ん</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も</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ん</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が</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っ</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こ</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う</a:t>
            </a:r>
            <a:endParaRPr lang="en-US" altLang="ja-JP" sz="1100" dirty="0">
              <a:solidFill>
                <a:schemeClr val="bg1"/>
              </a:solidFill>
              <a:latin typeface="BIZ UDPゴシック" panose="020B0400000000000000" pitchFamily="50" charset="-128"/>
              <a:ea typeface="BIZ UDPゴシック" panose="020B0400000000000000" pitchFamily="50" charset="-128"/>
            </a:endParaRPr>
          </a:p>
        </p:txBody>
      </p:sp>
      <p:sp>
        <p:nvSpPr>
          <p:cNvPr id="15" name="正方形/長方形 14">
            <a:extLst>
              <a:ext uri="{FF2B5EF4-FFF2-40B4-BE49-F238E27FC236}">
                <a16:creationId xmlns:a16="http://schemas.microsoft.com/office/drawing/2014/main" id="{5E8876FA-7271-181D-0FE6-338857FB38F0}"/>
              </a:ext>
            </a:extLst>
          </p:cNvPr>
          <p:cNvSpPr/>
          <p:nvPr/>
        </p:nvSpPr>
        <p:spPr>
          <a:xfrm>
            <a:off x="2135395" y="3542164"/>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し</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ゅ</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う</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し</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ょ</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く</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endParaRPr lang="en-US" altLang="ja-JP" sz="1100" dirty="0">
              <a:solidFill>
                <a:schemeClr val="bg1"/>
              </a:solidFill>
              <a:latin typeface="BIZ UDPゴシック" panose="020B0400000000000000" pitchFamily="50" charset="-128"/>
              <a:ea typeface="BIZ UDPゴシック" panose="020B0400000000000000" pitchFamily="50" charset="-128"/>
            </a:endParaRPr>
          </a:p>
        </p:txBody>
      </p:sp>
      <p:sp>
        <p:nvSpPr>
          <p:cNvPr id="18" name="正方形/長方形 17">
            <a:extLst>
              <a:ext uri="{FF2B5EF4-FFF2-40B4-BE49-F238E27FC236}">
                <a16:creationId xmlns:a16="http://schemas.microsoft.com/office/drawing/2014/main" id="{731B6D2F-9322-E66A-555D-016BB9B6B02D}"/>
              </a:ext>
            </a:extLst>
          </p:cNvPr>
          <p:cNvSpPr/>
          <p:nvPr/>
        </p:nvSpPr>
        <p:spPr>
          <a:xfrm>
            <a:off x="2975710" y="4257077"/>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け</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っ</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こ</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ん</a:t>
            </a:r>
            <a:endParaRPr lang="en-US" altLang="ja-JP" sz="1100" dirty="0">
              <a:solidFill>
                <a:schemeClr val="bg1"/>
              </a:solidFill>
              <a:latin typeface="BIZ UDPゴシック" panose="020B0400000000000000" pitchFamily="50" charset="-128"/>
              <a:ea typeface="BIZ UDPゴシック" panose="020B0400000000000000" pitchFamily="50" charset="-128"/>
            </a:endParaRPr>
          </a:p>
        </p:txBody>
      </p:sp>
      <p:sp>
        <p:nvSpPr>
          <p:cNvPr id="19" name="正方形/長方形 18">
            <a:extLst>
              <a:ext uri="{FF2B5EF4-FFF2-40B4-BE49-F238E27FC236}">
                <a16:creationId xmlns:a16="http://schemas.microsoft.com/office/drawing/2014/main" id="{4799ADE8-3886-A7DF-C1B2-DF2EBDCD620B}"/>
              </a:ext>
            </a:extLst>
          </p:cNvPr>
          <p:cNvSpPr/>
          <p:nvPr/>
        </p:nvSpPr>
        <p:spPr>
          <a:xfrm>
            <a:off x="3815392" y="5097854"/>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た</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い</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し</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ょ</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く</a:t>
            </a:r>
            <a:endParaRPr lang="en-US" altLang="ja-JP" sz="1100" dirty="0">
              <a:solidFill>
                <a:schemeClr val="bg1"/>
              </a:solidFill>
              <a:latin typeface="BIZ UDPゴシック" panose="020B0400000000000000" pitchFamily="50" charset="-128"/>
              <a:ea typeface="BIZ UDPゴシック" panose="020B0400000000000000" pitchFamily="50" charset="-128"/>
            </a:endParaRPr>
          </a:p>
        </p:txBody>
      </p:sp>
      <p:sp>
        <p:nvSpPr>
          <p:cNvPr id="21" name="正方形/長方形 20">
            <a:extLst>
              <a:ext uri="{FF2B5EF4-FFF2-40B4-BE49-F238E27FC236}">
                <a16:creationId xmlns:a16="http://schemas.microsoft.com/office/drawing/2014/main" id="{6236B6F1-F373-A5D5-4A2B-0099B2877C09}"/>
              </a:ext>
            </a:extLst>
          </p:cNvPr>
          <p:cNvSpPr/>
          <p:nvPr/>
        </p:nvSpPr>
        <p:spPr>
          <a:xfrm>
            <a:off x="7170620" y="4052388"/>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た</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い</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し</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ょ</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く</a:t>
            </a:r>
            <a:endParaRPr lang="en-US" altLang="ja-JP" sz="1100" dirty="0">
              <a:solidFill>
                <a:schemeClr val="bg1"/>
              </a:solidFill>
              <a:latin typeface="BIZ UDPゴシック" panose="020B0400000000000000" pitchFamily="50" charset="-128"/>
              <a:ea typeface="BIZ UDPゴシック" panose="020B0400000000000000" pitchFamily="50" charset="-128"/>
            </a:endParaRPr>
          </a:p>
        </p:txBody>
      </p:sp>
      <p:sp>
        <p:nvSpPr>
          <p:cNvPr id="22" name="正方形/長方形 21">
            <a:extLst>
              <a:ext uri="{FF2B5EF4-FFF2-40B4-BE49-F238E27FC236}">
                <a16:creationId xmlns:a16="http://schemas.microsoft.com/office/drawing/2014/main" id="{4768B5A1-5752-8C3B-0868-22DDE3AE6EC1}"/>
              </a:ext>
            </a:extLst>
          </p:cNvPr>
          <p:cNvSpPr/>
          <p:nvPr/>
        </p:nvSpPr>
        <p:spPr>
          <a:xfrm>
            <a:off x="8017322" y="4054796"/>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ろ</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う</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ご</a:t>
            </a:r>
            <a:endParaRPr lang="en-US" altLang="ja-JP" sz="1100" dirty="0">
              <a:solidFill>
                <a:schemeClr val="bg1"/>
              </a:solidFill>
              <a:latin typeface="BIZ UDPゴシック" panose="020B0400000000000000" pitchFamily="50" charset="-128"/>
              <a:ea typeface="BIZ UDPゴシック" panose="020B0400000000000000" pitchFamily="50" charset="-128"/>
            </a:endParaRPr>
          </a:p>
        </p:txBody>
      </p:sp>
      <p:sp>
        <p:nvSpPr>
          <p:cNvPr id="23" name="正方形/長方形 22">
            <a:extLst>
              <a:ext uri="{FF2B5EF4-FFF2-40B4-BE49-F238E27FC236}">
                <a16:creationId xmlns:a16="http://schemas.microsoft.com/office/drawing/2014/main" id="{7437170A-DDAD-883C-B1DF-3E11DE23A65E}"/>
              </a:ext>
            </a:extLst>
          </p:cNvPr>
          <p:cNvSpPr/>
          <p:nvPr/>
        </p:nvSpPr>
        <p:spPr>
          <a:xfrm>
            <a:off x="6325491" y="3331945"/>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と</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も</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ば</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た</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ら</a:t>
            </a:r>
            <a:endParaRPr lang="en-US" altLang="ja-JP" sz="1100" dirty="0">
              <a:solidFill>
                <a:schemeClr val="bg1"/>
              </a:solidFill>
              <a:latin typeface="BIZ UDPゴシック" panose="020B0400000000000000" pitchFamily="50" charset="-128"/>
              <a:ea typeface="BIZ UDPゴシック" panose="020B0400000000000000" pitchFamily="50" charset="-128"/>
            </a:endParaRPr>
          </a:p>
        </p:txBody>
      </p:sp>
      <p:sp>
        <p:nvSpPr>
          <p:cNvPr id="24" name="正方形/長方形 23">
            <a:extLst>
              <a:ext uri="{FF2B5EF4-FFF2-40B4-BE49-F238E27FC236}">
                <a16:creationId xmlns:a16="http://schemas.microsoft.com/office/drawing/2014/main" id="{77E8F3F7-47D0-973F-7677-80B9F043A9F9}"/>
              </a:ext>
            </a:extLst>
          </p:cNvPr>
          <p:cNvSpPr/>
          <p:nvPr/>
        </p:nvSpPr>
        <p:spPr>
          <a:xfrm>
            <a:off x="4634172" y="3332558"/>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と</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も</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ば</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た</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ら</a:t>
            </a:r>
            <a:endParaRPr lang="en-US" altLang="ja-JP" sz="1100" dirty="0">
              <a:solidFill>
                <a:schemeClr val="bg1"/>
              </a:solidFill>
              <a:latin typeface="BIZ UDPゴシック" panose="020B0400000000000000" pitchFamily="50" charset="-128"/>
              <a:ea typeface="BIZ UDPゴシック" panose="020B0400000000000000" pitchFamily="50" charset="-128"/>
            </a:endParaRPr>
          </a:p>
        </p:txBody>
      </p:sp>
      <p:sp>
        <p:nvSpPr>
          <p:cNvPr id="25" name="正方形/長方形 24">
            <a:extLst>
              <a:ext uri="{FF2B5EF4-FFF2-40B4-BE49-F238E27FC236}">
                <a16:creationId xmlns:a16="http://schemas.microsoft.com/office/drawing/2014/main" id="{1C8BBED6-1589-EF7E-C668-A53A6DEF938F}"/>
              </a:ext>
            </a:extLst>
          </p:cNvPr>
          <p:cNvSpPr/>
          <p:nvPr/>
        </p:nvSpPr>
        <p:spPr>
          <a:xfrm>
            <a:off x="4634171" y="5008954"/>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か</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た</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ば</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た</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ら</a:t>
            </a:r>
            <a:endParaRPr lang="en-US" altLang="ja-JP" sz="1100" dirty="0">
              <a:solidFill>
                <a:schemeClr val="bg1"/>
              </a:solidFill>
              <a:latin typeface="BIZ UDPゴシック" panose="020B0400000000000000" pitchFamily="50" charset="-128"/>
              <a:ea typeface="BIZ UDPゴシック" panose="020B0400000000000000" pitchFamily="50" charset="-128"/>
            </a:endParaRPr>
          </a:p>
        </p:txBody>
      </p:sp>
      <p:sp>
        <p:nvSpPr>
          <p:cNvPr id="26" name="正方形/長方形 25">
            <a:extLst>
              <a:ext uri="{FF2B5EF4-FFF2-40B4-BE49-F238E27FC236}">
                <a16:creationId xmlns:a16="http://schemas.microsoft.com/office/drawing/2014/main" id="{CEE621B7-9E85-3558-3481-2903C8C46FE3}"/>
              </a:ext>
            </a:extLst>
          </p:cNvPr>
          <p:cNvSpPr/>
          <p:nvPr/>
        </p:nvSpPr>
        <p:spPr>
          <a:xfrm>
            <a:off x="6324868" y="5050520"/>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か</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た</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ば</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た</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ら</a:t>
            </a:r>
            <a:endParaRPr lang="en-US" altLang="ja-JP" sz="1100" dirty="0">
              <a:solidFill>
                <a:schemeClr val="bg1"/>
              </a:solidFill>
              <a:latin typeface="BIZ UDPゴシック" panose="020B0400000000000000" pitchFamily="50" charset="-128"/>
              <a:ea typeface="BIZ UDPゴシック" panose="020B0400000000000000" pitchFamily="50" charset="-128"/>
            </a:endParaRPr>
          </a:p>
        </p:txBody>
      </p:sp>
      <p:sp>
        <p:nvSpPr>
          <p:cNvPr id="27" name="正方形/長方形 26">
            <a:extLst>
              <a:ext uri="{FF2B5EF4-FFF2-40B4-BE49-F238E27FC236}">
                <a16:creationId xmlns:a16="http://schemas.microsoft.com/office/drawing/2014/main" id="{11CA794E-41DF-3C92-49DD-66F53565EF00}"/>
              </a:ext>
            </a:extLst>
          </p:cNvPr>
          <p:cNvSpPr/>
          <p:nvPr/>
        </p:nvSpPr>
        <p:spPr>
          <a:xfrm>
            <a:off x="5494792" y="3735780"/>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お</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や</a:t>
            </a:r>
            <a:endParaRPr lang="en-US" altLang="ja-JP" sz="1100" dirty="0">
              <a:solidFill>
                <a:schemeClr val="bg1"/>
              </a:solidFill>
              <a:latin typeface="BIZ UDPゴシック" panose="020B0400000000000000" pitchFamily="50" charset="-128"/>
              <a:ea typeface="BIZ UDPゴシック" panose="020B0400000000000000" pitchFamily="50" charset="-128"/>
            </a:endParaRPr>
          </a:p>
        </p:txBody>
      </p:sp>
      <p:sp>
        <p:nvSpPr>
          <p:cNvPr id="28" name="四角形: 角を丸くする 27">
            <a:extLst>
              <a:ext uri="{FF2B5EF4-FFF2-40B4-BE49-F238E27FC236}">
                <a16:creationId xmlns:a16="http://schemas.microsoft.com/office/drawing/2014/main" id="{59E472DA-8ECE-AF21-CBE3-C86DC1C2A62F}"/>
              </a:ext>
            </a:extLst>
          </p:cNvPr>
          <p:cNvSpPr/>
          <p:nvPr/>
        </p:nvSpPr>
        <p:spPr>
          <a:xfrm>
            <a:off x="4692951" y="2507672"/>
            <a:ext cx="906481" cy="3866745"/>
          </a:xfrm>
          <a:prstGeom prst="roundRect">
            <a:avLst/>
          </a:prstGeom>
          <a:noFill/>
          <a:ln w="38100">
            <a:solidFill>
              <a:schemeClr val="bg1">
                <a:lumMod val="50000"/>
              </a:schemeClr>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3299563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正方形/長方形 35"/>
          <p:cNvSpPr/>
          <p:nvPr/>
        </p:nvSpPr>
        <p:spPr>
          <a:xfrm>
            <a:off x="0" y="0"/>
            <a:ext cx="9144000" cy="716948"/>
          </a:xfrm>
          <a:prstGeom prst="rect">
            <a:avLst/>
          </a:prstGeom>
          <a:solidFill>
            <a:schemeClr val="accent6">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461964" y="30760"/>
            <a:ext cx="5392735"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さまざまなライフイベント</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grpSp>
        <p:nvGrpSpPr>
          <p:cNvPr id="17" name="グループ化 16">
            <a:extLst>
              <a:ext uri="{FF2B5EF4-FFF2-40B4-BE49-F238E27FC236}">
                <a16:creationId xmlns:a16="http://schemas.microsoft.com/office/drawing/2014/main" id="{C38EDBB4-39E6-4EFC-9798-E456D29A6927}"/>
              </a:ext>
            </a:extLst>
          </p:cNvPr>
          <p:cNvGrpSpPr/>
          <p:nvPr/>
        </p:nvGrpSpPr>
        <p:grpSpPr>
          <a:xfrm>
            <a:off x="1705191" y="4009189"/>
            <a:ext cx="2680448" cy="2394935"/>
            <a:chOff x="1705191" y="4009189"/>
            <a:chExt cx="2680448" cy="2394935"/>
          </a:xfrm>
        </p:grpSpPr>
        <p:pic>
          <p:nvPicPr>
            <p:cNvPr id="7" name="図 6"/>
            <p:cNvPicPr>
              <a:picLocks noChangeAspect="1"/>
            </p:cNvPicPr>
            <p:nvPr/>
          </p:nvPicPr>
          <p:blipFill>
            <a:blip r:embed="rId2"/>
            <a:stretch>
              <a:fillRect/>
            </a:stretch>
          </p:blipFill>
          <p:spPr bwMode="gray">
            <a:xfrm>
              <a:off x="1705191" y="4009189"/>
              <a:ext cx="2680448" cy="2214831"/>
            </a:xfrm>
            <a:prstGeom prst="rect">
              <a:avLst/>
            </a:prstGeom>
          </p:spPr>
        </p:pic>
        <p:sp>
          <p:nvSpPr>
            <p:cNvPr id="55" name="角丸四角形 54"/>
            <p:cNvSpPr/>
            <p:nvPr/>
          </p:nvSpPr>
          <p:spPr bwMode="gray">
            <a:xfrm>
              <a:off x="1806789" y="5961002"/>
              <a:ext cx="2578850" cy="443122"/>
            </a:xfrm>
            <a:prstGeom prst="roundRect">
              <a:avLst>
                <a:gd name="adj" fmla="val 43388"/>
              </a:avLst>
            </a:prstGeom>
            <a:solidFill>
              <a:schemeClr val="tx2"/>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56" name="角丸四角形 55"/>
            <p:cNvSpPr/>
            <p:nvPr/>
          </p:nvSpPr>
          <p:spPr bwMode="gray">
            <a:xfrm>
              <a:off x="1834787" y="5995861"/>
              <a:ext cx="2522855" cy="373404"/>
            </a:xfrm>
            <a:prstGeom prst="roundRect">
              <a:avLst>
                <a:gd name="adj" fmla="val 43219"/>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21" name="正方形/長方形 20"/>
            <p:cNvSpPr/>
            <p:nvPr/>
          </p:nvSpPr>
          <p:spPr bwMode="gray">
            <a:xfrm>
              <a:off x="2052782" y="5977890"/>
              <a:ext cx="2086865" cy="40934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rgbClr val="FFFFFF"/>
                  </a:solidFill>
                  <a:latin typeface="Meiryo UI" panose="020B0604030504040204" pitchFamily="50" charset="-128"/>
                  <a:ea typeface="Meiryo UI" panose="020B0604030504040204" pitchFamily="50" charset="-128"/>
                  <a:cs typeface="ヒラギノ角ゴ Pro W6"/>
                </a:rPr>
                <a:t>親になる</a:t>
              </a:r>
              <a:endParaRPr lang="en-US" altLang="ja-JP" sz="2800" b="1" dirty="0">
                <a:solidFill>
                  <a:srgbClr val="FFFFFF"/>
                </a:solidFill>
                <a:latin typeface="Meiryo UI" panose="020B0604030504040204" pitchFamily="50" charset="-128"/>
                <a:ea typeface="Meiryo UI" panose="020B0604030504040204" pitchFamily="50" charset="-128"/>
                <a:cs typeface="ヒラギノ角ゴ Pro W6"/>
              </a:endParaRPr>
            </a:p>
          </p:txBody>
        </p:sp>
      </p:grpSp>
      <p:grpSp>
        <p:nvGrpSpPr>
          <p:cNvPr id="16" name="グループ化 15">
            <a:extLst>
              <a:ext uri="{FF2B5EF4-FFF2-40B4-BE49-F238E27FC236}">
                <a16:creationId xmlns:a16="http://schemas.microsoft.com/office/drawing/2014/main" id="{5D518B15-01F3-4D53-9609-78876A0A73ED}"/>
              </a:ext>
            </a:extLst>
          </p:cNvPr>
          <p:cNvGrpSpPr/>
          <p:nvPr/>
        </p:nvGrpSpPr>
        <p:grpSpPr>
          <a:xfrm>
            <a:off x="5867670" y="725196"/>
            <a:ext cx="3220077" cy="2900500"/>
            <a:chOff x="5867670" y="725196"/>
            <a:chExt cx="3220077" cy="2900500"/>
          </a:xfrm>
        </p:grpSpPr>
        <p:pic>
          <p:nvPicPr>
            <p:cNvPr id="45" name="図 4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bwMode="gray">
            <a:xfrm>
              <a:off x="5867670" y="725196"/>
              <a:ext cx="3220077" cy="2504368"/>
            </a:xfrm>
            <a:prstGeom prst="rect">
              <a:avLst/>
            </a:prstGeom>
          </p:spPr>
        </p:pic>
        <p:sp>
          <p:nvSpPr>
            <p:cNvPr id="49" name="角丸四角形 48"/>
            <p:cNvSpPr/>
            <p:nvPr/>
          </p:nvSpPr>
          <p:spPr bwMode="gray">
            <a:xfrm>
              <a:off x="6187537" y="3157055"/>
              <a:ext cx="2727364" cy="468641"/>
            </a:xfrm>
            <a:prstGeom prst="roundRect">
              <a:avLst>
                <a:gd name="adj" fmla="val 43388"/>
              </a:avLst>
            </a:prstGeom>
            <a:solidFill>
              <a:schemeClr val="tx2"/>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50" name="角丸四角形 49"/>
            <p:cNvSpPr/>
            <p:nvPr/>
          </p:nvSpPr>
          <p:spPr bwMode="gray">
            <a:xfrm>
              <a:off x="6217147" y="3178357"/>
              <a:ext cx="2668145" cy="426037"/>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20" name="正方形/長方形 19"/>
            <p:cNvSpPr/>
            <p:nvPr/>
          </p:nvSpPr>
          <p:spPr bwMode="gray">
            <a:xfrm>
              <a:off x="6492886" y="3186702"/>
              <a:ext cx="2116667" cy="40934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rgbClr val="FFFFFF"/>
                  </a:solidFill>
                  <a:latin typeface="Meiryo UI" panose="020B0604030504040204" pitchFamily="50" charset="-128"/>
                  <a:ea typeface="Meiryo UI" panose="020B0604030504040204" pitchFamily="50" charset="-128"/>
                  <a:cs typeface="ヒラギノ角ゴ Pro W6"/>
                </a:rPr>
                <a:t>結 婚</a:t>
              </a:r>
              <a:endParaRPr lang="en-US" altLang="ja-JP" sz="2800" b="1" dirty="0">
                <a:solidFill>
                  <a:srgbClr val="FFFFFF"/>
                </a:solidFill>
                <a:latin typeface="Meiryo UI" panose="020B0604030504040204" pitchFamily="50" charset="-128"/>
                <a:ea typeface="Meiryo UI" panose="020B0604030504040204" pitchFamily="50" charset="-128"/>
                <a:cs typeface="ヒラギノ角ゴ Pro W6"/>
              </a:endParaRPr>
            </a:p>
          </p:txBody>
        </p:sp>
      </p:grpSp>
      <p:grpSp>
        <p:nvGrpSpPr>
          <p:cNvPr id="8" name="グループ化 7">
            <a:extLst>
              <a:ext uri="{FF2B5EF4-FFF2-40B4-BE49-F238E27FC236}">
                <a16:creationId xmlns:a16="http://schemas.microsoft.com/office/drawing/2014/main" id="{63E17615-1C84-4214-A1B6-8566DB036204}"/>
              </a:ext>
            </a:extLst>
          </p:cNvPr>
          <p:cNvGrpSpPr/>
          <p:nvPr/>
        </p:nvGrpSpPr>
        <p:grpSpPr>
          <a:xfrm>
            <a:off x="269577" y="1016804"/>
            <a:ext cx="2933824" cy="2624239"/>
            <a:chOff x="269577" y="1016804"/>
            <a:chExt cx="2933824" cy="2624239"/>
          </a:xfrm>
        </p:grpSpPr>
        <p:pic>
          <p:nvPicPr>
            <p:cNvPr id="5" name="図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69577" y="1016804"/>
              <a:ext cx="2933824" cy="2245818"/>
            </a:xfrm>
            <a:prstGeom prst="rect">
              <a:avLst/>
            </a:prstGeom>
          </p:spPr>
        </p:pic>
        <p:sp>
          <p:nvSpPr>
            <p:cNvPr id="32" name="角丸四角形 31"/>
            <p:cNvSpPr/>
            <p:nvPr/>
          </p:nvSpPr>
          <p:spPr bwMode="gray">
            <a:xfrm>
              <a:off x="482438" y="3154100"/>
              <a:ext cx="2657847" cy="486943"/>
            </a:xfrm>
            <a:prstGeom prst="roundRect">
              <a:avLst>
                <a:gd name="adj" fmla="val 43388"/>
              </a:avLst>
            </a:prstGeom>
            <a:solidFill>
              <a:schemeClr val="tx2"/>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33" name="角丸四角形 32"/>
            <p:cNvSpPr/>
            <p:nvPr/>
          </p:nvSpPr>
          <p:spPr bwMode="white">
            <a:xfrm>
              <a:off x="511292" y="3176234"/>
              <a:ext cx="2600138" cy="442675"/>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11" name="正方形/長方形 10"/>
            <p:cNvSpPr/>
            <p:nvPr/>
          </p:nvSpPr>
          <p:spPr bwMode="white">
            <a:xfrm>
              <a:off x="757360" y="3200561"/>
              <a:ext cx="2108002" cy="394021"/>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rgbClr val="FFFFFF"/>
                  </a:solidFill>
                  <a:latin typeface="Meiryo UI" panose="020B0604030504040204" pitchFamily="50" charset="-128"/>
                  <a:ea typeface="Meiryo UI" panose="020B0604030504040204" pitchFamily="50" charset="-128"/>
                  <a:cs typeface="ヒラギノ角ゴ Pro W6"/>
                </a:rPr>
                <a:t>進 学</a:t>
              </a:r>
              <a:endParaRPr lang="en-US" altLang="ja-JP" sz="2800" b="1" dirty="0">
                <a:solidFill>
                  <a:srgbClr val="FFFFFF"/>
                </a:solidFill>
                <a:latin typeface="Meiryo UI" panose="020B0604030504040204" pitchFamily="50" charset="-128"/>
                <a:ea typeface="Meiryo UI" panose="020B0604030504040204" pitchFamily="50" charset="-128"/>
                <a:cs typeface="ヒラギノ角ゴ Pro W6"/>
              </a:endParaRPr>
            </a:p>
          </p:txBody>
        </p:sp>
      </p:grpSp>
      <p:grpSp>
        <p:nvGrpSpPr>
          <p:cNvPr id="15" name="グループ化 14">
            <a:extLst>
              <a:ext uri="{FF2B5EF4-FFF2-40B4-BE49-F238E27FC236}">
                <a16:creationId xmlns:a16="http://schemas.microsoft.com/office/drawing/2014/main" id="{9C20616C-9BE9-4B64-8575-2C1409B03438}"/>
              </a:ext>
            </a:extLst>
          </p:cNvPr>
          <p:cNvGrpSpPr/>
          <p:nvPr/>
        </p:nvGrpSpPr>
        <p:grpSpPr>
          <a:xfrm>
            <a:off x="3024283" y="1318345"/>
            <a:ext cx="3211753" cy="2336290"/>
            <a:chOff x="3024283" y="1318345"/>
            <a:chExt cx="3211753" cy="2336290"/>
          </a:xfrm>
        </p:grpSpPr>
        <p:pic>
          <p:nvPicPr>
            <p:cNvPr id="6" name="図 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bwMode="gray">
            <a:xfrm>
              <a:off x="3024283" y="1318345"/>
              <a:ext cx="3157673" cy="1982378"/>
            </a:xfrm>
            <a:prstGeom prst="rect">
              <a:avLst/>
            </a:prstGeom>
          </p:spPr>
        </p:pic>
        <p:sp>
          <p:nvSpPr>
            <p:cNvPr id="47" name="角丸四角形 46"/>
            <p:cNvSpPr/>
            <p:nvPr/>
          </p:nvSpPr>
          <p:spPr bwMode="gray">
            <a:xfrm>
              <a:off x="3416516" y="3224256"/>
              <a:ext cx="2439669" cy="389555"/>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46" name="角丸四角形 45"/>
            <p:cNvSpPr/>
            <p:nvPr/>
          </p:nvSpPr>
          <p:spPr bwMode="gray">
            <a:xfrm>
              <a:off x="3388229" y="3157055"/>
              <a:ext cx="2622051" cy="497580"/>
            </a:xfrm>
            <a:prstGeom prst="roundRect">
              <a:avLst>
                <a:gd name="adj" fmla="val 43388"/>
              </a:avLst>
            </a:prstGeom>
            <a:solidFill>
              <a:schemeClr val="tx2"/>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19" name="正方形/長方形 18"/>
            <p:cNvSpPr/>
            <p:nvPr/>
          </p:nvSpPr>
          <p:spPr bwMode="gray">
            <a:xfrm>
              <a:off x="3207633" y="3182651"/>
              <a:ext cx="3028403" cy="432437"/>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rgbClr val="FFFFFF"/>
                  </a:solidFill>
                  <a:latin typeface="Meiryo UI" panose="020B0604030504040204" pitchFamily="50" charset="-128"/>
                  <a:ea typeface="Meiryo UI" panose="020B0604030504040204" pitchFamily="50" charset="-128"/>
                  <a:cs typeface="ヒラギノ角ゴ Pro W6"/>
                </a:rPr>
                <a:t>独 立</a:t>
              </a:r>
              <a:r>
                <a:rPr lang="en-US" altLang="ja-JP" sz="2400" b="1" dirty="0">
                  <a:solidFill>
                    <a:srgbClr val="FFFFFF"/>
                  </a:solidFill>
                  <a:latin typeface="Meiryo UI" panose="020B0604030504040204" pitchFamily="50" charset="-128"/>
                  <a:ea typeface="Meiryo UI" panose="020B0604030504040204" pitchFamily="50" charset="-128"/>
                  <a:cs typeface="ヒラギノ角ゴ Pro W6"/>
                </a:rPr>
                <a:t>(1</a:t>
              </a:r>
              <a:r>
                <a:rPr lang="ja-JP" altLang="en-US" sz="2400" b="1" dirty="0">
                  <a:solidFill>
                    <a:srgbClr val="FFFFFF"/>
                  </a:solidFill>
                  <a:latin typeface="Meiryo UI" panose="020B0604030504040204" pitchFamily="50" charset="-128"/>
                  <a:ea typeface="Meiryo UI" panose="020B0604030504040204" pitchFamily="50" charset="-128"/>
                  <a:cs typeface="ヒラギノ角ゴ Pro W6"/>
                </a:rPr>
                <a:t>人暮らし</a:t>
              </a:r>
              <a:r>
                <a:rPr lang="en-US" altLang="ja-JP" sz="2400" b="1" dirty="0">
                  <a:solidFill>
                    <a:srgbClr val="FFFFFF"/>
                  </a:solidFill>
                  <a:latin typeface="Meiryo UI" panose="020B0604030504040204" pitchFamily="50" charset="-128"/>
                  <a:ea typeface="Meiryo UI" panose="020B0604030504040204" pitchFamily="50" charset="-128"/>
                  <a:cs typeface="ヒラギノ角ゴ Pro W6"/>
                </a:rPr>
                <a:t>)</a:t>
              </a:r>
            </a:p>
          </p:txBody>
        </p:sp>
        <p:sp>
          <p:nvSpPr>
            <p:cNvPr id="29" name="角丸四角形 32"/>
            <p:cNvSpPr/>
            <p:nvPr/>
          </p:nvSpPr>
          <p:spPr bwMode="gray">
            <a:xfrm>
              <a:off x="3424905" y="3178641"/>
              <a:ext cx="2548698" cy="440456"/>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grpSp>
      <p:sp>
        <p:nvSpPr>
          <p:cNvPr id="2" name="スライド番号プレースホルダー 1"/>
          <p:cNvSpPr>
            <a:spLocks noGrp="1"/>
          </p:cNvSpPr>
          <p:nvPr>
            <p:ph type="sldNum" sz="quarter" idx="12"/>
          </p:nvPr>
        </p:nvSpPr>
        <p:spPr/>
        <p:txBody>
          <a:bodyPr/>
          <a:lstStyle/>
          <a:p>
            <a:fld id="{7B76553B-32E2-D644-9CD0-56FDA882EB90}" type="slidenum">
              <a:rPr kumimoji="1" lang="ja-JP" altLang="en-US" smtClean="0"/>
              <a:t>5</a:t>
            </a:fld>
            <a:endParaRPr kumimoji="1" lang="ja-JP" altLang="en-US"/>
          </a:p>
        </p:txBody>
      </p:sp>
      <p:grpSp>
        <p:nvGrpSpPr>
          <p:cNvPr id="34" name="グループ化 33">
            <a:extLst>
              <a:ext uri="{FF2B5EF4-FFF2-40B4-BE49-F238E27FC236}">
                <a16:creationId xmlns:a16="http://schemas.microsoft.com/office/drawing/2014/main" id="{D9D8741C-A40A-344D-0451-79B74B15A501}"/>
              </a:ext>
            </a:extLst>
          </p:cNvPr>
          <p:cNvGrpSpPr/>
          <p:nvPr/>
        </p:nvGrpSpPr>
        <p:grpSpPr>
          <a:xfrm>
            <a:off x="5097188" y="4065597"/>
            <a:ext cx="2980011" cy="2395448"/>
            <a:chOff x="173325" y="4329789"/>
            <a:chExt cx="2606493" cy="2156896"/>
          </a:xfrm>
        </p:grpSpPr>
        <p:grpSp>
          <p:nvGrpSpPr>
            <p:cNvPr id="35" name="グループ化 34">
              <a:extLst>
                <a:ext uri="{FF2B5EF4-FFF2-40B4-BE49-F238E27FC236}">
                  <a16:creationId xmlns:a16="http://schemas.microsoft.com/office/drawing/2014/main" id="{6AFA7BDA-B7B2-C106-5485-1B92A9E1A9BF}"/>
                </a:ext>
              </a:extLst>
            </p:cNvPr>
            <p:cNvGrpSpPr/>
            <p:nvPr/>
          </p:nvGrpSpPr>
          <p:grpSpPr>
            <a:xfrm>
              <a:off x="173325" y="4329789"/>
              <a:ext cx="2534321" cy="2156896"/>
              <a:chOff x="216265" y="4378394"/>
              <a:chExt cx="2502734" cy="2087895"/>
            </a:xfrm>
          </p:grpSpPr>
          <p:pic>
            <p:nvPicPr>
              <p:cNvPr id="38" name="図 37">
                <a:extLst>
                  <a:ext uri="{FF2B5EF4-FFF2-40B4-BE49-F238E27FC236}">
                    <a16:creationId xmlns:a16="http://schemas.microsoft.com/office/drawing/2014/main" id="{B48618EF-6647-9DEE-E0F3-0853F82B23C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16265" y="4378394"/>
                <a:ext cx="1369179" cy="1151125"/>
              </a:xfrm>
              <a:prstGeom prst="rect">
                <a:avLst/>
              </a:prstGeom>
            </p:spPr>
          </p:pic>
          <p:sp>
            <p:nvSpPr>
              <p:cNvPr id="39" name="角丸四角形 30">
                <a:extLst>
                  <a:ext uri="{FF2B5EF4-FFF2-40B4-BE49-F238E27FC236}">
                    <a16:creationId xmlns:a16="http://schemas.microsoft.com/office/drawing/2014/main" id="{46D4DDD7-6CFD-C112-D282-D6A3054BFE8A}"/>
                  </a:ext>
                </a:extLst>
              </p:cNvPr>
              <p:cNvSpPr/>
              <p:nvPr/>
            </p:nvSpPr>
            <p:spPr bwMode="gray">
              <a:xfrm>
                <a:off x="451892" y="6018151"/>
                <a:ext cx="2267107" cy="428511"/>
              </a:xfrm>
              <a:prstGeom prst="roundRect">
                <a:avLst>
                  <a:gd name="adj" fmla="val 43388"/>
                </a:avLst>
              </a:prstGeom>
              <a:solidFill>
                <a:schemeClr val="tx2"/>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40" name="角丸四角形 31">
                <a:extLst>
                  <a:ext uri="{FF2B5EF4-FFF2-40B4-BE49-F238E27FC236}">
                    <a16:creationId xmlns:a16="http://schemas.microsoft.com/office/drawing/2014/main" id="{6C5B7548-FC29-464A-C8EC-CB29EE2722B5}"/>
                  </a:ext>
                </a:extLst>
              </p:cNvPr>
              <p:cNvSpPr/>
              <p:nvPr/>
            </p:nvSpPr>
            <p:spPr bwMode="gray">
              <a:xfrm>
                <a:off x="476505" y="6037629"/>
                <a:ext cx="2217881" cy="389555"/>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dirty="0">
                  <a:latin typeface="Meiryo UI" panose="020B0604030504040204" pitchFamily="50" charset="-128"/>
                  <a:ea typeface="Meiryo UI" panose="020B0604030504040204" pitchFamily="50" charset="-128"/>
                </a:endParaRPr>
              </a:p>
            </p:txBody>
          </p:sp>
          <p:sp>
            <p:nvSpPr>
              <p:cNvPr id="41" name="正方形/長方形 40">
                <a:extLst>
                  <a:ext uri="{FF2B5EF4-FFF2-40B4-BE49-F238E27FC236}">
                    <a16:creationId xmlns:a16="http://schemas.microsoft.com/office/drawing/2014/main" id="{10EE8FD6-51B2-2BCC-030B-BAA6B60B8FEC}"/>
                  </a:ext>
                </a:extLst>
              </p:cNvPr>
              <p:cNvSpPr/>
              <p:nvPr/>
            </p:nvSpPr>
            <p:spPr bwMode="gray">
              <a:xfrm>
                <a:off x="646415" y="5998523"/>
                <a:ext cx="1878060" cy="46776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rgbClr val="FFFFFF"/>
                    </a:solidFill>
                    <a:latin typeface="Meiryo UI" panose="020B0604030504040204" pitchFamily="50" charset="-128"/>
                    <a:ea typeface="Meiryo UI" panose="020B0604030504040204" pitchFamily="50" charset="-128"/>
                    <a:cs typeface="ヒラギノ角ゴ Pro W6"/>
                  </a:rPr>
                  <a:t>住宅購入</a:t>
                </a:r>
                <a:endParaRPr lang="en-US" altLang="ja-JP" sz="2400" b="1" dirty="0">
                  <a:solidFill>
                    <a:srgbClr val="FFFFFF"/>
                  </a:solidFill>
                  <a:latin typeface="Meiryo UI" panose="020B0604030504040204" pitchFamily="50" charset="-128"/>
                  <a:ea typeface="Meiryo UI" panose="020B0604030504040204" pitchFamily="50" charset="-128"/>
                  <a:cs typeface="ヒラギノ角ゴ Pro W6"/>
                </a:endParaRPr>
              </a:p>
            </p:txBody>
          </p:sp>
        </p:grpSp>
        <p:pic>
          <p:nvPicPr>
            <p:cNvPr id="37" name="図 36">
              <a:extLst>
                <a:ext uri="{FF2B5EF4-FFF2-40B4-BE49-F238E27FC236}">
                  <a16:creationId xmlns:a16="http://schemas.microsoft.com/office/drawing/2014/main" id="{7F90D57B-E988-B177-2C87-8F6BDD158796}"/>
                </a:ext>
              </a:extLst>
            </p:cNvPr>
            <p:cNvPicPr>
              <a:picLocks noChangeAspect="1"/>
            </p:cNvPicPr>
            <p:nvPr/>
          </p:nvPicPr>
          <p:blipFill>
            <a:blip r:embed="rId7">
              <a:clrChange>
                <a:clrFrom>
                  <a:srgbClr val="FAF8F4"/>
                </a:clrFrom>
                <a:clrTo>
                  <a:srgbClr val="FAF8F4">
                    <a:alpha val="0"/>
                  </a:srgbClr>
                </a:clrTo>
              </a:clrChange>
            </a:blip>
            <a:stretch>
              <a:fillRect/>
            </a:stretch>
          </p:blipFill>
          <p:spPr>
            <a:xfrm>
              <a:off x="1471042" y="4701736"/>
              <a:ext cx="1308776" cy="1284794"/>
            </a:xfrm>
            <a:prstGeom prst="rect">
              <a:avLst/>
            </a:prstGeom>
          </p:spPr>
        </p:pic>
      </p:grpSp>
      <p:sp>
        <p:nvSpPr>
          <p:cNvPr id="3" name="正方形/長方形 2">
            <a:extLst>
              <a:ext uri="{FF2B5EF4-FFF2-40B4-BE49-F238E27FC236}">
                <a16:creationId xmlns:a16="http://schemas.microsoft.com/office/drawing/2014/main" id="{84C8824D-EA35-E035-5BF3-288F0C4951BE}"/>
              </a:ext>
            </a:extLst>
          </p:cNvPr>
          <p:cNvSpPr/>
          <p:nvPr/>
        </p:nvSpPr>
        <p:spPr>
          <a:xfrm>
            <a:off x="1191570" y="3596896"/>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しんがく</a:t>
            </a:r>
            <a:endParaRPr kumimoji="1" lang="ja-JP" altLang="en-US" sz="1400" dirty="0">
              <a:solidFill>
                <a:schemeClr val="tx1"/>
              </a:solidFill>
            </a:endParaRPr>
          </a:p>
        </p:txBody>
      </p:sp>
      <p:sp>
        <p:nvSpPr>
          <p:cNvPr id="4" name="正方形/長方形 3">
            <a:extLst>
              <a:ext uri="{FF2B5EF4-FFF2-40B4-BE49-F238E27FC236}">
                <a16:creationId xmlns:a16="http://schemas.microsoft.com/office/drawing/2014/main" id="{6DECA451-1D9D-1D20-57E1-6CEC7A5DD8A4}"/>
              </a:ext>
            </a:extLst>
          </p:cNvPr>
          <p:cNvSpPr/>
          <p:nvPr/>
        </p:nvSpPr>
        <p:spPr>
          <a:xfrm>
            <a:off x="3309836" y="3596896"/>
            <a:ext cx="228535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どくりつ　　　　　ひとりぐ</a:t>
            </a:r>
            <a:endParaRPr kumimoji="1" lang="ja-JP" altLang="en-US" sz="1400" dirty="0">
              <a:solidFill>
                <a:schemeClr val="tx1"/>
              </a:solidFill>
            </a:endParaRPr>
          </a:p>
        </p:txBody>
      </p:sp>
      <p:sp>
        <p:nvSpPr>
          <p:cNvPr id="9" name="正方形/長方形 8">
            <a:extLst>
              <a:ext uri="{FF2B5EF4-FFF2-40B4-BE49-F238E27FC236}">
                <a16:creationId xmlns:a16="http://schemas.microsoft.com/office/drawing/2014/main" id="{5F76604F-865A-C33B-AFE4-B0E356C600B1}"/>
              </a:ext>
            </a:extLst>
          </p:cNvPr>
          <p:cNvSpPr/>
          <p:nvPr/>
        </p:nvSpPr>
        <p:spPr>
          <a:xfrm>
            <a:off x="6927603" y="3578884"/>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けっこん</a:t>
            </a:r>
            <a:endParaRPr kumimoji="1" lang="ja-JP" altLang="en-US" sz="1400" dirty="0">
              <a:solidFill>
                <a:schemeClr val="tx1"/>
              </a:solidFill>
            </a:endParaRPr>
          </a:p>
        </p:txBody>
      </p:sp>
      <p:sp>
        <p:nvSpPr>
          <p:cNvPr id="12" name="正方形/長方形 11">
            <a:extLst>
              <a:ext uri="{FF2B5EF4-FFF2-40B4-BE49-F238E27FC236}">
                <a16:creationId xmlns:a16="http://schemas.microsoft.com/office/drawing/2014/main" id="{538CD6DF-7572-4921-DF61-E0FB4F3856DD}"/>
              </a:ext>
            </a:extLst>
          </p:cNvPr>
          <p:cNvSpPr/>
          <p:nvPr/>
        </p:nvSpPr>
        <p:spPr>
          <a:xfrm>
            <a:off x="1995244" y="6356275"/>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おや</a:t>
            </a:r>
            <a:endParaRPr kumimoji="1" lang="ja-JP" altLang="en-US" sz="1400" dirty="0">
              <a:solidFill>
                <a:schemeClr val="tx1"/>
              </a:solidFill>
            </a:endParaRPr>
          </a:p>
        </p:txBody>
      </p:sp>
      <p:sp>
        <p:nvSpPr>
          <p:cNvPr id="13" name="正方形/長方形 12">
            <a:extLst>
              <a:ext uri="{FF2B5EF4-FFF2-40B4-BE49-F238E27FC236}">
                <a16:creationId xmlns:a16="http://schemas.microsoft.com/office/drawing/2014/main" id="{DE0C40E4-B7E5-9645-98C7-60E2B810EB94}"/>
              </a:ext>
            </a:extLst>
          </p:cNvPr>
          <p:cNvSpPr/>
          <p:nvPr/>
        </p:nvSpPr>
        <p:spPr>
          <a:xfrm>
            <a:off x="5744687" y="6408642"/>
            <a:ext cx="18523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じゅうたくこうにゅう</a:t>
            </a:r>
            <a:endParaRPr kumimoji="1" lang="ja-JP" altLang="en-US" sz="1400" dirty="0">
              <a:solidFill>
                <a:schemeClr val="tx1"/>
              </a:solidFill>
            </a:endParaRPr>
          </a:p>
        </p:txBody>
      </p:sp>
    </p:spTree>
    <p:extLst>
      <p:ext uri="{BB962C8B-B14F-4D97-AF65-F5344CB8AC3E}">
        <p14:creationId xmlns:p14="http://schemas.microsoft.com/office/powerpoint/2010/main" val="233342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fade">
                                      <p:cBhvr>
                                        <p:cTn id="39" dur="500"/>
                                        <p:tgtEl>
                                          <p:spTgt spid="3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9" grpId="0"/>
      <p:bldP spid="1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正方形/長方形 33"/>
          <p:cNvSpPr/>
          <p:nvPr/>
        </p:nvSpPr>
        <p:spPr>
          <a:xfrm>
            <a:off x="0" y="0"/>
            <a:ext cx="9144000" cy="716948"/>
          </a:xfrm>
          <a:prstGeom prst="rect">
            <a:avLst/>
          </a:prstGeom>
          <a:solidFill>
            <a:schemeClr val="accent6">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461964" y="30760"/>
            <a:ext cx="8389935"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ライフイベントにかかる費用 </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①</a:t>
            </a:r>
          </a:p>
        </p:txBody>
      </p:sp>
      <p:grpSp>
        <p:nvGrpSpPr>
          <p:cNvPr id="4" name="グループ化 3"/>
          <p:cNvGrpSpPr/>
          <p:nvPr/>
        </p:nvGrpSpPr>
        <p:grpSpPr>
          <a:xfrm>
            <a:off x="2718999" y="1083730"/>
            <a:ext cx="6251265" cy="1680156"/>
            <a:chOff x="2718999" y="1083730"/>
            <a:chExt cx="6251265" cy="1680156"/>
          </a:xfrm>
        </p:grpSpPr>
        <p:sp>
          <p:nvSpPr>
            <p:cNvPr id="13" name="コンテンツ プレースホルダー 1"/>
            <p:cNvSpPr txBox="1">
              <a:spLocks/>
            </p:cNvSpPr>
            <p:nvPr/>
          </p:nvSpPr>
          <p:spPr bwMode="auto">
            <a:xfrm>
              <a:off x="2790245" y="1083730"/>
              <a:ext cx="6180017" cy="957401"/>
            </a:xfrm>
            <a:prstGeom prst="rect">
              <a:avLst/>
            </a:prstGeom>
            <a:solidFill>
              <a:schemeClr val="bg1"/>
            </a:solidFill>
            <a:ln w="31750">
              <a:solidFill>
                <a:srgbClr val="215968"/>
              </a:solidFill>
              <a:miter lim="800000"/>
              <a:headEnd/>
              <a:tailEnd/>
            </a:ln>
          </p:spPr>
          <p:txBody>
            <a:bodyPr anchor="ct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eaLnBrk="1" hangingPunct="1">
                <a:buFont typeface="Symbol" pitchFamily="18" charset="2"/>
                <a:buNone/>
              </a:pPr>
              <a:r>
                <a:rPr lang="en-US" altLang="ja-JP" sz="2000" b="1" dirty="0">
                  <a:solidFill>
                    <a:schemeClr val="tx1"/>
                  </a:solidFill>
                  <a:latin typeface="Meiryo UI" panose="020B0604030504040204" pitchFamily="50" charset="-128"/>
                  <a:ea typeface="Meiryo UI" panose="020B0604030504040204" pitchFamily="50" charset="-128"/>
                  <a:cs typeface="ヒラギノ角ゴ Pro W6"/>
                </a:rPr>
                <a:t>【</a:t>
              </a:r>
              <a:r>
                <a:rPr lang="ja-JP" altLang="en-US" sz="2000" b="1" dirty="0">
                  <a:solidFill>
                    <a:schemeClr val="tx1"/>
                  </a:solidFill>
                  <a:latin typeface="Meiryo UI" panose="020B0604030504040204" pitchFamily="50" charset="-128"/>
                  <a:ea typeface="Meiryo UI" panose="020B0604030504040204" pitchFamily="50" charset="-128"/>
                  <a:cs typeface="ヒラギノ角ゴ Pro W6"/>
                </a:rPr>
                <a:t>問題１</a:t>
              </a:r>
              <a:r>
                <a:rPr lang="en-US" altLang="ja-JP" sz="2000" b="1" dirty="0">
                  <a:solidFill>
                    <a:schemeClr val="tx1"/>
                  </a:solidFill>
                  <a:latin typeface="Meiryo UI" panose="020B0604030504040204" pitchFamily="50" charset="-128"/>
                  <a:ea typeface="Meiryo UI" panose="020B0604030504040204" pitchFamily="50" charset="-128"/>
                  <a:cs typeface="ヒラギノ角ゴ Pro W6"/>
                </a:rPr>
                <a:t>】 </a:t>
              </a:r>
              <a:r>
                <a:rPr lang="ja-JP" altLang="en-US" sz="2800" b="1" dirty="0">
                  <a:solidFill>
                    <a:schemeClr val="tx1"/>
                  </a:solidFill>
                  <a:latin typeface="Meiryo UI" panose="020B0604030504040204" pitchFamily="50" charset="-128"/>
                  <a:ea typeface="Meiryo UI" panose="020B0604030504040204" pitchFamily="50" charset="-128"/>
                  <a:cs typeface="ヒラギノ角ゴ Pro W6"/>
                </a:rPr>
                <a:t>結婚にかかる費用はどれくらい？</a:t>
              </a:r>
              <a:endParaRPr lang="en-US" altLang="ja-JP" sz="2800" b="1" dirty="0">
                <a:solidFill>
                  <a:schemeClr val="tx1"/>
                </a:solidFill>
                <a:latin typeface="Meiryo UI" panose="020B0604030504040204" pitchFamily="50" charset="-128"/>
                <a:ea typeface="Meiryo UI" panose="020B0604030504040204" pitchFamily="50" charset="-128"/>
                <a:cs typeface="ヒラギノ角ゴ Pro W6"/>
              </a:endParaRPr>
            </a:p>
            <a:p>
              <a:pPr eaLnBrk="1" hangingPunct="1">
                <a:buNone/>
              </a:pPr>
              <a:r>
                <a:rPr lang="en-US" altLang="ja-JP" sz="1200" dirty="0">
                  <a:solidFill>
                    <a:schemeClr val="tx1"/>
                  </a:solidFill>
                  <a:latin typeface="Meiryo UI" panose="020B0604030504040204" pitchFamily="50" charset="-128"/>
                  <a:ea typeface="Meiryo UI" panose="020B0604030504040204" pitchFamily="50" charset="-128"/>
                  <a:cs typeface="ヒラギノ角ゴ Pro W6"/>
                </a:rPr>
                <a:t>    </a:t>
              </a:r>
              <a:r>
                <a:rPr lang="ja-JP" altLang="en-US" sz="1200" dirty="0">
                  <a:solidFill>
                    <a:schemeClr val="tx1"/>
                  </a:solidFill>
                  <a:latin typeface="Meiryo UI" panose="020B0604030504040204" pitchFamily="50" charset="-128"/>
                  <a:ea typeface="Meiryo UI" panose="020B0604030504040204" pitchFamily="50" charset="-128"/>
                  <a:cs typeface="ヒラギノ角ゴ Pro W6"/>
                </a:rPr>
                <a:t>注　結納・婚約～新婚旅行までにかかった総額</a:t>
              </a:r>
              <a:endParaRPr lang="en-US" altLang="ja-JP" sz="1200" dirty="0">
                <a:solidFill>
                  <a:schemeClr val="tx1"/>
                </a:solidFill>
                <a:latin typeface="Meiryo UI" panose="020B0604030504040204" pitchFamily="50" charset="-128"/>
                <a:ea typeface="Meiryo UI" panose="020B0604030504040204" pitchFamily="50" charset="-128"/>
                <a:cs typeface="ヒラギノ角ゴ Pro W6"/>
              </a:endParaRPr>
            </a:p>
          </p:txBody>
        </p:sp>
        <p:sp>
          <p:nvSpPr>
            <p:cNvPr id="20" name="コンテンツ プレースホルダー 1"/>
            <p:cNvSpPr txBox="1">
              <a:spLocks/>
            </p:cNvSpPr>
            <p:nvPr/>
          </p:nvSpPr>
          <p:spPr bwMode="auto">
            <a:xfrm>
              <a:off x="2718999" y="2154978"/>
              <a:ext cx="6251265" cy="608908"/>
            </a:xfrm>
            <a:prstGeom prst="rect">
              <a:avLst/>
            </a:prstGeom>
            <a:noFill/>
            <a:ln>
              <a:noFill/>
            </a:ln>
          </p:spPr>
          <p:txBody>
            <a:bodyPr anchor="ct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algn="ctr" eaLnBrk="1" hangingPunct="1">
                <a:buFont typeface="Symbol" pitchFamily="18" charset="2"/>
                <a:buNone/>
              </a:pPr>
              <a:r>
                <a:rPr lang="en-US" altLang="ja-JP" b="1" dirty="0">
                  <a:solidFill>
                    <a:schemeClr val="tx1"/>
                  </a:solidFill>
                  <a:latin typeface="Meiryo UI" panose="020B0604030504040204" pitchFamily="50" charset="-128"/>
                  <a:ea typeface="Meiryo UI" panose="020B0604030504040204" pitchFamily="50" charset="-128"/>
                  <a:cs typeface="ヒラギノ角ゴ Pro W6"/>
                </a:rPr>
                <a:t>A.</a:t>
              </a:r>
              <a:r>
                <a:rPr lang="ja-JP" altLang="en-US" b="1" dirty="0">
                  <a:solidFill>
                    <a:schemeClr val="tx1"/>
                  </a:solidFill>
                  <a:latin typeface="Meiryo UI" panose="020B0604030504040204" pitchFamily="50" charset="-128"/>
                  <a:ea typeface="Meiryo UI" panose="020B0604030504040204" pitchFamily="50" charset="-128"/>
                  <a:cs typeface="ヒラギノ角ゴ Pro W6"/>
                </a:rPr>
                <a:t>約</a:t>
              </a:r>
              <a:r>
                <a:rPr lang="en-US" altLang="ja-JP" b="1" dirty="0">
                  <a:solidFill>
                    <a:schemeClr val="tx1"/>
                  </a:solidFill>
                  <a:latin typeface="Meiryo UI" panose="020B0604030504040204" pitchFamily="50" charset="-128"/>
                  <a:ea typeface="Meiryo UI" panose="020B0604030504040204" pitchFamily="50" charset="-128"/>
                  <a:cs typeface="ヒラギノ角ゴ Pro W6"/>
                </a:rPr>
                <a:t>350</a:t>
              </a:r>
              <a:r>
                <a:rPr lang="ja-JP" altLang="en-US" b="1" dirty="0">
                  <a:solidFill>
                    <a:schemeClr val="tx1"/>
                  </a:solidFill>
                  <a:latin typeface="Meiryo UI" panose="020B0604030504040204" pitchFamily="50" charset="-128"/>
                  <a:ea typeface="Meiryo UI" panose="020B0604030504040204" pitchFamily="50" charset="-128"/>
                  <a:cs typeface="ヒラギノ角ゴ Pro W6"/>
                </a:rPr>
                <a:t>万円　</a:t>
              </a:r>
              <a:r>
                <a:rPr lang="en-US" altLang="ja-JP" b="1" dirty="0">
                  <a:solidFill>
                    <a:schemeClr val="tx1"/>
                  </a:solidFill>
                  <a:latin typeface="Meiryo UI" panose="020B0604030504040204" pitchFamily="50" charset="-128"/>
                  <a:ea typeface="Meiryo UI" panose="020B0604030504040204" pitchFamily="50" charset="-128"/>
                  <a:cs typeface="ヒラギノ角ゴ Pro W6"/>
                </a:rPr>
                <a:t>B.</a:t>
              </a:r>
              <a:r>
                <a:rPr lang="ja-JP" altLang="en-US" b="1" dirty="0">
                  <a:solidFill>
                    <a:schemeClr val="tx1"/>
                  </a:solidFill>
                  <a:latin typeface="Meiryo UI" panose="020B0604030504040204" pitchFamily="50" charset="-128"/>
                  <a:ea typeface="Meiryo UI" panose="020B0604030504040204" pitchFamily="50" charset="-128"/>
                  <a:cs typeface="ヒラギノ角ゴ Pro W6"/>
                </a:rPr>
                <a:t>約</a:t>
              </a:r>
              <a:r>
                <a:rPr lang="en-US" altLang="ja-JP" b="1" dirty="0">
                  <a:solidFill>
                    <a:schemeClr val="tx1"/>
                  </a:solidFill>
                  <a:latin typeface="Meiryo UI" panose="020B0604030504040204" pitchFamily="50" charset="-128"/>
                  <a:ea typeface="Meiryo UI" panose="020B0604030504040204" pitchFamily="50" charset="-128"/>
                  <a:cs typeface="ヒラギノ角ゴ Pro W6"/>
                </a:rPr>
                <a:t>450</a:t>
              </a:r>
              <a:r>
                <a:rPr lang="ja-JP" altLang="en-US" b="1" dirty="0">
                  <a:solidFill>
                    <a:schemeClr val="tx1"/>
                  </a:solidFill>
                  <a:latin typeface="Meiryo UI" panose="020B0604030504040204" pitchFamily="50" charset="-128"/>
                  <a:ea typeface="Meiryo UI" panose="020B0604030504040204" pitchFamily="50" charset="-128"/>
                  <a:cs typeface="ヒラギノ角ゴ Pro W6"/>
                </a:rPr>
                <a:t>万円　</a:t>
              </a:r>
              <a:r>
                <a:rPr lang="en-US" altLang="ja-JP" b="1" dirty="0">
                  <a:solidFill>
                    <a:schemeClr val="tx1"/>
                  </a:solidFill>
                  <a:latin typeface="Meiryo UI" panose="020B0604030504040204" pitchFamily="50" charset="-128"/>
                  <a:ea typeface="Meiryo UI" panose="020B0604030504040204" pitchFamily="50" charset="-128"/>
                  <a:cs typeface="ヒラギノ角ゴ Pro W6"/>
                </a:rPr>
                <a:t>C.</a:t>
              </a:r>
              <a:r>
                <a:rPr lang="ja-JP" altLang="en-US" b="1" dirty="0">
                  <a:solidFill>
                    <a:schemeClr val="tx1"/>
                  </a:solidFill>
                  <a:latin typeface="Meiryo UI" panose="020B0604030504040204" pitchFamily="50" charset="-128"/>
                  <a:ea typeface="Meiryo UI" panose="020B0604030504040204" pitchFamily="50" charset="-128"/>
                  <a:cs typeface="ヒラギノ角ゴ Pro W6"/>
                </a:rPr>
                <a:t>約</a:t>
              </a:r>
              <a:r>
                <a:rPr lang="en-US" altLang="ja-JP" b="1" dirty="0">
                  <a:solidFill>
                    <a:schemeClr val="tx1"/>
                  </a:solidFill>
                  <a:latin typeface="Meiryo UI" panose="020B0604030504040204" pitchFamily="50" charset="-128"/>
                  <a:ea typeface="Meiryo UI" panose="020B0604030504040204" pitchFamily="50" charset="-128"/>
                  <a:cs typeface="ヒラギノ角ゴ Pro W6"/>
                </a:rPr>
                <a:t>550</a:t>
              </a:r>
              <a:r>
                <a:rPr lang="ja-JP" altLang="en-US" b="1" dirty="0">
                  <a:solidFill>
                    <a:schemeClr val="tx1"/>
                  </a:solidFill>
                  <a:latin typeface="Meiryo UI" panose="020B0604030504040204" pitchFamily="50" charset="-128"/>
                  <a:ea typeface="Meiryo UI" panose="020B0604030504040204" pitchFamily="50" charset="-128"/>
                  <a:cs typeface="ヒラギノ角ゴ Pro W6"/>
                </a:rPr>
                <a:t>万円</a:t>
              </a:r>
              <a:endParaRPr lang="en-US" altLang="ja-JP" b="1" dirty="0">
                <a:solidFill>
                  <a:schemeClr val="tx1"/>
                </a:solidFill>
                <a:latin typeface="Meiryo UI" panose="020B0604030504040204" pitchFamily="50" charset="-128"/>
                <a:ea typeface="Meiryo UI" panose="020B0604030504040204" pitchFamily="50" charset="-128"/>
                <a:cs typeface="ヒラギノ角ゴ Pro W6"/>
              </a:endParaRPr>
            </a:p>
          </p:txBody>
        </p:sp>
      </p:grpSp>
      <p:sp>
        <p:nvSpPr>
          <p:cNvPr id="21" name="コンテンツ プレースホルダー 1"/>
          <p:cNvSpPr txBox="1">
            <a:spLocks/>
          </p:cNvSpPr>
          <p:nvPr/>
        </p:nvSpPr>
        <p:spPr bwMode="auto">
          <a:xfrm>
            <a:off x="2790244" y="2837602"/>
            <a:ext cx="6244028" cy="917839"/>
          </a:xfrm>
          <a:prstGeom prst="rect">
            <a:avLst/>
          </a:prstGeom>
          <a:solidFill>
            <a:srgbClr val="FEFECD"/>
          </a:solidFill>
          <a:ln>
            <a:noFill/>
          </a:ln>
          <a:effectLst/>
        </p:spPr>
        <p:txBody>
          <a:bodyP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eaLnBrk="1" hangingPunct="1">
              <a:buNone/>
              <a:defRPr/>
            </a:pPr>
            <a:r>
              <a:rPr lang="en-US" altLang="ja-JP" sz="2000" b="1" dirty="0">
                <a:solidFill>
                  <a:schemeClr val="tx1"/>
                </a:solidFill>
                <a:latin typeface="Meiryo UI" panose="020B0604030504040204" pitchFamily="50" charset="-128"/>
                <a:ea typeface="Meiryo UI" panose="020B0604030504040204" pitchFamily="50" charset="-128"/>
                <a:cs typeface="ヒラギノ角ゴ Pro W6"/>
              </a:rPr>
              <a:t>【</a:t>
            </a:r>
            <a:r>
              <a:rPr lang="ja-JP" altLang="en-US" sz="2000" b="1" dirty="0">
                <a:solidFill>
                  <a:schemeClr val="tx1"/>
                </a:solidFill>
                <a:latin typeface="Meiryo UI" panose="020B0604030504040204" pitchFamily="50" charset="-128"/>
                <a:ea typeface="Meiryo UI" panose="020B0604030504040204" pitchFamily="50" charset="-128"/>
                <a:cs typeface="ヒラギノ角ゴ Pro W6"/>
              </a:rPr>
              <a:t>答え</a:t>
            </a:r>
            <a:r>
              <a:rPr lang="en-US" altLang="ja-JP" sz="2000" b="1" dirty="0">
                <a:solidFill>
                  <a:schemeClr val="tx1"/>
                </a:solidFill>
                <a:latin typeface="Meiryo UI" panose="020B0604030504040204" pitchFamily="50" charset="-128"/>
                <a:ea typeface="Meiryo UI" panose="020B0604030504040204" pitchFamily="50" charset="-128"/>
                <a:cs typeface="ヒラギノ角ゴ Pro W6"/>
              </a:rPr>
              <a:t>】 </a:t>
            </a:r>
            <a:r>
              <a:rPr lang="en-US" altLang="ja-JP" b="1" dirty="0">
                <a:solidFill>
                  <a:schemeClr val="tx1"/>
                </a:solidFill>
                <a:latin typeface="Meiryo UI" panose="020B0604030504040204" pitchFamily="50" charset="-128"/>
                <a:ea typeface="Meiryo UI" panose="020B0604030504040204" pitchFamily="50" charset="-128"/>
                <a:cs typeface="ヒラギノ角ゴ Pro W6"/>
              </a:rPr>
              <a:t>B.</a:t>
            </a:r>
            <a:r>
              <a:rPr lang="ja-JP" altLang="en-US" b="1" dirty="0">
                <a:solidFill>
                  <a:schemeClr val="tx1"/>
                </a:solidFill>
                <a:latin typeface="Meiryo UI" panose="020B0604030504040204" pitchFamily="50" charset="-128"/>
                <a:ea typeface="Meiryo UI" panose="020B0604030504040204" pitchFamily="50" charset="-128"/>
                <a:cs typeface="ヒラギノ角ゴ Pro W6"/>
              </a:rPr>
              <a:t>約</a:t>
            </a:r>
            <a:r>
              <a:rPr lang="en-US" altLang="ja-JP" b="1" dirty="0">
                <a:solidFill>
                  <a:schemeClr val="tx1"/>
                </a:solidFill>
                <a:latin typeface="Meiryo UI" panose="020B0604030504040204" pitchFamily="50" charset="-128"/>
                <a:ea typeface="Meiryo UI" panose="020B0604030504040204" pitchFamily="50" charset="-128"/>
                <a:cs typeface="ヒラギノ角ゴ Pro W6"/>
              </a:rPr>
              <a:t>450</a:t>
            </a:r>
            <a:r>
              <a:rPr lang="ja-JP" altLang="en-US" b="1" dirty="0">
                <a:solidFill>
                  <a:schemeClr val="tx1"/>
                </a:solidFill>
                <a:latin typeface="Meiryo UI" panose="020B0604030504040204" pitchFamily="50" charset="-128"/>
                <a:ea typeface="Meiryo UI" panose="020B0604030504040204" pitchFamily="50" charset="-128"/>
                <a:cs typeface="ヒラギノ角ゴ Pro W6"/>
              </a:rPr>
              <a:t>万円⇒</a:t>
            </a:r>
            <a:r>
              <a:rPr lang="ja-JP" altLang="en-US" b="1" dirty="0">
                <a:solidFill>
                  <a:srgbClr val="FF0000"/>
                </a:solidFill>
                <a:latin typeface="Meiryo UI" panose="020B0604030504040204" pitchFamily="50" charset="-128"/>
                <a:ea typeface="Meiryo UI" panose="020B0604030504040204" pitchFamily="50" charset="-128"/>
                <a:cs typeface="ヒラギノ角ゴ Pro W6"/>
              </a:rPr>
              <a:t>（平均）</a:t>
            </a:r>
            <a:r>
              <a:rPr lang="en-US" altLang="ja-JP" b="1" dirty="0">
                <a:solidFill>
                  <a:srgbClr val="FF0000"/>
                </a:solidFill>
                <a:latin typeface="Meiryo UI" panose="020B0604030504040204" pitchFamily="50" charset="-128"/>
                <a:ea typeface="Meiryo UI" panose="020B0604030504040204" pitchFamily="50" charset="-128"/>
                <a:cs typeface="ヒラギノ角ゴ Pro W6"/>
              </a:rPr>
              <a:t>454.7</a:t>
            </a:r>
            <a:r>
              <a:rPr lang="ja-JP" altLang="en-US" b="1" dirty="0">
                <a:solidFill>
                  <a:srgbClr val="FF0000"/>
                </a:solidFill>
                <a:latin typeface="Meiryo UI" panose="020B0604030504040204" pitchFamily="50" charset="-128"/>
                <a:ea typeface="Meiryo UI" panose="020B0604030504040204" pitchFamily="50" charset="-128"/>
                <a:cs typeface="ヒラギノ角ゴ Pro W6"/>
              </a:rPr>
              <a:t>万円</a:t>
            </a:r>
            <a:endParaRPr lang="en-US" altLang="ja-JP" sz="1050" b="1" dirty="0">
              <a:solidFill>
                <a:srgbClr val="FF0000"/>
              </a:solidFill>
              <a:latin typeface="Meiryo UI" panose="020B0604030504040204" pitchFamily="50" charset="-128"/>
              <a:ea typeface="Meiryo UI" panose="020B0604030504040204" pitchFamily="50" charset="-128"/>
              <a:cs typeface="ヒラギノ角ゴ Pro W6"/>
            </a:endParaRPr>
          </a:p>
          <a:p>
            <a:pPr algn="r" eaLnBrk="1" hangingPunct="1">
              <a:buFont typeface="Symbol" pitchFamily="18" charset="2"/>
              <a:buNone/>
              <a:defRPr/>
            </a:pPr>
            <a:endParaRPr lang="en-US" altLang="ja-JP" sz="500" dirty="0">
              <a:solidFill>
                <a:schemeClr val="tx1"/>
              </a:solidFill>
              <a:latin typeface="Meiryo UI" panose="020B0604030504040204" pitchFamily="50" charset="-128"/>
              <a:ea typeface="Meiryo UI" panose="020B0604030504040204" pitchFamily="50" charset="-128"/>
              <a:cs typeface="ヒラギノ角ゴ Pro W6"/>
            </a:endParaRPr>
          </a:p>
          <a:p>
            <a:pPr eaLnBrk="1" hangingPunct="1">
              <a:buFont typeface="Symbol" pitchFamily="18" charset="2"/>
              <a:buNone/>
              <a:defRPr/>
            </a:pPr>
            <a:r>
              <a:rPr lang="ja-JP" altLang="en-US" sz="1000" dirty="0">
                <a:solidFill>
                  <a:schemeClr val="tx1"/>
                </a:solidFill>
                <a:latin typeface="Meiryo UI" panose="020B0604030504040204" pitchFamily="50" charset="-128"/>
                <a:ea typeface="Meiryo UI" panose="020B0604030504040204" pitchFamily="50" charset="-128"/>
                <a:cs typeface="ヒラギノ角ゴ Pro W6"/>
              </a:rPr>
              <a:t>　　　　　　　　　　　　　　　　　　　　　　  注 親、親族等からの結婚援助費用は考慮せず</a:t>
            </a:r>
            <a:endParaRPr lang="en-US" altLang="ja-JP" sz="500" dirty="0">
              <a:solidFill>
                <a:schemeClr val="tx1"/>
              </a:solidFill>
              <a:latin typeface="Meiryo UI" panose="020B0604030504040204" pitchFamily="50" charset="-128"/>
              <a:ea typeface="Meiryo UI" panose="020B0604030504040204" pitchFamily="50" charset="-128"/>
              <a:cs typeface="ヒラギノ角ゴ Pro W6"/>
            </a:endParaRPr>
          </a:p>
          <a:p>
            <a:pPr algn="r" eaLnBrk="1" hangingPunct="1">
              <a:buFont typeface="Symbol" pitchFamily="18" charset="2"/>
              <a:buNone/>
              <a:defRPr/>
            </a:pPr>
            <a:r>
              <a:rPr lang="ja-JP" altLang="en-US" sz="1000" dirty="0">
                <a:solidFill>
                  <a:schemeClr val="tx1"/>
                </a:solidFill>
                <a:latin typeface="Meiryo UI" panose="020B0604030504040204" pitchFamily="50" charset="-128"/>
                <a:ea typeface="Meiryo UI" panose="020B0604030504040204" pitchFamily="50" charset="-128"/>
                <a:cs typeface="ヒラギノ角ゴ Pro W6"/>
              </a:rPr>
              <a:t>＊</a:t>
            </a:r>
            <a:r>
              <a:rPr lang="en-US" altLang="ja-JP" sz="1000" dirty="0">
                <a:solidFill>
                  <a:schemeClr val="tx1"/>
                </a:solidFill>
                <a:latin typeface="Meiryo UI" panose="020B0604030504040204" pitchFamily="50" charset="-128"/>
                <a:ea typeface="Meiryo UI" panose="020B0604030504040204" pitchFamily="50" charset="-128"/>
                <a:cs typeface="ヒラギノ角ゴ Pro W6"/>
              </a:rPr>
              <a:t> </a:t>
            </a:r>
            <a:r>
              <a:rPr lang="ja-JP" altLang="en-US" sz="1000" dirty="0">
                <a:solidFill>
                  <a:schemeClr val="tx1"/>
                </a:solidFill>
                <a:latin typeface="Meiryo UI" panose="020B0604030504040204" pitchFamily="50" charset="-128"/>
                <a:ea typeface="Meiryo UI" panose="020B0604030504040204" pitchFamily="50" charset="-128"/>
                <a:cs typeface="ヒラギノ角ゴ Pro W6"/>
              </a:rPr>
              <a:t>リクルート「ゼクシィ結婚トレンド調査</a:t>
            </a:r>
            <a:r>
              <a:rPr lang="en-US" altLang="ja-JP" sz="1000" dirty="0">
                <a:solidFill>
                  <a:schemeClr val="tx1"/>
                </a:solidFill>
                <a:latin typeface="Meiryo UI" panose="020B0604030504040204" pitchFamily="50" charset="-128"/>
                <a:ea typeface="Meiryo UI" panose="020B0604030504040204" pitchFamily="50" charset="-128"/>
                <a:cs typeface="ヒラギノ角ゴ Pro W6"/>
              </a:rPr>
              <a:t>2024</a:t>
            </a:r>
            <a:r>
              <a:rPr lang="ja-JP" altLang="en-US" sz="1000" dirty="0">
                <a:solidFill>
                  <a:schemeClr val="tx1"/>
                </a:solidFill>
                <a:latin typeface="Meiryo UI" panose="020B0604030504040204" pitchFamily="50" charset="-128"/>
                <a:ea typeface="Meiryo UI" panose="020B0604030504040204" pitchFamily="50" charset="-128"/>
                <a:cs typeface="ヒラギノ角ゴ Pro W6"/>
              </a:rPr>
              <a:t>」調べ</a:t>
            </a:r>
            <a:endParaRPr lang="en-US" altLang="ja-JP" sz="1000" dirty="0">
              <a:solidFill>
                <a:schemeClr val="tx1"/>
              </a:solidFill>
              <a:latin typeface="Meiryo UI" panose="020B0604030504040204" pitchFamily="50" charset="-128"/>
              <a:ea typeface="Meiryo UI" panose="020B0604030504040204" pitchFamily="50" charset="-128"/>
              <a:cs typeface="ヒラギノ角ゴ Pro W6"/>
            </a:endParaRPr>
          </a:p>
        </p:txBody>
      </p:sp>
      <p:sp>
        <p:nvSpPr>
          <p:cNvPr id="24" name="コンテンツ プレースホルダー 1"/>
          <p:cNvSpPr txBox="1">
            <a:spLocks/>
          </p:cNvSpPr>
          <p:nvPr/>
        </p:nvSpPr>
        <p:spPr bwMode="auto">
          <a:xfrm>
            <a:off x="2861741" y="5838376"/>
            <a:ext cx="6172531" cy="684277"/>
          </a:xfrm>
          <a:prstGeom prst="rect">
            <a:avLst/>
          </a:prstGeom>
          <a:solidFill>
            <a:srgbClr val="FEFECD"/>
          </a:solidFill>
          <a:ln>
            <a:noFill/>
          </a:ln>
        </p:spPr>
        <p:txBody>
          <a:bodyP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eaLnBrk="1" hangingPunct="1">
              <a:buNone/>
              <a:defRPr/>
            </a:pPr>
            <a:r>
              <a:rPr lang="en-US" altLang="ja-JP" sz="2000" b="1" dirty="0">
                <a:solidFill>
                  <a:schemeClr val="tx1"/>
                </a:solidFill>
                <a:latin typeface="Meiryo UI" panose="020B0604030504040204" pitchFamily="50" charset="-128"/>
                <a:ea typeface="Meiryo UI" panose="020B0604030504040204" pitchFamily="50" charset="-128"/>
                <a:cs typeface="ヒラギノ角ゴ Pro W6"/>
              </a:rPr>
              <a:t>【</a:t>
            </a:r>
            <a:r>
              <a:rPr lang="ja-JP" altLang="en-US" sz="2000" b="1" dirty="0">
                <a:solidFill>
                  <a:schemeClr val="tx1"/>
                </a:solidFill>
                <a:latin typeface="Meiryo UI" panose="020B0604030504040204" pitchFamily="50" charset="-128"/>
                <a:ea typeface="Meiryo UI" panose="020B0604030504040204" pitchFamily="50" charset="-128"/>
                <a:cs typeface="ヒラギノ角ゴ Pro W6"/>
              </a:rPr>
              <a:t>答え</a:t>
            </a:r>
            <a:r>
              <a:rPr lang="en-US" altLang="ja-JP" sz="2000" b="1" dirty="0">
                <a:solidFill>
                  <a:schemeClr val="tx1"/>
                </a:solidFill>
                <a:latin typeface="Meiryo UI" panose="020B0604030504040204" pitchFamily="50" charset="-128"/>
                <a:ea typeface="Meiryo UI" panose="020B0604030504040204" pitchFamily="50" charset="-128"/>
                <a:cs typeface="ヒラギノ角ゴ Pro W6"/>
              </a:rPr>
              <a:t>】</a:t>
            </a:r>
            <a:r>
              <a:rPr lang="en-US" altLang="ja-JP" b="1" dirty="0">
                <a:solidFill>
                  <a:schemeClr val="tx1"/>
                </a:solidFill>
                <a:latin typeface="Meiryo UI" panose="020B0604030504040204" pitchFamily="50" charset="-128"/>
                <a:ea typeface="Meiryo UI" panose="020B0604030504040204" pitchFamily="50" charset="-128"/>
                <a:cs typeface="ヒラギノ角ゴ Pro W6"/>
              </a:rPr>
              <a:t>B.</a:t>
            </a:r>
            <a:r>
              <a:rPr lang="ja-JP" altLang="en-US" b="1" dirty="0">
                <a:solidFill>
                  <a:schemeClr val="tx1"/>
                </a:solidFill>
                <a:latin typeface="Meiryo UI" panose="020B0604030504040204" pitchFamily="50" charset="-128"/>
                <a:ea typeface="Meiryo UI" panose="020B0604030504040204" pitchFamily="50" charset="-128"/>
                <a:cs typeface="ヒラギノ角ゴ Pro W6"/>
              </a:rPr>
              <a:t>約</a:t>
            </a:r>
            <a:r>
              <a:rPr lang="en-US" altLang="ja-JP" b="1" dirty="0">
                <a:solidFill>
                  <a:schemeClr val="tx1"/>
                </a:solidFill>
                <a:latin typeface="Meiryo UI" panose="020B0604030504040204" pitchFamily="50" charset="-128"/>
                <a:ea typeface="Meiryo UI" panose="020B0604030504040204" pitchFamily="50" charset="-128"/>
                <a:cs typeface="ヒラギノ角ゴ Pro W6"/>
              </a:rPr>
              <a:t>5,000</a:t>
            </a:r>
            <a:r>
              <a:rPr lang="ja-JP" altLang="en-US" b="1" dirty="0">
                <a:solidFill>
                  <a:schemeClr val="tx1"/>
                </a:solidFill>
                <a:latin typeface="Meiryo UI" panose="020B0604030504040204" pitchFamily="50" charset="-128"/>
                <a:ea typeface="Meiryo UI" panose="020B0604030504040204" pitchFamily="50" charset="-128"/>
                <a:cs typeface="ヒラギノ角ゴ Pro W6"/>
              </a:rPr>
              <a:t>万円⇒</a:t>
            </a:r>
            <a:r>
              <a:rPr lang="ja-JP" altLang="en-US" b="1" dirty="0">
                <a:solidFill>
                  <a:srgbClr val="FF0000"/>
                </a:solidFill>
                <a:latin typeface="Meiryo UI" panose="020B0604030504040204" pitchFamily="50" charset="-128"/>
                <a:ea typeface="Meiryo UI" panose="020B0604030504040204" pitchFamily="50" charset="-128"/>
                <a:cs typeface="ヒラギノ角ゴ Pro W6"/>
              </a:rPr>
              <a:t>（平均）</a:t>
            </a:r>
            <a:r>
              <a:rPr lang="en-US" altLang="ja-JP" b="1" dirty="0">
                <a:solidFill>
                  <a:srgbClr val="FF0000"/>
                </a:solidFill>
                <a:latin typeface="Meiryo UI" panose="020B0604030504040204" pitchFamily="50" charset="-128"/>
                <a:ea typeface="Meiryo UI" panose="020B0604030504040204" pitchFamily="50" charset="-128"/>
                <a:cs typeface="ヒラギノ角ゴ Pro W6"/>
              </a:rPr>
              <a:t>4,903</a:t>
            </a:r>
            <a:r>
              <a:rPr lang="ja-JP" altLang="en-US" b="1" dirty="0">
                <a:solidFill>
                  <a:srgbClr val="FF0000"/>
                </a:solidFill>
                <a:latin typeface="Meiryo UI" panose="020B0604030504040204" pitchFamily="50" charset="-128"/>
                <a:ea typeface="Meiryo UI" panose="020B0604030504040204" pitchFamily="50" charset="-128"/>
                <a:cs typeface="ヒラギノ角ゴ Pro W6"/>
              </a:rPr>
              <a:t>万円</a:t>
            </a:r>
            <a:endParaRPr lang="en-US" altLang="ja-JP" b="1" dirty="0">
              <a:solidFill>
                <a:srgbClr val="FF0000"/>
              </a:solidFill>
              <a:latin typeface="Meiryo UI" panose="020B0604030504040204" pitchFamily="50" charset="-128"/>
              <a:ea typeface="Meiryo UI" panose="020B0604030504040204" pitchFamily="50" charset="-128"/>
              <a:cs typeface="ヒラギノ角ゴ Pro W6"/>
            </a:endParaRPr>
          </a:p>
          <a:p>
            <a:pPr algn="r" eaLnBrk="1" hangingPunct="1">
              <a:buFont typeface="Symbol" pitchFamily="18" charset="2"/>
              <a:buNone/>
              <a:defRPr/>
            </a:pPr>
            <a:endParaRPr lang="en-US" altLang="ja-JP" sz="500" b="1" dirty="0">
              <a:solidFill>
                <a:schemeClr val="tx1"/>
              </a:solidFill>
              <a:latin typeface="Meiryo UI" panose="020B0604030504040204" pitchFamily="50" charset="-128"/>
              <a:ea typeface="Meiryo UI" panose="020B0604030504040204" pitchFamily="50" charset="-128"/>
              <a:cs typeface="ヒラギノ角ゴ Pro W6"/>
            </a:endParaRPr>
          </a:p>
          <a:p>
            <a:pPr algn="r" eaLnBrk="1" hangingPunct="1">
              <a:buFont typeface="Symbol" pitchFamily="18" charset="2"/>
              <a:buNone/>
              <a:defRPr/>
            </a:pPr>
            <a:r>
              <a:rPr lang="ja-JP" altLang="en-US" sz="1000" dirty="0">
                <a:solidFill>
                  <a:schemeClr val="tx1"/>
                </a:solidFill>
                <a:latin typeface="Meiryo UI" panose="020B0604030504040204" pitchFamily="50" charset="-128"/>
                <a:ea typeface="Meiryo UI" panose="020B0604030504040204" pitchFamily="50" charset="-128"/>
                <a:cs typeface="ヒラギノ角ゴ Pro W6"/>
              </a:rPr>
              <a:t>＊</a:t>
            </a:r>
            <a:r>
              <a:rPr lang="en-US" altLang="ja-JP" sz="1000" dirty="0">
                <a:solidFill>
                  <a:schemeClr val="tx1"/>
                </a:solidFill>
                <a:latin typeface="Meiryo UI" panose="020B0604030504040204" pitchFamily="50" charset="-128"/>
                <a:ea typeface="Meiryo UI" panose="020B0604030504040204" pitchFamily="50" charset="-128"/>
                <a:cs typeface="ヒラギノ角ゴ Pro W6"/>
              </a:rPr>
              <a:t> </a:t>
            </a:r>
            <a:r>
              <a:rPr lang="ja-JP" altLang="en-US" sz="1000" dirty="0">
                <a:solidFill>
                  <a:schemeClr val="tx1"/>
                </a:solidFill>
                <a:latin typeface="Meiryo UI" panose="020B0604030504040204" pitchFamily="50" charset="-128"/>
                <a:ea typeface="Meiryo UI" panose="020B0604030504040204" pitchFamily="50" charset="-128"/>
                <a:cs typeface="ヒラギノ角ゴ Pro W6"/>
              </a:rPr>
              <a:t>住宅金融支援機構「フラット</a:t>
            </a:r>
            <a:r>
              <a:rPr lang="en-US" altLang="ja-JP" sz="1000" dirty="0">
                <a:solidFill>
                  <a:schemeClr val="tx1"/>
                </a:solidFill>
                <a:latin typeface="Meiryo UI" panose="020B0604030504040204" pitchFamily="50" charset="-128"/>
                <a:ea typeface="Meiryo UI" panose="020B0604030504040204" pitchFamily="50" charset="-128"/>
                <a:cs typeface="ヒラギノ角ゴ Pro W6"/>
              </a:rPr>
              <a:t>35</a:t>
            </a:r>
            <a:r>
              <a:rPr lang="ja-JP" altLang="en-US" sz="1000" dirty="0">
                <a:solidFill>
                  <a:schemeClr val="tx1"/>
                </a:solidFill>
                <a:latin typeface="Meiryo UI" panose="020B0604030504040204" pitchFamily="50" charset="-128"/>
                <a:ea typeface="Meiryo UI" panose="020B0604030504040204" pitchFamily="50" charset="-128"/>
                <a:cs typeface="ヒラギノ角ゴ Pro W6"/>
              </a:rPr>
              <a:t>利用者調査」（</a:t>
            </a:r>
            <a:r>
              <a:rPr lang="en-US" altLang="ja-JP" sz="1000" dirty="0">
                <a:solidFill>
                  <a:schemeClr val="tx1"/>
                </a:solidFill>
                <a:latin typeface="Meiryo UI" panose="020B0604030504040204" pitchFamily="50" charset="-128"/>
                <a:ea typeface="Meiryo UI" panose="020B0604030504040204" pitchFamily="50" charset="-128"/>
                <a:cs typeface="ヒラギノ角ゴ Pro W6"/>
              </a:rPr>
              <a:t>2023</a:t>
            </a:r>
            <a:r>
              <a:rPr lang="ja-JP" altLang="en-US" sz="1000" dirty="0">
                <a:solidFill>
                  <a:schemeClr val="tx1"/>
                </a:solidFill>
                <a:latin typeface="Meiryo UI" panose="020B0604030504040204" pitchFamily="50" charset="-128"/>
                <a:ea typeface="Meiryo UI" panose="020B0604030504040204" pitchFamily="50" charset="-128"/>
                <a:cs typeface="ヒラギノ角ゴ Pro W6"/>
              </a:rPr>
              <a:t>年度）</a:t>
            </a:r>
            <a:endParaRPr lang="en-US" altLang="ja-JP" sz="1000" dirty="0">
              <a:solidFill>
                <a:schemeClr val="tx1"/>
              </a:solidFill>
              <a:latin typeface="Meiryo UI" panose="020B0604030504040204" pitchFamily="50" charset="-128"/>
              <a:ea typeface="Meiryo UI" panose="020B0604030504040204" pitchFamily="50" charset="-128"/>
              <a:cs typeface="ヒラギノ角ゴ Pro W6"/>
            </a:endParaRPr>
          </a:p>
          <a:p>
            <a:pPr eaLnBrk="1" hangingPunct="1">
              <a:buFont typeface="Symbol" pitchFamily="18" charset="2"/>
              <a:buNone/>
              <a:defRPr/>
            </a:pPr>
            <a:endParaRPr lang="en-US" altLang="ja-JP" sz="1000" b="1" dirty="0">
              <a:latin typeface="Meiryo UI" panose="020B0604030504040204" pitchFamily="50" charset="-128"/>
              <a:ea typeface="Meiryo UI" panose="020B0604030504040204" pitchFamily="50" charset="-128"/>
              <a:cs typeface="ヒラギノ角ゴ Pro W6"/>
            </a:endParaRPr>
          </a:p>
        </p:txBody>
      </p:sp>
      <p:grpSp>
        <p:nvGrpSpPr>
          <p:cNvPr id="6" name="グループ化 5"/>
          <p:cNvGrpSpPr/>
          <p:nvPr/>
        </p:nvGrpSpPr>
        <p:grpSpPr>
          <a:xfrm>
            <a:off x="2377440" y="4079244"/>
            <a:ext cx="7068311" cy="1709172"/>
            <a:chOff x="2377440" y="4079244"/>
            <a:chExt cx="7068311" cy="1709172"/>
          </a:xfrm>
        </p:grpSpPr>
        <p:sp>
          <p:nvSpPr>
            <p:cNvPr id="23" name="コンテンツ プレースホルダー 1"/>
            <p:cNvSpPr txBox="1">
              <a:spLocks/>
            </p:cNvSpPr>
            <p:nvPr/>
          </p:nvSpPr>
          <p:spPr bwMode="auto">
            <a:xfrm>
              <a:off x="2377440" y="5178816"/>
              <a:ext cx="7068311" cy="609600"/>
            </a:xfrm>
            <a:prstGeom prst="rect">
              <a:avLst/>
            </a:prstGeom>
            <a:noFill/>
            <a:ln>
              <a:noFill/>
            </a:ln>
          </p:spPr>
          <p:txBody>
            <a:bodyPr anchor="ct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algn="ctr" eaLnBrk="1" hangingPunct="1">
                <a:buFont typeface="Symbol" pitchFamily="18" charset="2"/>
                <a:buNone/>
              </a:pPr>
              <a:r>
                <a:rPr lang="en-US" altLang="ja-JP" sz="2200" b="1" spc="-60" dirty="0">
                  <a:solidFill>
                    <a:schemeClr val="tx1"/>
                  </a:solidFill>
                  <a:latin typeface="Meiryo UI" panose="020B0604030504040204" pitchFamily="50" charset="-128"/>
                  <a:ea typeface="Meiryo UI" panose="020B0604030504040204" pitchFamily="50" charset="-128"/>
                  <a:cs typeface="ヒラギノ角ゴ Pro W6"/>
                </a:rPr>
                <a:t>A.</a:t>
              </a:r>
              <a:r>
                <a:rPr lang="ja-JP" altLang="en-US" sz="2200" b="1" spc="-60" dirty="0">
                  <a:solidFill>
                    <a:schemeClr val="tx1"/>
                  </a:solidFill>
                  <a:latin typeface="Meiryo UI" panose="020B0604030504040204" pitchFamily="50" charset="-128"/>
                  <a:ea typeface="Meiryo UI" panose="020B0604030504040204" pitchFamily="50" charset="-128"/>
                  <a:cs typeface="ヒラギノ角ゴ Pro W6"/>
                </a:rPr>
                <a:t>約</a:t>
              </a:r>
              <a:r>
                <a:rPr lang="en-US" altLang="ja-JP" sz="2200" b="1" spc="-60" dirty="0">
                  <a:solidFill>
                    <a:schemeClr val="tx1"/>
                  </a:solidFill>
                  <a:latin typeface="Meiryo UI" panose="020B0604030504040204" pitchFamily="50" charset="-128"/>
                  <a:ea typeface="Meiryo UI" panose="020B0604030504040204" pitchFamily="50" charset="-128"/>
                  <a:cs typeface="ヒラギノ角ゴ Pro W6"/>
                </a:rPr>
                <a:t>3,000</a:t>
              </a:r>
              <a:r>
                <a:rPr lang="ja-JP" altLang="en-US" sz="2200" b="1" spc="-60" dirty="0">
                  <a:solidFill>
                    <a:schemeClr val="tx1"/>
                  </a:solidFill>
                  <a:latin typeface="Meiryo UI" panose="020B0604030504040204" pitchFamily="50" charset="-128"/>
                  <a:ea typeface="Meiryo UI" panose="020B0604030504040204" pitchFamily="50" charset="-128"/>
                  <a:cs typeface="ヒラギノ角ゴ Pro W6"/>
                </a:rPr>
                <a:t>万円　</a:t>
              </a:r>
              <a:r>
                <a:rPr lang="en-US" altLang="ja-JP" sz="2200" b="1" spc="-60" dirty="0">
                  <a:solidFill>
                    <a:schemeClr val="tx1"/>
                  </a:solidFill>
                  <a:latin typeface="Meiryo UI" panose="020B0604030504040204" pitchFamily="50" charset="-128"/>
                  <a:ea typeface="Meiryo UI" panose="020B0604030504040204" pitchFamily="50" charset="-128"/>
                  <a:cs typeface="ヒラギノ角ゴ Pro W6"/>
                </a:rPr>
                <a:t>B.</a:t>
              </a:r>
              <a:r>
                <a:rPr lang="ja-JP" altLang="en-US" sz="2200" b="1" spc="-60" dirty="0">
                  <a:solidFill>
                    <a:schemeClr val="tx1"/>
                  </a:solidFill>
                  <a:latin typeface="Meiryo UI" panose="020B0604030504040204" pitchFamily="50" charset="-128"/>
                  <a:ea typeface="Meiryo UI" panose="020B0604030504040204" pitchFamily="50" charset="-128"/>
                  <a:cs typeface="ヒラギノ角ゴ Pro W6"/>
                </a:rPr>
                <a:t>約</a:t>
              </a:r>
              <a:r>
                <a:rPr lang="en-US" altLang="ja-JP" sz="2200" b="1" spc="-60" dirty="0">
                  <a:solidFill>
                    <a:schemeClr val="tx1"/>
                  </a:solidFill>
                  <a:latin typeface="Meiryo UI" panose="020B0604030504040204" pitchFamily="50" charset="-128"/>
                  <a:ea typeface="Meiryo UI" panose="020B0604030504040204" pitchFamily="50" charset="-128"/>
                  <a:cs typeface="ヒラギノ角ゴ Pro W6"/>
                </a:rPr>
                <a:t>5,000</a:t>
              </a:r>
              <a:r>
                <a:rPr lang="ja-JP" altLang="en-US" sz="2200" b="1" spc="-60" dirty="0">
                  <a:solidFill>
                    <a:schemeClr val="tx1"/>
                  </a:solidFill>
                  <a:latin typeface="Meiryo UI" panose="020B0604030504040204" pitchFamily="50" charset="-128"/>
                  <a:ea typeface="Meiryo UI" panose="020B0604030504040204" pitchFamily="50" charset="-128"/>
                  <a:cs typeface="ヒラギノ角ゴ Pro W6"/>
                </a:rPr>
                <a:t>万円　</a:t>
              </a:r>
              <a:r>
                <a:rPr lang="en-US" altLang="ja-JP" sz="2200" b="1" spc="-60" dirty="0">
                  <a:solidFill>
                    <a:schemeClr val="tx1"/>
                  </a:solidFill>
                  <a:latin typeface="Meiryo UI" panose="020B0604030504040204" pitchFamily="50" charset="-128"/>
                  <a:ea typeface="Meiryo UI" panose="020B0604030504040204" pitchFamily="50" charset="-128"/>
                  <a:cs typeface="ヒラギノ角ゴ Pro W6"/>
                </a:rPr>
                <a:t>C.</a:t>
              </a:r>
              <a:r>
                <a:rPr lang="ja-JP" altLang="en-US" sz="2200" b="1" spc="-60" dirty="0">
                  <a:solidFill>
                    <a:schemeClr val="tx1"/>
                  </a:solidFill>
                  <a:latin typeface="Meiryo UI" panose="020B0604030504040204" pitchFamily="50" charset="-128"/>
                  <a:ea typeface="Meiryo UI" panose="020B0604030504040204" pitchFamily="50" charset="-128"/>
                  <a:cs typeface="ヒラギノ角ゴ Pro W6"/>
                </a:rPr>
                <a:t>約</a:t>
              </a:r>
              <a:r>
                <a:rPr lang="en-US" altLang="ja-JP" sz="2200" b="1" spc="-60" dirty="0">
                  <a:solidFill>
                    <a:schemeClr val="tx1"/>
                  </a:solidFill>
                  <a:latin typeface="Meiryo UI" panose="020B0604030504040204" pitchFamily="50" charset="-128"/>
                  <a:ea typeface="Meiryo UI" panose="020B0604030504040204" pitchFamily="50" charset="-128"/>
                  <a:cs typeface="ヒラギノ角ゴ Pro W6"/>
                </a:rPr>
                <a:t>7,000</a:t>
              </a:r>
              <a:r>
                <a:rPr lang="ja-JP" altLang="en-US" sz="2200" b="1" spc="-60" dirty="0">
                  <a:solidFill>
                    <a:schemeClr val="tx1"/>
                  </a:solidFill>
                  <a:latin typeface="Meiryo UI" panose="020B0604030504040204" pitchFamily="50" charset="-128"/>
                  <a:ea typeface="Meiryo UI" panose="020B0604030504040204" pitchFamily="50" charset="-128"/>
                  <a:cs typeface="ヒラギノ角ゴ Pro W6"/>
                </a:rPr>
                <a:t>万円</a:t>
              </a:r>
              <a:endParaRPr lang="en-US" altLang="ja-JP" sz="2200" b="1" spc="-60" dirty="0">
                <a:solidFill>
                  <a:schemeClr val="tx1"/>
                </a:solidFill>
                <a:latin typeface="Meiryo UI" panose="020B0604030504040204" pitchFamily="50" charset="-128"/>
                <a:ea typeface="Meiryo UI" panose="020B0604030504040204" pitchFamily="50" charset="-128"/>
                <a:cs typeface="ヒラギノ角ゴ Pro W6"/>
              </a:endParaRPr>
            </a:p>
          </p:txBody>
        </p:sp>
        <p:sp>
          <p:nvSpPr>
            <p:cNvPr id="25" name="コンテンツ プレースホルダー 1"/>
            <p:cNvSpPr txBox="1">
              <a:spLocks/>
            </p:cNvSpPr>
            <p:nvPr/>
          </p:nvSpPr>
          <p:spPr bwMode="auto">
            <a:xfrm>
              <a:off x="2790245" y="4079244"/>
              <a:ext cx="6180017" cy="1151124"/>
            </a:xfrm>
            <a:prstGeom prst="rect">
              <a:avLst/>
            </a:prstGeom>
            <a:solidFill>
              <a:schemeClr val="bg1"/>
            </a:solidFill>
            <a:ln w="31750">
              <a:solidFill>
                <a:schemeClr val="accent5">
                  <a:lumMod val="50000"/>
                </a:schemeClr>
              </a:solidFill>
              <a:miter lim="800000"/>
              <a:headEnd/>
              <a:tailEnd/>
            </a:ln>
          </p:spPr>
          <p:txBody>
            <a:bodyPr anchor="ct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eaLnBrk="1" hangingPunct="1">
                <a:lnSpc>
                  <a:spcPct val="80000"/>
                </a:lnSpc>
                <a:buFont typeface="Symbol" pitchFamily="18" charset="2"/>
                <a:buNone/>
              </a:pPr>
              <a:r>
                <a:rPr lang="en-US" altLang="ja-JP" sz="2000" b="1" dirty="0">
                  <a:solidFill>
                    <a:schemeClr val="tx1"/>
                  </a:solidFill>
                  <a:latin typeface="Meiryo UI" panose="020B0604030504040204" pitchFamily="50" charset="-128"/>
                  <a:ea typeface="Meiryo UI" panose="020B0604030504040204" pitchFamily="50" charset="-128"/>
                  <a:cs typeface="メイリオ" pitchFamily="50" charset="-128"/>
                </a:rPr>
                <a:t>【</a:t>
              </a:r>
              <a:r>
                <a:rPr lang="ja-JP" altLang="en-US" sz="2000" b="1" dirty="0">
                  <a:solidFill>
                    <a:schemeClr val="tx1"/>
                  </a:solidFill>
                  <a:latin typeface="Meiryo UI" panose="020B0604030504040204" pitchFamily="50" charset="-128"/>
                  <a:ea typeface="Meiryo UI" panose="020B0604030504040204" pitchFamily="50" charset="-128"/>
                  <a:cs typeface="メイリオ" pitchFamily="50" charset="-128"/>
                </a:rPr>
                <a:t>問題２</a:t>
              </a:r>
              <a:r>
                <a:rPr lang="en-US" altLang="ja-JP" sz="2000" b="1" dirty="0">
                  <a:solidFill>
                    <a:schemeClr val="tx1"/>
                  </a:solidFill>
                  <a:latin typeface="Meiryo UI" panose="020B0604030504040204" pitchFamily="50" charset="-128"/>
                  <a:ea typeface="Meiryo UI" panose="020B0604030504040204" pitchFamily="50" charset="-128"/>
                  <a:cs typeface="メイリオ" pitchFamily="50" charset="-128"/>
                </a:rPr>
                <a:t>】 </a:t>
              </a:r>
              <a:r>
                <a:rPr lang="ja-JP" altLang="en-US" b="1" dirty="0">
                  <a:solidFill>
                    <a:schemeClr val="tx1"/>
                  </a:solidFill>
                  <a:latin typeface="Meiryo UI" panose="020B0604030504040204" pitchFamily="50" charset="-128"/>
                  <a:ea typeface="Meiryo UI" panose="020B0604030504040204" pitchFamily="50" charset="-128"/>
                  <a:cs typeface="メイリオ" pitchFamily="50" charset="-128"/>
                </a:rPr>
                <a:t>新築の土地付き注文住宅を購入</a:t>
              </a:r>
              <a:endParaRPr lang="en-US" altLang="ja-JP" sz="2000" b="1" dirty="0">
                <a:solidFill>
                  <a:schemeClr val="tx1"/>
                </a:solidFill>
                <a:latin typeface="Meiryo UI" panose="020B0604030504040204" pitchFamily="50" charset="-128"/>
                <a:ea typeface="Meiryo UI" panose="020B0604030504040204" pitchFamily="50" charset="-128"/>
                <a:cs typeface="メイリオ" pitchFamily="50" charset="-128"/>
              </a:endParaRPr>
            </a:p>
            <a:p>
              <a:pPr eaLnBrk="1" hangingPunct="1">
                <a:lnSpc>
                  <a:spcPct val="80000"/>
                </a:lnSpc>
                <a:buFont typeface="Symbol" pitchFamily="18" charset="2"/>
                <a:buNone/>
              </a:pPr>
              <a:r>
                <a:rPr lang="ja-JP" altLang="en-US" b="1" dirty="0">
                  <a:solidFill>
                    <a:schemeClr val="tx1"/>
                  </a:solidFill>
                  <a:latin typeface="Meiryo UI" panose="020B0604030504040204" pitchFamily="50" charset="-128"/>
                  <a:ea typeface="Meiryo UI" panose="020B0604030504040204" pitchFamily="50" charset="-128"/>
                  <a:cs typeface="メイリオ" pitchFamily="50" charset="-128"/>
                </a:rPr>
                <a:t>　　　　　 するのに必要な費用はどれくらい？</a:t>
              </a:r>
            </a:p>
            <a:p>
              <a:pPr eaLnBrk="1" hangingPunct="1">
                <a:buFont typeface="Symbol" pitchFamily="18" charset="2"/>
                <a:buNone/>
              </a:pPr>
              <a:r>
                <a:rPr lang="ja-JP" altLang="en-US" sz="1200" dirty="0">
                  <a:solidFill>
                    <a:schemeClr val="tx1"/>
                  </a:solidFill>
                  <a:latin typeface="Meiryo UI" panose="020B0604030504040204" pitchFamily="50" charset="-128"/>
                  <a:ea typeface="Meiryo UI" panose="020B0604030504040204" pitchFamily="50" charset="-128"/>
                  <a:cs typeface="メイリオ" pitchFamily="50" charset="-128"/>
                </a:rPr>
                <a:t>　注　建設費・土地取得費の平均金額</a:t>
              </a:r>
              <a:endParaRPr lang="en-US" altLang="ja-JP" sz="1200" dirty="0">
                <a:solidFill>
                  <a:schemeClr val="tx1"/>
                </a:solidFill>
                <a:latin typeface="Meiryo UI" panose="020B0604030504040204" pitchFamily="50" charset="-128"/>
                <a:ea typeface="Meiryo UI" panose="020B0604030504040204" pitchFamily="50" charset="-128"/>
                <a:cs typeface="メイリオ" pitchFamily="50" charset="-128"/>
              </a:endParaRPr>
            </a:p>
          </p:txBody>
        </p:sp>
      </p:grpSp>
      <p:pic>
        <p:nvPicPr>
          <p:cNvPr id="26" name="図 2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6939" y="790664"/>
            <a:ext cx="3220077" cy="2504368"/>
          </a:xfrm>
          <a:prstGeom prst="rect">
            <a:avLst/>
          </a:prstGeom>
        </p:spPr>
      </p:pic>
      <p:sp>
        <p:nvSpPr>
          <p:cNvPr id="27" name="角丸四角形 26"/>
          <p:cNvSpPr/>
          <p:nvPr/>
        </p:nvSpPr>
        <p:spPr bwMode="gray">
          <a:xfrm>
            <a:off x="440539" y="3295463"/>
            <a:ext cx="2267107" cy="428511"/>
          </a:xfrm>
          <a:prstGeom prst="roundRect">
            <a:avLst>
              <a:gd name="adj" fmla="val 43388"/>
            </a:avLst>
          </a:prstGeom>
          <a:solidFill>
            <a:schemeClr val="tx2"/>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28" name="角丸四角形 27"/>
          <p:cNvSpPr/>
          <p:nvPr/>
        </p:nvSpPr>
        <p:spPr bwMode="gray">
          <a:xfrm>
            <a:off x="465152" y="3314941"/>
            <a:ext cx="2217881" cy="389555"/>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29" name="正方形/長方形 28"/>
          <p:cNvSpPr/>
          <p:nvPr/>
        </p:nvSpPr>
        <p:spPr bwMode="gray">
          <a:xfrm>
            <a:off x="611971" y="3305045"/>
            <a:ext cx="1924243" cy="40934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rgbClr val="FFFFFF"/>
                </a:solidFill>
                <a:latin typeface="Meiryo UI" panose="020B0604030504040204" pitchFamily="50" charset="-128"/>
                <a:ea typeface="Meiryo UI" panose="020B0604030504040204" pitchFamily="50" charset="-128"/>
                <a:cs typeface="ヒラギノ角ゴ Pro W6"/>
              </a:rPr>
              <a:t>結婚</a:t>
            </a:r>
            <a:endParaRPr lang="en-US" altLang="ja-JP" sz="2400" b="1" dirty="0">
              <a:solidFill>
                <a:srgbClr val="FFFFFF"/>
              </a:solidFill>
              <a:latin typeface="Meiryo UI" panose="020B0604030504040204" pitchFamily="50" charset="-128"/>
              <a:ea typeface="Meiryo UI" panose="020B0604030504040204" pitchFamily="50" charset="-128"/>
              <a:cs typeface="ヒラギノ角ゴ Pro W6"/>
            </a:endParaRPr>
          </a:p>
        </p:txBody>
      </p:sp>
      <p:sp>
        <p:nvSpPr>
          <p:cNvPr id="2" name="スライド番号プレースホルダー 1"/>
          <p:cNvSpPr>
            <a:spLocks noGrp="1"/>
          </p:cNvSpPr>
          <p:nvPr>
            <p:ph type="sldNum" sz="quarter" idx="12"/>
          </p:nvPr>
        </p:nvSpPr>
        <p:spPr/>
        <p:txBody>
          <a:bodyPr/>
          <a:lstStyle/>
          <a:p>
            <a:fld id="{7B76553B-32E2-D644-9CD0-56FDA882EB90}" type="slidenum">
              <a:rPr kumimoji="1" lang="ja-JP" altLang="en-US" smtClean="0"/>
              <a:t>6</a:t>
            </a:fld>
            <a:endParaRPr kumimoji="1" lang="ja-JP" altLang="en-US"/>
          </a:p>
        </p:txBody>
      </p:sp>
      <p:sp>
        <p:nvSpPr>
          <p:cNvPr id="7" name="正方形/長方形 6">
            <a:extLst>
              <a:ext uri="{FF2B5EF4-FFF2-40B4-BE49-F238E27FC236}">
                <a16:creationId xmlns:a16="http://schemas.microsoft.com/office/drawing/2014/main" id="{6C49AA0D-D594-B9BF-2221-2B8F014D0B75}"/>
              </a:ext>
            </a:extLst>
          </p:cNvPr>
          <p:cNvSpPr/>
          <p:nvPr/>
        </p:nvSpPr>
        <p:spPr>
          <a:xfrm>
            <a:off x="3896290" y="-42890"/>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ひよう</a:t>
            </a:r>
            <a:endParaRPr kumimoji="1" lang="ja-JP" altLang="en-US" sz="1400" dirty="0">
              <a:solidFill>
                <a:schemeClr val="bg1"/>
              </a:solidFill>
            </a:endParaRPr>
          </a:p>
        </p:txBody>
      </p:sp>
      <p:sp>
        <p:nvSpPr>
          <p:cNvPr id="9" name="正方形/長方形 8">
            <a:extLst>
              <a:ext uri="{FF2B5EF4-FFF2-40B4-BE49-F238E27FC236}">
                <a16:creationId xmlns:a16="http://schemas.microsoft.com/office/drawing/2014/main" id="{69A3BF8C-90A6-AE3B-AE86-D134E2C76196}"/>
              </a:ext>
            </a:extLst>
          </p:cNvPr>
          <p:cNvSpPr/>
          <p:nvPr/>
        </p:nvSpPr>
        <p:spPr>
          <a:xfrm>
            <a:off x="923590" y="3660601"/>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けっこん</a:t>
            </a:r>
            <a:endParaRPr kumimoji="1" lang="ja-JP" altLang="en-US" sz="1400" dirty="0">
              <a:solidFill>
                <a:schemeClr val="tx1"/>
              </a:solidFill>
            </a:endParaRPr>
          </a:p>
        </p:txBody>
      </p:sp>
      <p:sp>
        <p:nvSpPr>
          <p:cNvPr id="11" name="正方形/長方形 10">
            <a:extLst>
              <a:ext uri="{FF2B5EF4-FFF2-40B4-BE49-F238E27FC236}">
                <a16:creationId xmlns:a16="http://schemas.microsoft.com/office/drawing/2014/main" id="{E38B2C9D-C92E-A355-26E7-27FBE39BE0AB}"/>
              </a:ext>
            </a:extLst>
          </p:cNvPr>
          <p:cNvSpPr/>
          <p:nvPr/>
        </p:nvSpPr>
        <p:spPr>
          <a:xfrm>
            <a:off x="669971" y="6388165"/>
            <a:ext cx="18523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じゅうたくこうにゅう</a:t>
            </a:r>
            <a:endParaRPr kumimoji="1" lang="ja-JP" altLang="en-US" sz="1400" dirty="0">
              <a:solidFill>
                <a:schemeClr val="tx1"/>
              </a:solidFill>
            </a:endParaRPr>
          </a:p>
        </p:txBody>
      </p:sp>
      <p:sp>
        <p:nvSpPr>
          <p:cNvPr id="14" name="正方形/長方形 13">
            <a:extLst>
              <a:ext uri="{FF2B5EF4-FFF2-40B4-BE49-F238E27FC236}">
                <a16:creationId xmlns:a16="http://schemas.microsoft.com/office/drawing/2014/main" id="{885C5347-45D2-C19A-FA42-9BAC842E6363}"/>
              </a:ext>
            </a:extLst>
          </p:cNvPr>
          <p:cNvSpPr/>
          <p:nvPr/>
        </p:nvSpPr>
        <p:spPr>
          <a:xfrm>
            <a:off x="2620435" y="1112653"/>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もんだい</a:t>
            </a:r>
            <a:endParaRPr lang="en-US" altLang="ja-JP" sz="1100" dirty="0">
              <a:solidFill>
                <a:schemeClr val="tx1"/>
              </a:solidFill>
              <a:latin typeface="BIZ UDPゴシック" panose="020B0400000000000000" pitchFamily="50" charset="-128"/>
              <a:ea typeface="BIZ UDPゴシック" panose="020B0400000000000000" pitchFamily="50" charset="-128"/>
            </a:endParaRPr>
          </a:p>
        </p:txBody>
      </p:sp>
      <p:sp>
        <p:nvSpPr>
          <p:cNvPr id="15" name="正方形/長方形 14">
            <a:extLst>
              <a:ext uri="{FF2B5EF4-FFF2-40B4-BE49-F238E27FC236}">
                <a16:creationId xmlns:a16="http://schemas.microsoft.com/office/drawing/2014/main" id="{11237DA2-01FE-B563-C85D-7FE7B111D0DF}"/>
              </a:ext>
            </a:extLst>
          </p:cNvPr>
          <p:cNvSpPr/>
          <p:nvPr/>
        </p:nvSpPr>
        <p:spPr>
          <a:xfrm>
            <a:off x="3685640" y="1015209"/>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けっこん</a:t>
            </a:r>
            <a:endParaRPr kumimoji="1" lang="ja-JP" altLang="en-US" sz="1400" dirty="0">
              <a:solidFill>
                <a:schemeClr val="tx1"/>
              </a:solidFill>
            </a:endParaRPr>
          </a:p>
        </p:txBody>
      </p:sp>
      <p:sp>
        <p:nvSpPr>
          <p:cNvPr id="16" name="正方形/長方形 15">
            <a:extLst>
              <a:ext uri="{FF2B5EF4-FFF2-40B4-BE49-F238E27FC236}">
                <a16:creationId xmlns:a16="http://schemas.microsoft.com/office/drawing/2014/main" id="{621E0A65-59B1-1474-C35C-1706BE351320}"/>
              </a:ext>
            </a:extLst>
          </p:cNvPr>
          <p:cNvSpPr/>
          <p:nvPr/>
        </p:nvSpPr>
        <p:spPr>
          <a:xfrm>
            <a:off x="5583715" y="1015209"/>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ひよう</a:t>
            </a:r>
            <a:endParaRPr kumimoji="1" lang="ja-JP" altLang="en-US" sz="1400" dirty="0">
              <a:solidFill>
                <a:schemeClr val="tx1"/>
              </a:solidFill>
            </a:endParaRPr>
          </a:p>
        </p:txBody>
      </p:sp>
      <p:sp>
        <p:nvSpPr>
          <p:cNvPr id="18" name="正方形/長方形 17">
            <a:extLst>
              <a:ext uri="{FF2B5EF4-FFF2-40B4-BE49-F238E27FC236}">
                <a16:creationId xmlns:a16="http://schemas.microsoft.com/office/drawing/2014/main" id="{EC82CEAD-B8A2-7BCA-F62D-CD93805EAF8B}"/>
              </a:ext>
            </a:extLst>
          </p:cNvPr>
          <p:cNvSpPr/>
          <p:nvPr/>
        </p:nvSpPr>
        <p:spPr>
          <a:xfrm>
            <a:off x="2573725" y="2701446"/>
            <a:ext cx="109906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こた</a:t>
            </a:r>
            <a:endParaRPr lang="en-US" altLang="ja-JP" sz="1100" dirty="0">
              <a:solidFill>
                <a:schemeClr val="tx1"/>
              </a:solidFill>
              <a:latin typeface="BIZ UDPゴシック" panose="020B0400000000000000" pitchFamily="50" charset="-128"/>
              <a:ea typeface="BIZ UDPゴシック" panose="020B0400000000000000" pitchFamily="50" charset="-128"/>
            </a:endParaRPr>
          </a:p>
        </p:txBody>
      </p:sp>
      <p:sp>
        <p:nvSpPr>
          <p:cNvPr id="19" name="正方形/長方形 18">
            <a:extLst>
              <a:ext uri="{FF2B5EF4-FFF2-40B4-BE49-F238E27FC236}">
                <a16:creationId xmlns:a16="http://schemas.microsoft.com/office/drawing/2014/main" id="{DD4F1BFB-DA87-BDBE-42A3-6BC1C384CF5A}"/>
              </a:ext>
            </a:extLst>
          </p:cNvPr>
          <p:cNvSpPr/>
          <p:nvPr/>
        </p:nvSpPr>
        <p:spPr>
          <a:xfrm>
            <a:off x="5816921" y="2642781"/>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rgbClr val="FF0000"/>
                </a:solidFill>
                <a:latin typeface="BIZ UDPゴシック" panose="020B0400000000000000" pitchFamily="50" charset="-128"/>
                <a:ea typeface="BIZ UDPゴシック" panose="020B0400000000000000" pitchFamily="50" charset="-128"/>
              </a:rPr>
              <a:t>へいきん</a:t>
            </a:r>
            <a:endParaRPr kumimoji="1" lang="ja-JP" altLang="en-US" sz="1400" dirty="0">
              <a:solidFill>
                <a:srgbClr val="FF0000"/>
              </a:solidFill>
            </a:endParaRPr>
          </a:p>
        </p:txBody>
      </p:sp>
      <p:sp>
        <p:nvSpPr>
          <p:cNvPr id="22" name="正方形/長方形 21">
            <a:extLst>
              <a:ext uri="{FF2B5EF4-FFF2-40B4-BE49-F238E27FC236}">
                <a16:creationId xmlns:a16="http://schemas.microsoft.com/office/drawing/2014/main" id="{E31D9290-D5D9-F9C3-4277-3CB46712B457}"/>
              </a:ext>
            </a:extLst>
          </p:cNvPr>
          <p:cNvSpPr/>
          <p:nvPr/>
        </p:nvSpPr>
        <p:spPr>
          <a:xfrm>
            <a:off x="2628599" y="3975276"/>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もんだい</a:t>
            </a:r>
            <a:endParaRPr lang="en-US" altLang="ja-JP" sz="1100" dirty="0">
              <a:solidFill>
                <a:schemeClr val="tx1"/>
              </a:solidFill>
              <a:latin typeface="BIZ UDPゴシック" panose="020B0400000000000000" pitchFamily="50" charset="-128"/>
              <a:ea typeface="BIZ UDPゴシック" panose="020B0400000000000000" pitchFamily="50" charset="-128"/>
            </a:endParaRPr>
          </a:p>
        </p:txBody>
      </p:sp>
      <p:sp>
        <p:nvSpPr>
          <p:cNvPr id="35" name="正方形/長方形 34">
            <a:extLst>
              <a:ext uri="{FF2B5EF4-FFF2-40B4-BE49-F238E27FC236}">
                <a16:creationId xmlns:a16="http://schemas.microsoft.com/office/drawing/2014/main" id="{AA1B9134-BE31-56D4-FAD4-5E0E8637C4C3}"/>
              </a:ext>
            </a:extLst>
          </p:cNvPr>
          <p:cNvSpPr/>
          <p:nvPr/>
        </p:nvSpPr>
        <p:spPr>
          <a:xfrm>
            <a:off x="3784379" y="4001944"/>
            <a:ext cx="1036623" cy="259833"/>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しんちく</a:t>
            </a:r>
            <a:endParaRPr lang="en-US" altLang="ja-JP" sz="1100" dirty="0">
              <a:solidFill>
                <a:schemeClr val="tx1"/>
              </a:solidFill>
              <a:latin typeface="BIZ UDPゴシック" panose="020B0400000000000000" pitchFamily="50" charset="-128"/>
              <a:ea typeface="BIZ UDPゴシック" panose="020B0400000000000000" pitchFamily="50" charset="-128"/>
            </a:endParaRPr>
          </a:p>
        </p:txBody>
      </p:sp>
      <p:sp>
        <p:nvSpPr>
          <p:cNvPr id="36" name="正方形/長方形 35">
            <a:extLst>
              <a:ext uri="{FF2B5EF4-FFF2-40B4-BE49-F238E27FC236}">
                <a16:creationId xmlns:a16="http://schemas.microsoft.com/office/drawing/2014/main" id="{4B38D1BD-8BBE-2024-470F-3D0076354584}"/>
              </a:ext>
            </a:extLst>
          </p:cNvPr>
          <p:cNvSpPr/>
          <p:nvPr/>
        </p:nvSpPr>
        <p:spPr>
          <a:xfrm>
            <a:off x="7083226" y="3968455"/>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こうにゅう</a:t>
            </a:r>
            <a:endParaRPr kumimoji="1" lang="ja-JP" altLang="en-US" sz="1400" dirty="0">
              <a:solidFill>
                <a:schemeClr val="tx1"/>
              </a:solidFill>
            </a:endParaRPr>
          </a:p>
        </p:txBody>
      </p:sp>
      <p:sp>
        <p:nvSpPr>
          <p:cNvPr id="37" name="正方形/長方形 36">
            <a:extLst>
              <a:ext uri="{FF2B5EF4-FFF2-40B4-BE49-F238E27FC236}">
                <a16:creationId xmlns:a16="http://schemas.microsoft.com/office/drawing/2014/main" id="{F79CEC9B-F0A9-AFB8-4C6D-F529413422C3}"/>
              </a:ext>
            </a:extLst>
          </p:cNvPr>
          <p:cNvSpPr/>
          <p:nvPr/>
        </p:nvSpPr>
        <p:spPr>
          <a:xfrm>
            <a:off x="4763035" y="4330220"/>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ひつよう</a:t>
            </a:r>
            <a:endParaRPr kumimoji="1" lang="ja-JP" altLang="en-US" sz="1400" dirty="0">
              <a:solidFill>
                <a:schemeClr val="tx1"/>
              </a:solidFill>
            </a:endParaRPr>
          </a:p>
        </p:txBody>
      </p:sp>
      <p:sp>
        <p:nvSpPr>
          <p:cNvPr id="38" name="正方形/長方形 37">
            <a:extLst>
              <a:ext uri="{FF2B5EF4-FFF2-40B4-BE49-F238E27FC236}">
                <a16:creationId xmlns:a16="http://schemas.microsoft.com/office/drawing/2014/main" id="{CE54864E-763F-7CF2-4F5B-EF0CB2CC4E62}"/>
              </a:ext>
            </a:extLst>
          </p:cNvPr>
          <p:cNvSpPr/>
          <p:nvPr/>
        </p:nvSpPr>
        <p:spPr>
          <a:xfrm>
            <a:off x="5569691" y="4337041"/>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ひよう</a:t>
            </a:r>
            <a:endParaRPr kumimoji="1" lang="ja-JP" altLang="en-US" sz="1400" dirty="0">
              <a:solidFill>
                <a:schemeClr val="tx1"/>
              </a:solidFill>
            </a:endParaRPr>
          </a:p>
        </p:txBody>
      </p:sp>
      <p:sp>
        <p:nvSpPr>
          <p:cNvPr id="39" name="正方形/長方形 38">
            <a:extLst>
              <a:ext uri="{FF2B5EF4-FFF2-40B4-BE49-F238E27FC236}">
                <a16:creationId xmlns:a16="http://schemas.microsoft.com/office/drawing/2014/main" id="{50D4A19F-EFE2-1CA5-B888-BFA7BF86AC57}"/>
              </a:ext>
            </a:extLst>
          </p:cNvPr>
          <p:cNvSpPr/>
          <p:nvPr/>
        </p:nvSpPr>
        <p:spPr>
          <a:xfrm>
            <a:off x="2680163" y="5657493"/>
            <a:ext cx="109906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こた</a:t>
            </a:r>
            <a:endParaRPr lang="en-US" altLang="ja-JP" sz="1100" dirty="0">
              <a:solidFill>
                <a:schemeClr val="tx1"/>
              </a:solidFill>
              <a:latin typeface="BIZ UDPゴシック" panose="020B0400000000000000" pitchFamily="50" charset="-128"/>
              <a:ea typeface="BIZ UDPゴシック" panose="020B0400000000000000" pitchFamily="50" charset="-128"/>
            </a:endParaRPr>
          </a:p>
        </p:txBody>
      </p:sp>
      <p:sp>
        <p:nvSpPr>
          <p:cNvPr id="40" name="正方形/長方形 39">
            <a:extLst>
              <a:ext uri="{FF2B5EF4-FFF2-40B4-BE49-F238E27FC236}">
                <a16:creationId xmlns:a16="http://schemas.microsoft.com/office/drawing/2014/main" id="{D9304462-29BC-EF65-28D8-D8102571A39A}"/>
              </a:ext>
            </a:extLst>
          </p:cNvPr>
          <p:cNvSpPr/>
          <p:nvPr/>
        </p:nvSpPr>
        <p:spPr>
          <a:xfrm>
            <a:off x="6059035" y="5632514"/>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rgbClr val="FF0000"/>
                </a:solidFill>
                <a:latin typeface="BIZ UDPゴシック" panose="020B0400000000000000" pitchFamily="50" charset="-128"/>
                <a:ea typeface="BIZ UDPゴシック" panose="020B0400000000000000" pitchFamily="50" charset="-128"/>
              </a:rPr>
              <a:t>へいきん</a:t>
            </a:r>
            <a:endParaRPr kumimoji="1" lang="ja-JP" altLang="en-US" sz="1400" dirty="0">
              <a:solidFill>
                <a:srgbClr val="FF0000"/>
              </a:solidFill>
            </a:endParaRPr>
          </a:p>
        </p:txBody>
      </p:sp>
      <p:sp>
        <p:nvSpPr>
          <p:cNvPr id="3" name="正方形/長方形 2">
            <a:extLst>
              <a:ext uri="{FF2B5EF4-FFF2-40B4-BE49-F238E27FC236}">
                <a16:creationId xmlns:a16="http://schemas.microsoft.com/office/drawing/2014/main" id="{0DCE5398-FD5C-5F6B-4D1C-FB2A896E1EE8}"/>
              </a:ext>
            </a:extLst>
          </p:cNvPr>
          <p:cNvSpPr/>
          <p:nvPr/>
        </p:nvSpPr>
        <p:spPr>
          <a:xfrm>
            <a:off x="2986626" y="1752420"/>
            <a:ext cx="146292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ゆいのう・こんやく</a:t>
            </a:r>
            <a:endParaRPr lang="en-US" altLang="ja-JP" sz="800" dirty="0">
              <a:solidFill>
                <a:schemeClr val="tx1"/>
              </a:solidFill>
              <a:latin typeface="BIZ UDPゴシック" panose="020B0400000000000000" pitchFamily="50" charset="-128"/>
              <a:ea typeface="BIZ UDPゴシック" panose="020B0400000000000000" pitchFamily="50" charset="-128"/>
            </a:endParaRPr>
          </a:p>
        </p:txBody>
      </p:sp>
      <p:sp>
        <p:nvSpPr>
          <p:cNvPr id="17" name="正方形/長方形 16">
            <a:extLst>
              <a:ext uri="{FF2B5EF4-FFF2-40B4-BE49-F238E27FC236}">
                <a16:creationId xmlns:a16="http://schemas.microsoft.com/office/drawing/2014/main" id="{F3624783-45AB-145C-2EFA-42102218985E}"/>
              </a:ext>
            </a:extLst>
          </p:cNvPr>
          <p:cNvSpPr/>
          <p:nvPr/>
        </p:nvSpPr>
        <p:spPr>
          <a:xfrm>
            <a:off x="3812829" y="1752832"/>
            <a:ext cx="146292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しんこんりょこう</a:t>
            </a:r>
            <a:endParaRPr lang="en-US" altLang="ja-JP" sz="800" dirty="0">
              <a:solidFill>
                <a:schemeClr val="tx1"/>
              </a:solidFill>
              <a:latin typeface="BIZ UDPゴシック" panose="020B0400000000000000" pitchFamily="50" charset="-128"/>
              <a:ea typeface="BIZ UDPゴシック" panose="020B0400000000000000" pitchFamily="50" charset="-128"/>
            </a:endParaRPr>
          </a:p>
        </p:txBody>
      </p:sp>
      <p:sp>
        <p:nvSpPr>
          <p:cNvPr id="41" name="正方形/長方形 40">
            <a:extLst>
              <a:ext uri="{FF2B5EF4-FFF2-40B4-BE49-F238E27FC236}">
                <a16:creationId xmlns:a16="http://schemas.microsoft.com/office/drawing/2014/main" id="{A0FC8181-43EE-FF9D-0E13-A474F17294AD}"/>
              </a:ext>
            </a:extLst>
          </p:cNvPr>
          <p:cNvSpPr/>
          <p:nvPr/>
        </p:nvSpPr>
        <p:spPr>
          <a:xfrm>
            <a:off x="5054088" y="1762005"/>
            <a:ext cx="146292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そうがく</a:t>
            </a:r>
            <a:endParaRPr lang="en-US" altLang="ja-JP" sz="800" dirty="0">
              <a:solidFill>
                <a:schemeClr val="tx1"/>
              </a:solidFill>
              <a:latin typeface="BIZ UDPゴシック" panose="020B0400000000000000" pitchFamily="50" charset="-128"/>
              <a:ea typeface="BIZ UDPゴシック" panose="020B0400000000000000" pitchFamily="50" charset="-128"/>
            </a:endParaRPr>
          </a:p>
        </p:txBody>
      </p:sp>
      <p:sp>
        <p:nvSpPr>
          <p:cNvPr id="42" name="正方形/長方形 41">
            <a:extLst>
              <a:ext uri="{FF2B5EF4-FFF2-40B4-BE49-F238E27FC236}">
                <a16:creationId xmlns:a16="http://schemas.microsoft.com/office/drawing/2014/main" id="{6F44E275-1927-F3B1-C1F6-170830A80127}"/>
              </a:ext>
            </a:extLst>
          </p:cNvPr>
          <p:cNvSpPr/>
          <p:nvPr/>
        </p:nvSpPr>
        <p:spPr>
          <a:xfrm>
            <a:off x="2394724" y="1752832"/>
            <a:ext cx="146292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ちゅう</a:t>
            </a:r>
            <a:endParaRPr lang="en-US" altLang="ja-JP" sz="800" dirty="0">
              <a:solidFill>
                <a:schemeClr val="tx1"/>
              </a:solidFill>
              <a:latin typeface="BIZ UDPゴシック" panose="020B0400000000000000" pitchFamily="50" charset="-128"/>
              <a:ea typeface="BIZ UDPゴシック" panose="020B0400000000000000" pitchFamily="50" charset="-128"/>
            </a:endParaRPr>
          </a:p>
        </p:txBody>
      </p:sp>
      <p:grpSp>
        <p:nvGrpSpPr>
          <p:cNvPr id="49" name="グループ化 48">
            <a:extLst>
              <a:ext uri="{FF2B5EF4-FFF2-40B4-BE49-F238E27FC236}">
                <a16:creationId xmlns:a16="http://schemas.microsoft.com/office/drawing/2014/main" id="{B3B7BC5C-0940-5FC8-4A92-282508096692}"/>
              </a:ext>
            </a:extLst>
          </p:cNvPr>
          <p:cNvGrpSpPr/>
          <p:nvPr/>
        </p:nvGrpSpPr>
        <p:grpSpPr>
          <a:xfrm>
            <a:off x="328353" y="4099378"/>
            <a:ext cx="2365722" cy="2397388"/>
            <a:chOff x="382763" y="4145597"/>
            <a:chExt cx="2336236" cy="2320692"/>
          </a:xfrm>
        </p:grpSpPr>
        <p:pic>
          <p:nvPicPr>
            <p:cNvPr id="50" name="図 49">
              <a:extLst>
                <a:ext uri="{FF2B5EF4-FFF2-40B4-BE49-F238E27FC236}">
                  <a16:creationId xmlns:a16="http://schemas.microsoft.com/office/drawing/2014/main" id="{CA3B35B0-2CFA-5342-F837-3399E933205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2763" y="4145597"/>
              <a:ext cx="2238850" cy="1882294"/>
            </a:xfrm>
            <a:prstGeom prst="rect">
              <a:avLst/>
            </a:prstGeom>
          </p:spPr>
        </p:pic>
        <p:sp>
          <p:nvSpPr>
            <p:cNvPr id="51" name="角丸四角形 30">
              <a:extLst>
                <a:ext uri="{FF2B5EF4-FFF2-40B4-BE49-F238E27FC236}">
                  <a16:creationId xmlns:a16="http://schemas.microsoft.com/office/drawing/2014/main" id="{5D19AF7E-5FD0-B86E-7A01-4961BA2D357A}"/>
                </a:ext>
              </a:extLst>
            </p:cNvPr>
            <p:cNvSpPr/>
            <p:nvPr/>
          </p:nvSpPr>
          <p:spPr bwMode="gray">
            <a:xfrm>
              <a:off x="451892" y="6018151"/>
              <a:ext cx="2267107" cy="428511"/>
            </a:xfrm>
            <a:prstGeom prst="roundRect">
              <a:avLst>
                <a:gd name="adj" fmla="val 43388"/>
              </a:avLst>
            </a:prstGeom>
            <a:solidFill>
              <a:schemeClr val="tx2"/>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52" name="角丸四角形 31">
              <a:extLst>
                <a:ext uri="{FF2B5EF4-FFF2-40B4-BE49-F238E27FC236}">
                  <a16:creationId xmlns:a16="http://schemas.microsoft.com/office/drawing/2014/main" id="{7B8CD285-69C0-695C-66B0-1127D5B60285}"/>
                </a:ext>
              </a:extLst>
            </p:cNvPr>
            <p:cNvSpPr/>
            <p:nvPr/>
          </p:nvSpPr>
          <p:spPr bwMode="gray">
            <a:xfrm>
              <a:off x="476505" y="6037629"/>
              <a:ext cx="2217881" cy="389555"/>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dirty="0">
                <a:latin typeface="Meiryo UI" panose="020B0604030504040204" pitchFamily="50" charset="-128"/>
                <a:ea typeface="Meiryo UI" panose="020B0604030504040204" pitchFamily="50" charset="-128"/>
              </a:endParaRPr>
            </a:p>
          </p:txBody>
        </p:sp>
        <p:sp>
          <p:nvSpPr>
            <p:cNvPr id="53" name="正方形/長方形 52">
              <a:extLst>
                <a:ext uri="{FF2B5EF4-FFF2-40B4-BE49-F238E27FC236}">
                  <a16:creationId xmlns:a16="http://schemas.microsoft.com/office/drawing/2014/main" id="{894B5233-847A-E507-F90C-30D81844DE88}"/>
                </a:ext>
              </a:extLst>
            </p:cNvPr>
            <p:cNvSpPr/>
            <p:nvPr/>
          </p:nvSpPr>
          <p:spPr bwMode="gray">
            <a:xfrm>
              <a:off x="646415" y="5998523"/>
              <a:ext cx="1878060" cy="46776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rgbClr val="FFFFFF"/>
                  </a:solidFill>
                  <a:latin typeface="Meiryo UI" panose="020B0604030504040204" pitchFamily="50" charset="-128"/>
                  <a:ea typeface="Meiryo UI" panose="020B0604030504040204" pitchFamily="50" charset="-128"/>
                  <a:cs typeface="ヒラギノ角ゴ Pro W6"/>
                </a:rPr>
                <a:t>住宅購入</a:t>
              </a:r>
              <a:endParaRPr lang="en-US" altLang="ja-JP" sz="2400" b="1" dirty="0">
                <a:solidFill>
                  <a:srgbClr val="FFFFFF"/>
                </a:solidFill>
                <a:latin typeface="Meiryo UI" panose="020B0604030504040204" pitchFamily="50" charset="-128"/>
                <a:ea typeface="Meiryo UI" panose="020B0604030504040204" pitchFamily="50" charset="-128"/>
                <a:cs typeface="ヒラギノ角ゴ Pro W6"/>
              </a:endParaRPr>
            </a:p>
          </p:txBody>
        </p:sp>
      </p:grpSp>
      <p:sp>
        <p:nvSpPr>
          <p:cNvPr id="54" name="正方形/長方形 53">
            <a:extLst>
              <a:ext uri="{FF2B5EF4-FFF2-40B4-BE49-F238E27FC236}">
                <a16:creationId xmlns:a16="http://schemas.microsoft.com/office/drawing/2014/main" id="{BA45CFB3-6371-D70B-5EFA-6738C85AA67E}"/>
              </a:ext>
            </a:extLst>
          </p:cNvPr>
          <p:cNvSpPr/>
          <p:nvPr/>
        </p:nvSpPr>
        <p:spPr>
          <a:xfrm>
            <a:off x="4722444" y="4006969"/>
            <a:ext cx="1296000" cy="26845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とちつ</a:t>
            </a:r>
            <a:endParaRPr lang="en-US" altLang="ja-JP" sz="1100" dirty="0">
              <a:solidFill>
                <a:schemeClr val="tx1"/>
              </a:solidFill>
              <a:latin typeface="BIZ UDPゴシック" panose="020B0400000000000000" pitchFamily="50" charset="-128"/>
              <a:ea typeface="BIZ UDPゴシック" panose="020B0400000000000000" pitchFamily="50" charset="-128"/>
            </a:endParaRPr>
          </a:p>
        </p:txBody>
      </p:sp>
      <p:sp>
        <p:nvSpPr>
          <p:cNvPr id="55" name="正方形/長方形 54">
            <a:extLst>
              <a:ext uri="{FF2B5EF4-FFF2-40B4-BE49-F238E27FC236}">
                <a16:creationId xmlns:a16="http://schemas.microsoft.com/office/drawing/2014/main" id="{0BA1068C-70F9-CF55-2ECF-034D4A3AAE2C}"/>
              </a:ext>
            </a:extLst>
          </p:cNvPr>
          <p:cNvSpPr/>
          <p:nvPr/>
        </p:nvSpPr>
        <p:spPr>
          <a:xfrm>
            <a:off x="5749126" y="4006204"/>
            <a:ext cx="1594574" cy="296447"/>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ちゅうもんじゅうたく</a:t>
            </a:r>
            <a:endParaRPr lang="en-US" altLang="ja-JP" sz="1100" dirty="0">
              <a:solidFill>
                <a:schemeClr val="tx1"/>
              </a:solidFill>
              <a:latin typeface="BIZ UDPゴシック" panose="020B0400000000000000" pitchFamily="50" charset="-128"/>
              <a:ea typeface="BIZ UDPゴシック" panose="020B0400000000000000" pitchFamily="50" charset="-128"/>
            </a:endParaRPr>
          </a:p>
        </p:txBody>
      </p:sp>
      <p:sp>
        <p:nvSpPr>
          <p:cNvPr id="56" name="テキスト ボックス 55">
            <a:extLst>
              <a:ext uri="{FF2B5EF4-FFF2-40B4-BE49-F238E27FC236}">
                <a16:creationId xmlns:a16="http://schemas.microsoft.com/office/drawing/2014/main" id="{CA2D1D01-6F6A-709C-AFF2-F38399C6BEF3}"/>
              </a:ext>
            </a:extLst>
          </p:cNvPr>
          <p:cNvSpPr txBox="1"/>
          <p:nvPr/>
        </p:nvSpPr>
        <p:spPr>
          <a:xfrm>
            <a:off x="2889030" y="4775533"/>
            <a:ext cx="5044009" cy="184666"/>
          </a:xfrm>
          <a:prstGeom prst="rect">
            <a:avLst/>
          </a:prstGeom>
          <a:noFill/>
        </p:spPr>
        <p:txBody>
          <a:bodyPr wrap="square" rtlCol="0">
            <a:spAutoFit/>
          </a:bodyPr>
          <a:lstStyle/>
          <a:p>
            <a:r>
              <a:rPr kumimoji="1" lang="ja-JP" altLang="en-US" sz="600" dirty="0">
                <a:latin typeface="BIZ UDPゴシック" panose="020B0400000000000000" pitchFamily="50" charset="-128"/>
                <a:ea typeface="BIZ UDPゴシック" panose="020B0400000000000000" pitchFamily="50" charset="-128"/>
              </a:rPr>
              <a:t> ちゅう　　けんちくひ　　　　　とちしゅとくひ　　　　　 へいきんきんがく</a:t>
            </a:r>
            <a:endParaRPr kumimoji="1" lang="ja-JP" altLang="en-US" sz="10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449835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500"/>
                                        <p:tgtEl>
                                          <p:spTgt spid="2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fade">
                                      <p:cBhvr>
                                        <p:cTn id="28" dur="500"/>
                                        <p:tgtEl>
                                          <p:spTgt spid="4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500"/>
                                        <p:tgtEl>
                                          <p:spTgt spid="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500"/>
                                        <p:tgtEl>
                                          <p:spTgt spid="4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fade">
                                      <p:cBhvr>
                                        <p:cTn id="40" dur="500"/>
                                        <p:tgtEl>
                                          <p:spTgt spid="27"/>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500"/>
                                        <p:tgtEl>
                                          <p:spTgt spid="18"/>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500"/>
                                        <p:tgtEl>
                                          <p:spTgt spid="19"/>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500"/>
                                        <p:tgtEl>
                                          <p:spTgt spid="21"/>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49"/>
                                        </p:tgtEl>
                                        <p:attrNameLst>
                                          <p:attrName>style.visibility</p:attrName>
                                        </p:attrNameLst>
                                      </p:cBhvr>
                                      <p:to>
                                        <p:strVal val="visible"/>
                                      </p:to>
                                    </p:set>
                                    <p:animEffect transition="in" filter="fade">
                                      <p:cBhvr>
                                        <p:cTn id="56" dur="500"/>
                                        <p:tgtEl>
                                          <p:spTgt spid="49"/>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fade">
                                      <p:cBhvr>
                                        <p:cTn id="59" dur="500"/>
                                        <p:tgtEl>
                                          <p:spTgt spid="11"/>
                                        </p:tgtEl>
                                      </p:cBhvr>
                                    </p:animEffect>
                                  </p:childTnLst>
                                </p:cTn>
                              </p:par>
                              <p:par>
                                <p:cTn id="60" presetID="10" presetClass="entr" presetSubtype="0" fill="hold" nodeType="withEffect">
                                  <p:stCondLst>
                                    <p:cond delay="0"/>
                                  </p:stCondLst>
                                  <p:childTnLst>
                                    <p:set>
                                      <p:cBhvr>
                                        <p:cTn id="61" dur="1" fill="hold">
                                          <p:stCondLst>
                                            <p:cond delay="0"/>
                                          </p:stCondLst>
                                        </p:cTn>
                                        <p:tgtEl>
                                          <p:spTgt spid="6"/>
                                        </p:tgtEl>
                                        <p:attrNameLst>
                                          <p:attrName>style.visibility</p:attrName>
                                        </p:attrNameLst>
                                      </p:cBhvr>
                                      <p:to>
                                        <p:strVal val="visible"/>
                                      </p:to>
                                    </p:set>
                                    <p:animEffect transition="in" filter="fade">
                                      <p:cBhvr>
                                        <p:cTn id="62" dur="500"/>
                                        <p:tgtEl>
                                          <p:spTgt spid="6"/>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55"/>
                                        </p:tgtEl>
                                        <p:attrNameLst>
                                          <p:attrName>style.visibility</p:attrName>
                                        </p:attrNameLst>
                                      </p:cBhvr>
                                      <p:to>
                                        <p:strVal val="visible"/>
                                      </p:to>
                                    </p:set>
                                    <p:animEffect transition="in" filter="fade">
                                      <p:cBhvr>
                                        <p:cTn id="65" dur="500"/>
                                        <p:tgtEl>
                                          <p:spTgt spid="55"/>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35"/>
                                        </p:tgtEl>
                                        <p:attrNameLst>
                                          <p:attrName>style.visibility</p:attrName>
                                        </p:attrNameLst>
                                      </p:cBhvr>
                                      <p:to>
                                        <p:strVal val="visible"/>
                                      </p:to>
                                    </p:set>
                                    <p:animEffect transition="in" filter="fade">
                                      <p:cBhvr>
                                        <p:cTn id="68" dur="500"/>
                                        <p:tgtEl>
                                          <p:spTgt spid="35"/>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500"/>
                                        <p:tgtEl>
                                          <p:spTgt spid="22"/>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500"/>
                                        <p:tgtEl>
                                          <p:spTgt spid="36"/>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fade">
                                      <p:cBhvr>
                                        <p:cTn id="77" dur="500"/>
                                        <p:tgtEl>
                                          <p:spTgt spid="56"/>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500"/>
                                        <p:tgtEl>
                                          <p:spTgt spid="37"/>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500"/>
                                        <p:tgtEl>
                                          <p:spTgt spid="38"/>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fade">
                                      <p:cBhvr>
                                        <p:cTn id="86" dur="500"/>
                                        <p:tgtEl>
                                          <p:spTgt spid="54"/>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24"/>
                                        </p:tgtEl>
                                        <p:attrNameLst>
                                          <p:attrName>style.visibility</p:attrName>
                                        </p:attrNameLst>
                                      </p:cBhvr>
                                      <p:to>
                                        <p:strVal val="visible"/>
                                      </p:to>
                                    </p:set>
                                    <p:animEffect transition="in" filter="fade">
                                      <p:cBhvr>
                                        <p:cTn id="91" dur="500"/>
                                        <p:tgtEl>
                                          <p:spTgt spid="24"/>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39"/>
                                        </p:tgtEl>
                                        <p:attrNameLst>
                                          <p:attrName>style.visibility</p:attrName>
                                        </p:attrNameLst>
                                      </p:cBhvr>
                                      <p:to>
                                        <p:strVal val="visible"/>
                                      </p:to>
                                    </p:set>
                                    <p:animEffect transition="in" filter="fade">
                                      <p:cBhvr>
                                        <p:cTn id="94" dur="500"/>
                                        <p:tgtEl>
                                          <p:spTgt spid="39"/>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fade">
                                      <p:cBhvr>
                                        <p:cTn id="9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4" grpId="0" animBg="1"/>
      <p:bldP spid="27" grpId="0" animBg="1"/>
      <p:bldP spid="29" grpId="0"/>
      <p:bldP spid="9" grpId="0"/>
      <p:bldP spid="11" grpId="0"/>
      <p:bldP spid="14" grpId="0"/>
      <p:bldP spid="15" grpId="0"/>
      <p:bldP spid="16" grpId="0"/>
      <p:bldP spid="18" grpId="0"/>
      <p:bldP spid="19" grpId="0"/>
      <p:bldP spid="22" grpId="0"/>
      <p:bldP spid="35" grpId="0"/>
      <p:bldP spid="36" grpId="0"/>
      <p:bldP spid="37" grpId="0"/>
      <p:bldP spid="38" grpId="0"/>
      <p:bldP spid="39" grpId="0"/>
      <p:bldP spid="40" grpId="0"/>
      <p:bldP spid="3" grpId="0"/>
      <p:bldP spid="17" grpId="0"/>
      <p:bldP spid="41" grpId="0"/>
      <p:bldP spid="42" grpId="0"/>
      <p:bldP spid="54" grpId="0"/>
      <p:bldP spid="55" grpId="0"/>
      <p:bldP spid="5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正方形/長方形 21"/>
          <p:cNvSpPr/>
          <p:nvPr/>
        </p:nvSpPr>
        <p:spPr>
          <a:xfrm>
            <a:off x="0" y="0"/>
            <a:ext cx="9144000" cy="716948"/>
          </a:xfrm>
          <a:prstGeom prst="rect">
            <a:avLst/>
          </a:prstGeom>
          <a:solidFill>
            <a:schemeClr val="accent6">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461965" y="30760"/>
            <a:ext cx="8258702"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ライフイベントにかかる費用 </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②</a:t>
            </a:r>
          </a:p>
        </p:txBody>
      </p:sp>
      <p:grpSp>
        <p:nvGrpSpPr>
          <p:cNvPr id="4" name="グループ化 3">
            <a:extLst>
              <a:ext uri="{FF2B5EF4-FFF2-40B4-BE49-F238E27FC236}">
                <a16:creationId xmlns:a16="http://schemas.microsoft.com/office/drawing/2014/main" id="{919F4394-B9CC-4BBB-8896-D1F84B3222A0}"/>
              </a:ext>
            </a:extLst>
          </p:cNvPr>
          <p:cNvGrpSpPr/>
          <p:nvPr/>
        </p:nvGrpSpPr>
        <p:grpSpPr>
          <a:xfrm>
            <a:off x="476592" y="2620126"/>
            <a:ext cx="2267107" cy="428511"/>
            <a:chOff x="476592" y="2620126"/>
            <a:chExt cx="2267107" cy="428511"/>
          </a:xfrm>
        </p:grpSpPr>
        <p:sp>
          <p:nvSpPr>
            <p:cNvPr id="7" name="角丸四角形 6"/>
            <p:cNvSpPr/>
            <p:nvPr/>
          </p:nvSpPr>
          <p:spPr bwMode="gray">
            <a:xfrm>
              <a:off x="476592" y="2620126"/>
              <a:ext cx="2267107" cy="428511"/>
            </a:xfrm>
            <a:prstGeom prst="roundRect">
              <a:avLst>
                <a:gd name="adj" fmla="val 43388"/>
              </a:avLst>
            </a:prstGeom>
            <a:solidFill>
              <a:schemeClr val="tx2"/>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8" name="角丸四角形 7"/>
            <p:cNvSpPr/>
            <p:nvPr/>
          </p:nvSpPr>
          <p:spPr bwMode="gray">
            <a:xfrm>
              <a:off x="501205" y="2640290"/>
              <a:ext cx="2217881" cy="388183"/>
            </a:xfrm>
            <a:prstGeom prst="roundRect">
              <a:avLst>
                <a:gd name="adj" fmla="val 50000"/>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12" name="正方形/長方形 11"/>
            <p:cNvSpPr/>
            <p:nvPr/>
          </p:nvSpPr>
          <p:spPr bwMode="gray">
            <a:xfrm>
              <a:off x="661570" y="2629708"/>
              <a:ext cx="1897150" cy="40934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rgbClr val="FFFFFF"/>
                  </a:solidFill>
                  <a:latin typeface="Meiryo UI" panose="020B0604030504040204" pitchFamily="50" charset="-128"/>
                  <a:ea typeface="Meiryo UI" panose="020B0604030504040204" pitchFamily="50" charset="-128"/>
                  <a:cs typeface="ヒラギノ角ゴ Pro W6"/>
                </a:rPr>
                <a:t>教育費</a:t>
              </a:r>
              <a:endParaRPr lang="en-US" altLang="ja-JP" sz="2400" b="1" dirty="0">
                <a:solidFill>
                  <a:srgbClr val="FFFFFF"/>
                </a:solidFill>
                <a:latin typeface="Meiryo UI" panose="020B0604030504040204" pitchFamily="50" charset="-128"/>
                <a:ea typeface="Meiryo UI" panose="020B0604030504040204" pitchFamily="50" charset="-128"/>
                <a:cs typeface="ヒラギノ角ゴ Pro W6"/>
              </a:endParaRPr>
            </a:p>
          </p:txBody>
        </p:sp>
      </p:grpSp>
      <p:sp>
        <p:nvSpPr>
          <p:cNvPr id="14" name="コンテンツ プレースホルダー 1"/>
          <p:cNvSpPr txBox="1">
            <a:spLocks/>
          </p:cNvSpPr>
          <p:nvPr/>
        </p:nvSpPr>
        <p:spPr bwMode="auto">
          <a:xfrm>
            <a:off x="2904064" y="2605095"/>
            <a:ext cx="6201304" cy="641295"/>
          </a:xfrm>
          <a:prstGeom prst="rect">
            <a:avLst/>
          </a:prstGeom>
          <a:solidFill>
            <a:srgbClr val="FEFECD"/>
          </a:solidFill>
          <a:ln>
            <a:noFill/>
          </a:ln>
        </p:spPr>
        <p:txBody>
          <a:bodyP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eaLnBrk="1" hangingPunct="1">
              <a:buNone/>
              <a:defRPr/>
            </a:pPr>
            <a:r>
              <a:rPr lang="en-US" altLang="ja-JP" sz="2000" b="1" dirty="0">
                <a:solidFill>
                  <a:schemeClr val="tx1"/>
                </a:solidFill>
                <a:latin typeface="Meiryo UI" panose="020B0604030504040204" pitchFamily="50" charset="-128"/>
                <a:ea typeface="Meiryo UI" panose="020B0604030504040204" pitchFamily="50" charset="-128"/>
                <a:cs typeface="ヒラギノ角ゴ Pro W6"/>
              </a:rPr>
              <a:t>【</a:t>
            </a:r>
            <a:r>
              <a:rPr lang="ja-JP" altLang="en-US" sz="2000" b="1" dirty="0">
                <a:solidFill>
                  <a:schemeClr val="tx1"/>
                </a:solidFill>
                <a:latin typeface="Meiryo UI" panose="020B0604030504040204" pitchFamily="50" charset="-128"/>
                <a:ea typeface="Meiryo UI" panose="020B0604030504040204" pitchFamily="50" charset="-128"/>
                <a:cs typeface="ヒラギノ角ゴ Pro W6"/>
              </a:rPr>
              <a:t>答え</a:t>
            </a:r>
            <a:r>
              <a:rPr lang="en-US" altLang="ja-JP" sz="2000" b="1" dirty="0">
                <a:solidFill>
                  <a:schemeClr val="tx1"/>
                </a:solidFill>
                <a:latin typeface="Meiryo UI" panose="020B0604030504040204" pitchFamily="50" charset="-128"/>
                <a:ea typeface="Meiryo UI" panose="020B0604030504040204" pitchFamily="50" charset="-128"/>
                <a:cs typeface="ヒラギノ角ゴ Pro W6"/>
              </a:rPr>
              <a:t>】</a:t>
            </a:r>
            <a:r>
              <a:rPr lang="ja-JP" altLang="en-US" sz="1600" b="1" dirty="0">
                <a:solidFill>
                  <a:schemeClr val="tx1"/>
                </a:solidFill>
                <a:latin typeface="Meiryo UI" panose="020B0604030504040204" pitchFamily="50" charset="-128"/>
                <a:ea typeface="Meiryo UI" panose="020B0604030504040204" pitchFamily="50" charset="-128"/>
                <a:cs typeface="ヒラギノ角ゴ Pro W6"/>
              </a:rPr>
              <a:t>　</a:t>
            </a:r>
            <a:r>
              <a:rPr lang="en-US" altLang="ja-JP" sz="2300" b="1" dirty="0">
                <a:solidFill>
                  <a:schemeClr val="tx1"/>
                </a:solidFill>
                <a:latin typeface="Meiryo UI" panose="020B0604030504040204" pitchFamily="50" charset="-128"/>
                <a:ea typeface="Meiryo UI" panose="020B0604030504040204" pitchFamily="50" charset="-128"/>
                <a:cs typeface="ヒラギノ角ゴ Pro W6"/>
              </a:rPr>
              <a:t>C.</a:t>
            </a:r>
            <a:r>
              <a:rPr lang="ja-JP" altLang="en-US" sz="2300" b="1" dirty="0">
                <a:solidFill>
                  <a:schemeClr val="tx1"/>
                </a:solidFill>
                <a:latin typeface="Meiryo UI" panose="020B0604030504040204" pitchFamily="50" charset="-128"/>
                <a:ea typeface="Meiryo UI" panose="020B0604030504040204" pitchFamily="50" charset="-128"/>
                <a:cs typeface="ヒラギノ角ゴ Pro W6"/>
              </a:rPr>
              <a:t>約</a:t>
            </a:r>
            <a:r>
              <a:rPr lang="en-US" altLang="ja-JP" sz="2300" b="1" dirty="0">
                <a:solidFill>
                  <a:schemeClr val="tx1"/>
                </a:solidFill>
                <a:latin typeface="Meiryo UI" panose="020B0604030504040204" pitchFamily="50" charset="-128"/>
                <a:ea typeface="Meiryo UI" panose="020B0604030504040204" pitchFamily="50" charset="-128"/>
                <a:cs typeface="ヒラギノ角ゴ Pro W6"/>
              </a:rPr>
              <a:t>1,000</a:t>
            </a:r>
            <a:r>
              <a:rPr lang="ja-JP" altLang="en-US" sz="2300" b="1" dirty="0">
                <a:solidFill>
                  <a:schemeClr val="tx1"/>
                </a:solidFill>
                <a:latin typeface="Meiryo UI" panose="020B0604030504040204" pitchFamily="50" charset="-128"/>
                <a:ea typeface="Meiryo UI" panose="020B0604030504040204" pitchFamily="50" charset="-128"/>
                <a:cs typeface="ヒラギノ角ゴ Pro W6"/>
              </a:rPr>
              <a:t>万円⇒</a:t>
            </a:r>
            <a:r>
              <a:rPr lang="ja-JP" altLang="en-US" sz="2300" b="1" dirty="0">
                <a:solidFill>
                  <a:srgbClr val="FF0000"/>
                </a:solidFill>
                <a:latin typeface="Meiryo UI" panose="020B0604030504040204" pitchFamily="50" charset="-128"/>
                <a:ea typeface="Meiryo UI" panose="020B0604030504040204" pitchFamily="50" charset="-128"/>
                <a:cs typeface="ヒラギノ角ゴ Pro W6"/>
              </a:rPr>
              <a:t>（平均）</a:t>
            </a:r>
            <a:r>
              <a:rPr lang="en-US" altLang="ja-JP" sz="2300" b="1" dirty="0">
                <a:solidFill>
                  <a:srgbClr val="FF0000"/>
                </a:solidFill>
                <a:latin typeface="Meiryo UI" panose="020B0604030504040204" pitchFamily="50" charset="-128"/>
                <a:ea typeface="Meiryo UI" panose="020B0604030504040204" pitchFamily="50" charset="-128"/>
                <a:cs typeface="ヒラギノ角ゴ Pro W6"/>
              </a:rPr>
              <a:t>1,008</a:t>
            </a:r>
            <a:r>
              <a:rPr lang="ja-JP" altLang="en-US" sz="2300" b="1" dirty="0">
                <a:solidFill>
                  <a:srgbClr val="FF0000"/>
                </a:solidFill>
                <a:latin typeface="Meiryo UI" panose="020B0604030504040204" pitchFamily="50" charset="-128"/>
                <a:ea typeface="Meiryo UI" panose="020B0604030504040204" pitchFamily="50" charset="-128"/>
                <a:cs typeface="ヒラギノ角ゴ Pro W6"/>
              </a:rPr>
              <a:t>万円</a:t>
            </a:r>
            <a:endParaRPr lang="en-US" altLang="ja-JP" sz="2300" b="1" dirty="0">
              <a:solidFill>
                <a:srgbClr val="FF0000"/>
              </a:solidFill>
              <a:latin typeface="Meiryo UI" panose="020B0604030504040204" pitchFamily="50" charset="-128"/>
              <a:ea typeface="Meiryo UI" panose="020B0604030504040204" pitchFamily="50" charset="-128"/>
              <a:cs typeface="ヒラギノ角ゴ Pro W6"/>
            </a:endParaRPr>
          </a:p>
          <a:p>
            <a:pPr eaLnBrk="1" hangingPunct="1">
              <a:buFont typeface="Symbol" pitchFamily="18" charset="2"/>
              <a:buNone/>
              <a:defRPr/>
            </a:pPr>
            <a:r>
              <a:rPr lang="ja-JP" altLang="en-US" sz="1100" dirty="0">
                <a:solidFill>
                  <a:schemeClr val="tx1"/>
                </a:solidFill>
                <a:latin typeface="Meiryo UI" panose="020B0604030504040204" pitchFamily="50" charset="-128"/>
                <a:ea typeface="Meiryo UI" panose="020B0604030504040204" pitchFamily="50" charset="-128"/>
                <a:cs typeface="ヒラギノ角ゴ Pro W6"/>
              </a:rPr>
              <a:t>　　                                                   </a:t>
            </a:r>
            <a:r>
              <a:rPr lang="ja-JP" altLang="en-US" sz="1000" dirty="0">
                <a:solidFill>
                  <a:schemeClr val="tx1"/>
                </a:solidFill>
                <a:latin typeface="Meiryo UI" panose="020B0604030504040204" pitchFamily="50" charset="-128"/>
                <a:ea typeface="Meiryo UI" panose="020B0604030504040204" pitchFamily="50" charset="-128"/>
                <a:cs typeface="ヒラギノ角ゴ Pro W6"/>
              </a:rPr>
              <a:t>注　教育費とは別に養育費（食事、衣服費等）が必要</a:t>
            </a:r>
            <a:endParaRPr lang="en-US" altLang="ja-JP" sz="1000" dirty="0">
              <a:solidFill>
                <a:schemeClr val="tx1"/>
              </a:solidFill>
              <a:latin typeface="Meiryo UI" panose="020B0604030504040204" pitchFamily="50" charset="-128"/>
              <a:ea typeface="Meiryo UI" panose="020B0604030504040204" pitchFamily="50" charset="-128"/>
              <a:cs typeface="ヒラギノ角ゴ Pro W6"/>
            </a:endParaRPr>
          </a:p>
        </p:txBody>
      </p:sp>
      <p:grpSp>
        <p:nvGrpSpPr>
          <p:cNvPr id="5" name="グループ化 4"/>
          <p:cNvGrpSpPr/>
          <p:nvPr/>
        </p:nvGrpSpPr>
        <p:grpSpPr>
          <a:xfrm>
            <a:off x="2266186" y="755943"/>
            <a:ext cx="7154905" cy="1925723"/>
            <a:chOff x="2266186" y="755943"/>
            <a:chExt cx="7154905" cy="1925723"/>
          </a:xfrm>
        </p:grpSpPr>
        <p:sp>
          <p:nvSpPr>
            <p:cNvPr id="13" name="コンテンツ プレースホルダー 1"/>
            <p:cNvSpPr txBox="1">
              <a:spLocks/>
            </p:cNvSpPr>
            <p:nvPr/>
          </p:nvSpPr>
          <p:spPr bwMode="auto">
            <a:xfrm>
              <a:off x="2266186" y="1960941"/>
              <a:ext cx="7154905" cy="720725"/>
            </a:xfrm>
            <a:prstGeom prst="rect">
              <a:avLst/>
            </a:prstGeom>
            <a:noFill/>
            <a:ln>
              <a:noFill/>
            </a:ln>
          </p:spPr>
          <p:txBody>
            <a:bodyPr anchor="ct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algn="ctr" eaLnBrk="1" hangingPunct="1">
                <a:buFont typeface="Symbol" pitchFamily="18" charset="2"/>
                <a:buNone/>
              </a:pPr>
              <a:r>
                <a:rPr lang="en-US" altLang="ja-JP" sz="2200" b="1" dirty="0">
                  <a:solidFill>
                    <a:schemeClr val="tx1"/>
                  </a:solidFill>
                  <a:latin typeface="Meiryo UI" panose="020B0604030504040204" pitchFamily="50" charset="-128"/>
                  <a:ea typeface="Meiryo UI" panose="020B0604030504040204" pitchFamily="50" charset="-128"/>
                  <a:cs typeface="ヒラギノ角ゴ Pro W6"/>
                </a:rPr>
                <a:t>A.</a:t>
              </a:r>
              <a:r>
                <a:rPr lang="ja-JP" altLang="en-US" sz="2200" b="1" dirty="0">
                  <a:solidFill>
                    <a:schemeClr val="tx1"/>
                  </a:solidFill>
                  <a:latin typeface="Meiryo UI" panose="020B0604030504040204" pitchFamily="50" charset="-128"/>
                  <a:ea typeface="Meiryo UI" panose="020B0604030504040204" pitchFamily="50" charset="-128"/>
                  <a:cs typeface="ヒラギノ角ゴ Pro W6"/>
                </a:rPr>
                <a:t>約</a:t>
              </a:r>
              <a:r>
                <a:rPr lang="en-US" altLang="ja-JP" sz="2200" b="1" dirty="0">
                  <a:solidFill>
                    <a:schemeClr val="tx1"/>
                  </a:solidFill>
                  <a:latin typeface="Meiryo UI" panose="020B0604030504040204" pitchFamily="50" charset="-128"/>
                  <a:ea typeface="Meiryo UI" panose="020B0604030504040204" pitchFamily="50" charset="-128"/>
                  <a:cs typeface="ヒラギノ角ゴ Pro W6"/>
                </a:rPr>
                <a:t>500</a:t>
              </a:r>
              <a:r>
                <a:rPr lang="ja-JP" altLang="en-US" sz="2200" b="1" dirty="0">
                  <a:solidFill>
                    <a:schemeClr val="tx1"/>
                  </a:solidFill>
                  <a:latin typeface="Meiryo UI" panose="020B0604030504040204" pitchFamily="50" charset="-128"/>
                  <a:ea typeface="Meiryo UI" panose="020B0604030504040204" pitchFamily="50" charset="-128"/>
                  <a:cs typeface="ヒラギノ角ゴ Pro W6"/>
                </a:rPr>
                <a:t>万円　</a:t>
              </a:r>
              <a:r>
                <a:rPr lang="en-US" altLang="ja-JP" sz="2200" b="1" dirty="0">
                  <a:solidFill>
                    <a:schemeClr val="tx1"/>
                  </a:solidFill>
                  <a:latin typeface="Meiryo UI" panose="020B0604030504040204" pitchFamily="50" charset="-128"/>
                  <a:ea typeface="Meiryo UI" panose="020B0604030504040204" pitchFamily="50" charset="-128"/>
                  <a:cs typeface="ヒラギノ角ゴ Pro W6"/>
                </a:rPr>
                <a:t>B.</a:t>
              </a:r>
              <a:r>
                <a:rPr lang="ja-JP" altLang="en-US" sz="2200" b="1" dirty="0">
                  <a:solidFill>
                    <a:schemeClr val="tx1"/>
                  </a:solidFill>
                  <a:latin typeface="Meiryo UI" panose="020B0604030504040204" pitchFamily="50" charset="-128"/>
                  <a:ea typeface="Meiryo UI" panose="020B0604030504040204" pitchFamily="50" charset="-128"/>
                  <a:cs typeface="ヒラギノ角ゴ Pro W6"/>
                </a:rPr>
                <a:t>約</a:t>
              </a:r>
              <a:r>
                <a:rPr lang="en-US" altLang="ja-JP" sz="2200" b="1" dirty="0">
                  <a:solidFill>
                    <a:schemeClr val="tx1"/>
                  </a:solidFill>
                  <a:latin typeface="Meiryo UI" panose="020B0604030504040204" pitchFamily="50" charset="-128"/>
                  <a:ea typeface="Meiryo UI" panose="020B0604030504040204" pitchFamily="50" charset="-128"/>
                  <a:cs typeface="ヒラギノ角ゴ Pro W6"/>
                </a:rPr>
                <a:t>750</a:t>
              </a:r>
              <a:r>
                <a:rPr lang="ja-JP" altLang="en-US" sz="2200" b="1" dirty="0">
                  <a:solidFill>
                    <a:schemeClr val="tx1"/>
                  </a:solidFill>
                  <a:latin typeface="Meiryo UI" panose="020B0604030504040204" pitchFamily="50" charset="-128"/>
                  <a:ea typeface="Meiryo UI" panose="020B0604030504040204" pitchFamily="50" charset="-128"/>
                  <a:cs typeface="ヒラギノ角ゴ Pro W6"/>
                </a:rPr>
                <a:t>万円　</a:t>
              </a:r>
              <a:r>
                <a:rPr lang="en-US" altLang="ja-JP" sz="2200" b="1" dirty="0">
                  <a:solidFill>
                    <a:schemeClr val="tx1"/>
                  </a:solidFill>
                  <a:latin typeface="Meiryo UI" panose="020B0604030504040204" pitchFamily="50" charset="-128"/>
                  <a:ea typeface="Meiryo UI" panose="020B0604030504040204" pitchFamily="50" charset="-128"/>
                  <a:cs typeface="ヒラギノ角ゴ Pro W6"/>
                </a:rPr>
                <a:t>C.</a:t>
              </a:r>
              <a:r>
                <a:rPr lang="ja-JP" altLang="en-US" sz="2200" b="1" dirty="0">
                  <a:solidFill>
                    <a:schemeClr val="tx1"/>
                  </a:solidFill>
                  <a:latin typeface="Meiryo UI" panose="020B0604030504040204" pitchFamily="50" charset="-128"/>
                  <a:ea typeface="Meiryo UI" panose="020B0604030504040204" pitchFamily="50" charset="-128"/>
                  <a:cs typeface="ヒラギノ角ゴ Pro W6"/>
                </a:rPr>
                <a:t>約</a:t>
              </a:r>
              <a:r>
                <a:rPr lang="en-US" altLang="ja-JP" sz="2200" b="1" dirty="0">
                  <a:solidFill>
                    <a:schemeClr val="tx1"/>
                  </a:solidFill>
                  <a:latin typeface="Meiryo UI" panose="020B0604030504040204" pitchFamily="50" charset="-128"/>
                  <a:ea typeface="Meiryo UI" panose="020B0604030504040204" pitchFamily="50" charset="-128"/>
                  <a:cs typeface="ヒラギノ角ゴ Pro W6"/>
                </a:rPr>
                <a:t>1,000</a:t>
              </a:r>
              <a:r>
                <a:rPr lang="ja-JP" altLang="en-US" sz="2200" b="1" dirty="0">
                  <a:solidFill>
                    <a:schemeClr val="tx1"/>
                  </a:solidFill>
                  <a:latin typeface="Meiryo UI" panose="020B0604030504040204" pitchFamily="50" charset="-128"/>
                  <a:ea typeface="Meiryo UI" panose="020B0604030504040204" pitchFamily="50" charset="-128"/>
                  <a:cs typeface="ヒラギノ角ゴ Pro W6"/>
                </a:rPr>
                <a:t>万円</a:t>
              </a:r>
              <a:endParaRPr lang="en-US" altLang="ja-JP" sz="2200" b="1" dirty="0">
                <a:solidFill>
                  <a:schemeClr val="tx1"/>
                </a:solidFill>
                <a:latin typeface="Meiryo UI" panose="020B0604030504040204" pitchFamily="50" charset="-128"/>
                <a:ea typeface="Meiryo UI" panose="020B0604030504040204" pitchFamily="50" charset="-128"/>
                <a:cs typeface="ヒラギノ角ゴ Pro W6"/>
              </a:endParaRPr>
            </a:p>
          </p:txBody>
        </p:sp>
        <p:sp>
          <p:nvSpPr>
            <p:cNvPr id="15" name="コンテンツ プレースホルダー 1"/>
            <p:cNvSpPr txBox="1">
              <a:spLocks/>
            </p:cNvSpPr>
            <p:nvPr/>
          </p:nvSpPr>
          <p:spPr bwMode="auto">
            <a:xfrm>
              <a:off x="2961593" y="755943"/>
              <a:ext cx="5949188" cy="1348548"/>
            </a:xfrm>
            <a:prstGeom prst="rect">
              <a:avLst/>
            </a:prstGeom>
            <a:solidFill>
              <a:schemeClr val="bg1"/>
            </a:solidFill>
            <a:ln w="31750">
              <a:solidFill>
                <a:srgbClr val="336600"/>
              </a:solidFill>
              <a:miter lim="800000"/>
              <a:headEnd/>
              <a:tailEnd/>
            </a:ln>
          </p:spPr>
          <p:txBody>
            <a:bodyPr anchor="ct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eaLnBrk="1" hangingPunct="1">
                <a:buFont typeface="Symbol" pitchFamily="18" charset="2"/>
                <a:buNone/>
              </a:pPr>
              <a:r>
                <a:rPr lang="en-US" altLang="ja-JP" sz="2000" b="1" dirty="0">
                  <a:solidFill>
                    <a:schemeClr val="tx1"/>
                  </a:solidFill>
                  <a:latin typeface="Meiryo UI" panose="020B0604030504040204" pitchFamily="50" charset="-128"/>
                  <a:ea typeface="Meiryo UI" panose="020B0604030504040204" pitchFamily="50" charset="-128"/>
                  <a:cs typeface="ヒラギノ角ゴ Pro W6"/>
                </a:rPr>
                <a:t>【</a:t>
              </a:r>
              <a:r>
                <a:rPr lang="ja-JP" altLang="en-US" sz="2000" b="1" dirty="0">
                  <a:solidFill>
                    <a:schemeClr val="tx1"/>
                  </a:solidFill>
                  <a:latin typeface="Meiryo UI" panose="020B0604030504040204" pitchFamily="50" charset="-128"/>
                  <a:ea typeface="Meiryo UI" panose="020B0604030504040204" pitchFamily="50" charset="-128"/>
                  <a:cs typeface="ヒラギノ角ゴ Pro W6"/>
                </a:rPr>
                <a:t>問題３</a:t>
              </a:r>
              <a:r>
                <a:rPr lang="en-US" altLang="ja-JP" sz="2000" b="1" dirty="0">
                  <a:solidFill>
                    <a:schemeClr val="tx1"/>
                  </a:solidFill>
                  <a:latin typeface="Meiryo UI" panose="020B0604030504040204" pitchFamily="50" charset="-128"/>
                  <a:ea typeface="Meiryo UI" panose="020B0604030504040204" pitchFamily="50" charset="-128"/>
                  <a:cs typeface="ヒラギノ角ゴ Pro W6"/>
                </a:rPr>
                <a:t>】</a:t>
              </a:r>
              <a:r>
                <a:rPr lang="ja-JP" altLang="en-US" sz="2800" b="1" dirty="0">
                  <a:solidFill>
                    <a:schemeClr val="tx1"/>
                  </a:solidFill>
                  <a:latin typeface="Meiryo UI" panose="020B0604030504040204" pitchFamily="50" charset="-128"/>
                  <a:ea typeface="Meiryo UI" panose="020B0604030504040204" pitchFamily="50" charset="-128"/>
                  <a:cs typeface="ヒラギノ角ゴ Pro W6"/>
                </a:rPr>
                <a:t>子ども一人にかかる教育費は</a:t>
              </a:r>
              <a:endParaRPr lang="en-US" altLang="ja-JP" sz="2800" b="1" dirty="0">
                <a:solidFill>
                  <a:schemeClr val="tx1"/>
                </a:solidFill>
                <a:latin typeface="Meiryo UI" panose="020B0604030504040204" pitchFamily="50" charset="-128"/>
                <a:ea typeface="Meiryo UI" panose="020B0604030504040204" pitchFamily="50" charset="-128"/>
                <a:cs typeface="ヒラギノ角ゴ Pro W6"/>
              </a:endParaRPr>
            </a:p>
            <a:p>
              <a:pPr eaLnBrk="1" hangingPunct="1">
                <a:buFont typeface="Symbol" pitchFamily="18" charset="2"/>
                <a:buNone/>
              </a:pPr>
              <a:r>
                <a:rPr lang="ja-JP" altLang="en-US" sz="2800" b="1" dirty="0">
                  <a:solidFill>
                    <a:schemeClr val="tx1"/>
                  </a:solidFill>
                  <a:latin typeface="Meiryo UI" panose="020B0604030504040204" pitchFamily="50" charset="-128"/>
                  <a:ea typeface="Meiryo UI" panose="020B0604030504040204" pitchFamily="50" charset="-128"/>
                  <a:cs typeface="ヒラギノ角ゴ Pro W6"/>
                </a:rPr>
                <a:t>　　　　 どれくらい？</a:t>
              </a:r>
              <a:endParaRPr lang="en-US" altLang="ja-JP" sz="2800" b="1" dirty="0">
                <a:solidFill>
                  <a:schemeClr val="tx1"/>
                </a:solidFill>
                <a:latin typeface="Meiryo UI" panose="020B0604030504040204" pitchFamily="50" charset="-128"/>
                <a:ea typeface="Meiryo UI" panose="020B0604030504040204" pitchFamily="50" charset="-128"/>
                <a:cs typeface="ヒラギノ角ゴ Pro W6"/>
              </a:endParaRPr>
            </a:p>
            <a:p>
              <a:pPr eaLnBrk="1" hangingPunct="1">
                <a:buFont typeface="Symbol" pitchFamily="18" charset="2"/>
                <a:buNone/>
              </a:pPr>
              <a:r>
                <a:rPr lang="ja-JP" altLang="en-US" sz="1100" dirty="0">
                  <a:solidFill>
                    <a:schemeClr val="tx1"/>
                  </a:solidFill>
                  <a:latin typeface="Meiryo UI" panose="020B0604030504040204" pitchFamily="50" charset="-128"/>
                  <a:ea typeface="Meiryo UI" panose="020B0604030504040204" pitchFamily="50" charset="-128"/>
                  <a:cs typeface="ヒラギノ角ゴ Pro W6"/>
                </a:rPr>
                <a:t>　　注</a:t>
              </a:r>
              <a:r>
                <a:rPr lang="en-US" altLang="ja-JP" sz="1100" dirty="0">
                  <a:solidFill>
                    <a:schemeClr val="tx1"/>
                  </a:solidFill>
                  <a:latin typeface="Meiryo UI" panose="020B0604030504040204" pitchFamily="50" charset="-128"/>
                  <a:ea typeface="Meiryo UI" panose="020B0604030504040204" pitchFamily="50" charset="-128"/>
                  <a:cs typeface="ヒラギノ角ゴ Pro W6"/>
                </a:rPr>
                <a:t>1</a:t>
              </a:r>
              <a:r>
                <a:rPr lang="ja-JP" altLang="en-US" sz="1100" dirty="0">
                  <a:solidFill>
                    <a:schemeClr val="tx1"/>
                  </a:solidFill>
                  <a:latin typeface="Meiryo UI" panose="020B0604030504040204" pitchFamily="50" charset="-128"/>
                  <a:ea typeface="Meiryo UI" panose="020B0604030504040204" pitchFamily="50" charset="-128"/>
                  <a:cs typeface="ヒラギノ角ゴ Pro W6"/>
                </a:rPr>
                <a:t>　幼稚園～高校は公立、大学は私立文系の場合　注</a:t>
              </a:r>
              <a:r>
                <a:rPr lang="en-US" altLang="ja-JP" sz="1100" dirty="0">
                  <a:solidFill>
                    <a:schemeClr val="tx1"/>
                  </a:solidFill>
                  <a:latin typeface="Meiryo UI" panose="020B0604030504040204" pitchFamily="50" charset="-128"/>
                  <a:ea typeface="Meiryo UI" panose="020B0604030504040204" pitchFamily="50" charset="-128"/>
                  <a:cs typeface="ヒラギノ角ゴ Pro W6"/>
                </a:rPr>
                <a:t>2</a:t>
              </a:r>
              <a:r>
                <a:rPr lang="ja-JP" altLang="en-US" sz="1100" dirty="0">
                  <a:solidFill>
                    <a:schemeClr val="tx1"/>
                  </a:solidFill>
                  <a:latin typeface="Meiryo UI" panose="020B0604030504040204" pitchFamily="50" charset="-128"/>
                  <a:ea typeface="Meiryo UI" panose="020B0604030504040204" pitchFamily="50" charset="-128"/>
                  <a:cs typeface="ヒラギノ角ゴ Pro W6"/>
                </a:rPr>
                <a:t>　授業料等を費用負担した場合</a:t>
              </a:r>
              <a:endParaRPr lang="en-US" altLang="ja-JP" sz="1100" dirty="0">
                <a:solidFill>
                  <a:schemeClr val="tx1"/>
                </a:solidFill>
                <a:latin typeface="Meiryo UI" panose="020B0604030504040204" pitchFamily="50" charset="-128"/>
                <a:ea typeface="Meiryo UI" panose="020B0604030504040204" pitchFamily="50" charset="-128"/>
                <a:cs typeface="ヒラギノ角ゴ Pro W6"/>
              </a:endParaRPr>
            </a:p>
          </p:txBody>
        </p:sp>
      </p:grpSp>
      <p:graphicFrame>
        <p:nvGraphicFramePr>
          <p:cNvPr id="16" name="表 15"/>
          <p:cNvGraphicFramePr>
            <a:graphicFrameLocks noGrp="1"/>
          </p:cNvGraphicFramePr>
          <p:nvPr>
            <p:extLst>
              <p:ext uri="{D42A27DB-BD31-4B8C-83A1-F6EECF244321}">
                <p14:modId xmlns:p14="http://schemas.microsoft.com/office/powerpoint/2010/main" val="238234031"/>
              </p:ext>
            </p:extLst>
          </p:nvPr>
        </p:nvGraphicFramePr>
        <p:xfrm>
          <a:off x="438150" y="3494667"/>
          <a:ext cx="3971925" cy="2569076"/>
        </p:xfrm>
        <a:graphic>
          <a:graphicData uri="http://schemas.openxmlformats.org/drawingml/2006/table">
            <a:tbl>
              <a:tblPr firstRow="1" bandRow="1">
                <a:tableStyleId>{7DF18680-E054-41AD-8BC1-D1AEF772440D}</a:tableStyleId>
              </a:tblPr>
              <a:tblGrid>
                <a:gridCol w="1323975">
                  <a:extLst>
                    <a:ext uri="{9D8B030D-6E8A-4147-A177-3AD203B41FA5}">
                      <a16:colId xmlns:a16="http://schemas.microsoft.com/office/drawing/2014/main" val="20000"/>
                    </a:ext>
                  </a:extLst>
                </a:gridCol>
                <a:gridCol w="1323975">
                  <a:extLst>
                    <a:ext uri="{9D8B030D-6E8A-4147-A177-3AD203B41FA5}">
                      <a16:colId xmlns:a16="http://schemas.microsoft.com/office/drawing/2014/main" val="20001"/>
                    </a:ext>
                  </a:extLst>
                </a:gridCol>
                <a:gridCol w="1323975">
                  <a:extLst>
                    <a:ext uri="{9D8B030D-6E8A-4147-A177-3AD203B41FA5}">
                      <a16:colId xmlns:a16="http://schemas.microsoft.com/office/drawing/2014/main" val="20002"/>
                    </a:ext>
                  </a:extLst>
                </a:gridCol>
              </a:tblGrid>
              <a:tr h="409076">
                <a:tc>
                  <a:txBody>
                    <a:bodyPr/>
                    <a:lstStyle/>
                    <a:p>
                      <a:pPr algn="ctr"/>
                      <a:endParaRPr kumimoji="1" lang="ja-JP" altLang="en-US" sz="1600" b="1" i="0" dirty="0">
                        <a:solidFill>
                          <a:schemeClr val="tx1"/>
                        </a:solidFill>
                        <a:latin typeface="Meiryo UI" panose="020B0604030504040204" pitchFamily="50" charset="-128"/>
                        <a:ea typeface="Meiryo UI" panose="020B0604030504040204" pitchFamily="50" charset="-128"/>
                        <a:cs typeface="ヒラギノ角ゴ Pro W6"/>
                      </a:endParaRPr>
                    </a:p>
                  </a:txBody>
                  <a:tcPr anchor="ctr">
                    <a:solidFill>
                      <a:schemeClr val="accent4">
                        <a:lumMod val="75000"/>
                      </a:schemeClr>
                    </a:solidFill>
                  </a:tcPr>
                </a:tc>
                <a:tc>
                  <a:txBody>
                    <a:bodyPr/>
                    <a:lstStyle/>
                    <a:p>
                      <a:pPr algn="ctr"/>
                      <a:r>
                        <a:rPr kumimoji="1" lang="ja-JP" altLang="en-US" sz="1600" b="1" i="0" dirty="0">
                          <a:latin typeface="Meiryo UI" panose="020B0604030504040204" pitchFamily="50" charset="-128"/>
                          <a:ea typeface="Meiryo UI" panose="020B0604030504040204" pitchFamily="50" charset="-128"/>
                          <a:cs typeface="ヒラギノ角ゴ Pro W6"/>
                        </a:rPr>
                        <a:t>公立</a:t>
                      </a:r>
                      <a:endParaRPr kumimoji="1" lang="ja-JP" altLang="en-US" sz="1600" b="1" i="0" dirty="0">
                        <a:solidFill>
                          <a:schemeClr val="tx1"/>
                        </a:solidFill>
                        <a:latin typeface="Meiryo UI" panose="020B0604030504040204" pitchFamily="50" charset="-128"/>
                        <a:ea typeface="Meiryo UI" panose="020B0604030504040204" pitchFamily="50" charset="-128"/>
                        <a:cs typeface="ヒラギノ角ゴ Pro W6"/>
                      </a:endParaRPr>
                    </a:p>
                  </a:txBody>
                  <a:tcPr anchor="ctr">
                    <a:solidFill>
                      <a:schemeClr val="accent4">
                        <a:lumMod val="75000"/>
                      </a:schemeClr>
                    </a:solidFill>
                  </a:tcPr>
                </a:tc>
                <a:tc>
                  <a:txBody>
                    <a:bodyPr/>
                    <a:lstStyle/>
                    <a:p>
                      <a:pPr algn="ctr"/>
                      <a:r>
                        <a:rPr kumimoji="1" lang="ja-JP" altLang="en-US" sz="1600" b="1" i="0" dirty="0">
                          <a:latin typeface="Meiryo UI" panose="020B0604030504040204" pitchFamily="50" charset="-128"/>
                          <a:ea typeface="Meiryo UI" panose="020B0604030504040204" pitchFamily="50" charset="-128"/>
                          <a:cs typeface="ヒラギノ角ゴ Pro W6"/>
                        </a:rPr>
                        <a:t>私立</a:t>
                      </a:r>
                      <a:endParaRPr kumimoji="1" lang="ja-JP" altLang="en-US" sz="1600" b="1" i="0" dirty="0">
                        <a:solidFill>
                          <a:schemeClr val="tx1"/>
                        </a:solidFill>
                        <a:latin typeface="Meiryo UI" panose="020B0604030504040204" pitchFamily="50" charset="-128"/>
                        <a:ea typeface="Meiryo UI" panose="020B0604030504040204" pitchFamily="50" charset="-128"/>
                        <a:cs typeface="ヒラギノ角ゴ Pro W6"/>
                      </a:endParaRPr>
                    </a:p>
                  </a:txBody>
                  <a:tcPr anchor="ctr">
                    <a:solidFill>
                      <a:schemeClr val="accent4">
                        <a:lumMod val="75000"/>
                      </a:schemeClr>
                    </a:solidFill>
                  </a:tcPr>
                </a:tc>
                <a:extLst>
                  <a:ext uri="{0D108BD9-81ED-4DB2-BD59-A6C34878D82A}">
                    <a16:rowId xmlns:a16="http://schemas.microsoft.com/office/drawing/2014/main" val="10000"/>
                  </a:ext>
                </a:extLst>
              </a:tr>
              <a:tr h="540000">
                <a:tc>
                  <a:txBody>
                    <a:bodyPr/>
                    <a:lstStyle/>
                    <a:p>
                      <a:pPr algn="ctr"/>
                      <a:r>
                        <a:rPr kumimoji="1" lang="ja-JP" altLang="en-US" sz="1600" b="1" i="0" dirty="0">
                          <a:latin typeface="Meiryo UI" panose="020B0604030504040204" pitchFamily="50" charset="-128"/>
                          <a:ea typeface="Meiryo UI" panose="020B0604030504040204" pitchFamily="50" charset="-128"/>
                          <a:cs typeface="ヒラギノ角ゴ Pro W6"/>
                        </a:rPr>
                        <a:t>幼稚園</a:t>
                      </a:r>
                      <a:endParaRPr kumimoji="1" lang="en-US" altLang="ja-JP" sz="1600" b="1" i="0" dirty="0">
                        <a:latin typeface="Meiryo UI" panose="020B0604030504040204" pitchFamily="50" charset="-128"/>
                        <a:ea typeface="Meiryo UI" panose="020B0604030504040204" pitchFamily="50" charset="-128"/>
                        <a:cs typeface="ヒラギノ角ゴ Pro W6"/>
                      </a:endParaRPr>
                    </a:p>
                    <a:p>
                      <a:pPr algn="ctr"/>
                      <a:r>
                        <a:rPr kumimoji="1" lang="ja-JP" altLang="en-US" sz="1200" b="1" i="0" dirty="0">
                          <a:latin typeface="Meiryo UI" panose="020B0604030504040204" pitchFamily="50" charset="-128"/>
                          <a:ea typeface="Meiryo UI" panose="020B0604030504040204" pitchFamily="50" charset="-128"/>
                          <a:cs typeface="ヒラギノ角ゴ Pro W6"/>
                        </a:rPr>
                        <a:t>（</a:t>
                      </a:r>
                      <a:r>
                        <a:rPr kumimoji="1" lang="en-US" altLang="ja-JP" sz="1200" b="1" i="0" dirty="0">
                          <a:latin typeface="Meiryo UI" panose="020B0604030504040204" pitchFamily="50" charset="-128"/>
                          <a:ea typeface="Meiryo UI" panose="020B0604030504040204" pitchFamily="50" charset="-128"/>
                          <a:cs typeface="ヒラギノ角ゴ Pro W6"/>
                        </a:rPr>
                        <a:t>3</a:t>
                      </a:r>
                      <a:r>
                        <a:rPr kumimoji="1" lang="ja-JP" altLang="en-US" sz="1200" b="1" i="0" dirty="0">
                          <a:latin typeface="Meiryo UI" panose="020B0604030504040204" pitchFamily="50" charset="-128"/>
                          <a:ea typeface="Meiryo UI" panose="020B0604030504040204" pitchFamily="50" charset="-128"/>
                          <a:cs typeface="ヒラギノ角ゴ Pro W6"/>
                        </a:rPr>
                        <a:t>年間）</a:t>
                      </a:r>
                    </a:p>
                  </a:txBody>
                  <a:tcPr anchor="ctr">
                    <a:solidFill>
                      <a:schemeClr val="accent4">
                        <a:lumMod val="40000"/>
                        <a:lumOff val="60000"/>
                      </a:schemeClr>
                    </a:solidFill>
                  </a:tcPr>
                </a:tc>
                <a:tc>
                  <a:txBody>
                    <a:bodyPr/>
                    <a:lstStyle/>
                    <a:p>
                      <a:pPr algn="ctr"/>
                      <a:r>
                        <a:rPr kumimoji="1" lang="en-US" altLang="ja-JP" sz="2200" b="0" i="0" dirty="0">
                          <a:latin typeface="Meiryo UI" panose="020B0604030504040204" pitchFamily="50" charset="-128"/>
                          <a:ea typeface="Meiryo UI" panose="020B0604030504040204" pitchFamily="50" charset="-128"/>
                          <a:cs typeface="ヒラギノ角ゴ Pro W6"/>
                        </a:rPr>
                        <a:t>53</a:t>
                      </a:r>
                    </a:p>
                  </a:txBody>
                  <a:tcPr anchor="ctr">
                    <a:solidFill>
                      <a:schemeClr val="accent4">
                        <a:lumMod val="40000"/>
                        <a:lumOff val="60000"/>
                      </a:schemeClr>
                    </a:solidFill>
                  </a:tcPr>
                </a:tc>
                <a:tc>
                  <a:txBody>
                    <a:bodyPr/>
                    <a:lstStyle/>
                    <a:p>
                      <a:pPr algn="ctr"/>
                      <a:r>
                        <a:rPr kumimoji="1" lang="en-US" altLang="ja-JP" sz="2200" b="0" i="0" dirty="0">
                          <a:latin typeface="Meiryo UI" panose="020B0604030504040204" pitchFamily="50" charset="-128"/>
                          <a:ea typeface="Meiryo UI" panose="020B0604030504040204" pitchFamily="50" charset="-128"/>
                          <a:cs typeface="ヒラギノ角ゴ Pro W6"/>
                        </a:rPr>
                        <a:t>104</a:t>
                      </a:r>
                      <a:endParaRPr kumimoji="1" lang="ja-JP" altLang="en-US" sz="2200" b="0" i="0" dirty="0">
                        <a:latin typeface="Meiryo UI" panose="020B0604030504040204" pitchFamily="50" charset="-128"/>
                        <a:ea typeface="Meiryo UI" panose="020B0604030504040204" pitchFamily="50" charset="-128"/>
                        <a:cs typeface="ヒラギノ角ゴ Pro W6"/>
                      </a:endParaRPr>
                    </a:p>
                  </a:txBody>
                  <a:tcPr anchor="ctr">
                    <a:solidFill>
                      <a:schemeClr val="accent4">
                        <a:lumMod val="40000"/>
                        <a:lumOff val="60000"/>
                      </a:schemeClr>
                    </a:solidFill>
                  </a:tcPr>
                </a:tc>
                <a:extLst>
                  <a:ext uri="{0D108BD9-81ED-4DB2-BD59-A6C34878D82A}">
                    <a16:rowId xmlns:a16="http://schemas.microsoft.com/office/drawing/2014/main" val="10001"/>
                  </a:ext>
                </a:extLst>
              </a:tr>
              <a:tr h="540000">
                <a:tc>
                  <a:txBody>
                    <a:bodyPr/>
                    <a:lstStyle/>
                    <a:p>
                      <a:pPr algn="ctr"/>
                      <a:r>
                        <a:rPr kumimoji="1" lang="ja-JP" altLang="en-US" sz="1600" b="1" i="0" dirty="0">
                          <a:latin typeface="Meiryo UI" panose="020B0604030504040204" pitchFamily="50" charset="-128"/>
                          <a:ea typeface="Meiryo UI" panose="020B0604030504040204" pitchFamily="50" charset="-128"/>
                          <a:cs typeface="ヒラギノ角ゴ Pro W6"/>
                        </a:rPr>
                        <a:t>小学校</a:t>
                      </a:r>
                    </a:p>
                  </a:txBody>
                  <a:tcPr anchor="ctr">
                    <a:solidFill>
                      <a:schemeClr val="accent4">
                        <a:lumMod val="20000"/>
                        <a:lumOff val="80000"/>
                      </a:schemeClr>
                    </a:solidFill>
                  </a:tcPr>
                </a:tc>
                <a:tc>
                  <a:txBody>
                    <a:bodyPr/>
                    <a:lstStyle/>
                    <a:p>
                      <a:pPr algn="ctr"/>
                      <a:r>
                        <a:rPr kumimoji="1" lang="en-US" altLang="ja-JP" sz="2200" b="0" i="0" dirty="0">
                          <a:latin typeface="Meiryo UI" panose="020B0604030504040204" pitchFamily="50" charset="-128"/>
                          <a:ea typeface="Meiryo UI" panose="020B0604030504040204" pitchFamily="50" charset="-128"/>
                          <a:cs typeface="ヒラギノ角ゴ Pro W6"/>
                        </a:rPr>
                        <a:t>202</a:t>
                      </a:r>
                      <a:endParaRPr kumimoji="1" lang="ja-JP" altLang="en-US" sz="2200" b="0" i="0" dirty="0">
                        <a:latin typeface="Meiryo UI" panose="020B0604030504040204" pitchFamily="50" charset="-128"/>
                        <a:ea typeface="Meiryo UI" panose="020B0604030504040204" pitchFamily="50" charset="-128"/>
                        <a:cs typeface="ヒラギノ角ゴ Pro W6"/>
                      </a:endParaRPr>
                    </a:p>
                  </a:txBody>
                  <a:tcPr anchor="ctr">
                    <a:solidFill>
                      <a:schemeClr val="accent4">
                        <a:lumMod val="20000"/>
                        <a:lumOff val="80000"/>
                      </a:schemeClr>
                    </a:solidFill>
                  </a:tcPr>
                </a:tc>
                <a:tc>
                  <a:txBody>
                    <a:bodyPr/>
                    <a:lstStyle/>
                    <a:p>
                      <a:pPr algn="ctr"/>
                      <a:r>
                        <a:rPr kumimoji="1" lang="en-US" altLang="ja-JP" sz="2200" b="0" i="0" dirty="0">
                          <a:latin typeface="Meiryo UI" panose="020B0604030504040204" pitchFamily="50" charset="-128"/>
                          <a:ea typeface="Meiryo UI" panose="020B0604030504040204" pitchFamily="50" charset="-128"/>
                          <a:cs typeface="ヒラギノ角ゴ Pro W6"/>
                        </a:rPr>
                        <a:t>1,097</a:t>
                      </a:r>
                      <a:endParaRPr kumimoji="1" lang="ja-JP" altLang="en-US" sz="2200" b="0" i="0" dirty="0">
                        <a:latin typeface="Meiryo UI" panose="020B0604030504040204" pitchFamily="50" charset="-128"/>
                        <a:ea typeface="Meiryo UI" panose="020B0604030504040204" pitchFamily="50" charset="-128"/>
                        <a:cs typeface="ヒラギノ角ゴ Pro W6"/>
                      </a:endParaRPr>
                    </a:p>
                  </a:txBody>
                  <a:tcPr anchor="ctr">
                    <a:solidFill>
                      <a:schemeClr val="accent4">
                        <a:lumMod val="20000"/>
                        <a:lumOff val="80000"/>
                      </a:schemeClr>
                    </a:solidFill>
                  </a:tcPr>
                </a:tc>
                <a:extLst>
                  <a:ext uri="{0D108BD9-81ED-4DB2-BD59-A6C34878D82A}">
                    <a16:rowId xmlns:a16="http://schemas.microsoft.com/office/drawing/2014/main" val="10002"/>
                  </a:ext>
                </a:extLst>
              </a:tr>
              <a:tr h="540000">
                <a:tc>
                  <a:txBody>
                    <a:bodyPr/>
                    <a:lstStyle/>
                    <a:p>
                      <a:pPr algn="ctr"/>
                      <a:r>
                        <a:rPr kumimoji="1" lang="ja-JP" altLang="en-US" sz="1600" b="1" i="0" dirty="0">
                          <a:latin typeface="Meiryo UI" panose="020B0604030504040204" pitchFamily="50" charset="-128"/>
                          <a:ea typeface="Meiryo UI" panose="020B0604030504040204" pitchFamily="50" charset="-128"/>
                          <a:cs typeface="ヒラギノ角ゴ Pro W6"/>
                        </a:rPr>
                        <a:t>中学校</a:t>
                      </a:r>
                    </a:p>
                  </a:txBody>
                  <a:tcPr anchor="ctr">
                    <a:solidFill>
                      <a:schemeClr val="accent4">
                        <a:lumMod val="40000"/>
                        <a:lumOff val="60000"/>
                      </a:schemeClr>
                    </a:solidFill>
                  </a:tcPr>
                </a:tc>
                <a:tc>
                  <a:txBody>
                    <a:bodyPr/>
                    <a:lstStyle/>
                    <a:p>
                      <a:pPr algn="ctr"/>
                      <a:r>
                        <a:rPr kumimoji="1" lang="en-US" altLang="ja-JP" sz="2200" b="0" i="0" dirty="0">
                          <a:latin typeface="Meiryo UI" panose="020B0604030504040204" pitchFamily="50" charset="-128"/>
                          <a:ea typeface="Meiryo UI" panose="020B0604030504040204" pitchFamily="50" charset="-128"/>
                          <a:cs typeface="ヒラギノ角ゴ Pro W6"/>
                        </a:rPr>
                        <a:t>163</a:t>
                      </a:r>
                      <a:endParaRPr kumimoji="1" lang="ja-JP" altLang="en-US" sz="2200" b="0" i="0" dirty="0">
                        <a:latin typeface="Meiryo UI" panose="020B0604030504040204" pitchFamily="50" charset="-128"/>
                        <a:ea typeface="Meiryo UI" panose="020B0604030504040204" pitchFamily="50" charset="-128"/>
                        <a:cs typeface="ヒラギノ角ゴ Pro W6"/>
                      </a:endParaRPr>
                    </a:p>
                  </a:txBody>
                  <a:tcPr anchor="ctr">
                    <a:solidFill>
                      <a:schemeClr val="accent4">
                        <a:lumMod val="40000"/>
                        <a:lumOff val="60000"/>
                      </a:schemeClr>
                    </a:solidFill>
                  </a:tcPr>
                </a:tc>
                <a:tc>
                  <a:txBody>
                    <a:bodyPr/>
                    <a:lstStyle/>
                    <a:p>
                      <a:pPr algn="ctr"/>
                      <a:r>
                        <a:rPr kumimoji="1" lang="en-US" altLang="ja-JP" sz="2200" b="0" i="0" dirty="0">
                          <a:latin typeface="Meiryo UI" panose="020B0604030504040204" pitchFamily="50" charset="-128"/>
                          <a:ea typeface="Meiryo UI" panose="020B0604030504040204" pitchFamily="50" charset="-128"/>
                          <a:cs typeface="ヒラギノ角ゴ Pro W6"/>
                        </a:rPr>
                        <a:t>468</a:t>
                      </a:r>
                      <a:endParaRPr kumimoji="1" lang="ja-JP" altLang="en-US" sz="2200" b="0" i="0" dirty="0">
                        <a:latin typeface="Meiryo UI" panose="020B0604030504040204" pitchFamily="50" charset="-128"/>
                        <a:ea typeface="Meiryo UI" panose="020B0604030504040204" pitchFamily="50" charset="-128"/>
                        <a:cs typeface="ヒラギノ角ゴ Pro W6"/>
                      </a:endParaRPr>
                    </a:p>
                  </a:txBody>
                  <a:tcPr anchor="ctr">
                    <a:solidFill>
                      <a:schemeClr val="accent4">
                        <a:lumMod val="40000"/>
                        <a:lumOff val="60000"/>
                      </a:schemeClr>
                    </a:solidFill>
                  </a:tcPr>
                </a:tc>
                <a:extLst>
                  <a:ext uri="{0D108BD9-81ED-4DB2-BD59-A6C34878D82A}">
                    <a16:rowId xmlns:a16="http://schemas.microsoft.com/office/drawing/2014/main" val="10003"/>
                  </a:ext>
                </a:extLst>
              </a:tr>
              <a:tr h="540000">
                <a:tc>
                  <a:txBody>
                    <a:bodyPr/>
                    <a:lstStyle/>
                    <a:p>
                      <a:pPr algn="ctr"/>
                      <a:r>
                        <a:rPr kumimoji="1" lang="ja-JP" altLang="en-US" sz="1600" b="1" i="0" dirty="0">
                          <a:latin typeface="Meiryo UI" panose="020B0604030504040204" pitchFamily="50" charset="-128"/>
                          <a:ea typeface="Meiryo UI" panose="020B0604030504040204" pitchFamily="50" charset="-128"/>
                          <a:cs typeface="ヒラギノ角ゴ Pro W6"/>
                        </a:rPr>
                        <a:t>高等学校</a:t>
                      </a:r>
                    </a:p>
                  </a:txBody>
                  <a:tcPr anchor="ctr">
                    <a:solidFill>
                      <a:schemeClr val="accent4">
                        <a:lumMod val="20000"/>
                        <a:lumOff val="80000"/>
                      </a:schemeClr>
                    </a:solidFill>
                  </a:tcPr>
                </a:tc>
                <a:tc>
                  <a:txBody>
                    <a:bodyPr/>
                    <a:lstStyle/>
                    <a:p>
                      <a:pPr algn="ctr"/>
                      <a:r>
                        <a:rPr kumimoji="1" lang="en-US" altLang="ja-JP" sz="2200" b="0" i="0" dirty="0">
                          <a:latin typeface="Meiryo UI" panose="020B0604030504040204" pitchFamily="50" charset="-128"/>
                          <a:ea typeface="Meiryo UI" panose="020B0604030504040204" pitchFamily="50" charset="-128"/>
                          <a:cs typeface="ヒラギノ角ゴ Pro W6"/>
                        </a:rPr>
                        <a:t>179</a:t>
                      </a:r>
                      <a:endParaRPr kumimoji="1" lang="ja-JP" altLang="en-US" sz="2200" b="0" i="0" dirty="0">
                        <a:latin typeface="Meiryo UI" panose="020B0604030504040204" pitchFamily="50" charset="-128"/>
                        <a:ea typeface="Meiryo UI" panose="020B0604030504040204" pitchFamily="50" charset="-128"/>
                        <a:cs typeface="ヒラギノ角ゴ Pro W6"/>
                      </a:endParaRPr>
                    </a:p>
                  </a:txBody>
                  <a:tcPr anchor="ctr">
                    <a:solidFill>
                      <a:schemeClr val="accent4">
                        <a:lumMod val="20000"/>
                        <a:lumOff val="80000"/>
                      </a:schemeClr>
                    </a:solidFill>
                  </a:tcPr>
                </a:tc>
                <a:tc>
                  <a:txBody>
                    <a:bodyPr/>
                    <a:lstStyle/>
                    <a:p>
                      <a:pPr algn="ctr"/>
                      <a:r>
                        <a:rPr kumimoji="1" lang="en-US" altLang="ja-JP" sz="2200" b="0" i="0" dirty="0">
                          <a:latin typeface="Meiryo UI" panose="020B0604030504040204" pitchFamily="50" charset="-128"/>
                          <a:ea typeface="Meiryo UI" panose="020B0604030504040204" pitchFamily="50" charset="-128"/>
                          <a:cs typeface="ヒラギノ角ゴ Pro W6"/>
                        </a:rPr>
                        <a:t>309</a:t>
                      </a:r>
                      <a:endParaRPr kumimoji="1" lang="ja-JP" altLang="en-US" sz="2200" b="0" i="0" dirty="0">
                        <a:latin typeface="Meiryo UI" panose="020B0604030504040204" pitchFamily="50" charset="-128"/>
                        <a:ea typeface="Meiryo UI" panose="020B0604030504040204" pitchFamily="50" charset="-128"/>
                        <a:cs typeface="ヒラギノ角ゴ Pro W6"/>
                      </a:endParaRPr>
                    </a:p>
                  </a:txBody>
                  <a:tcPr anchor="ctr">
                    <a:solidFill>
                      <a:schemeClr val="accent4">
                        <a:lumMod val="20000"/>
                        <a:lumOff val="80000"/>
                      </a:schemeClr>
                    </a:solidFill>
                  </a:tcPr>
                </a:tc>
                <a:extLst>
                  <a:ext uri="{0D108BD9-81ED-4DB2-BD59-A6C34878D82A}">
                    <a16:rowId xmlns:a16="http://schemas.microsoft.com/office/drawing/2014/main" val="10004"/>
                  </a:ext>
                </a:extLst>
              </a:tr>
            </a:tbl>
          </a:graphicData>
        </a:graphic>
      </p:graphicFrame>
      <p:sp>
        <p:nvSpPr>
          <p:cNvPr id="17" name="テキスト ボックス 16"/>
          <p:cNvSpPr txBox="1"/>
          <p:nvPr/>
        </p:nvSpPr>
        <p:spPr>
          <a:xfrm>
            <a:off x="3775728" y="3224126"/>
            <a:ext cx="952500" cy="261610"/>
          </a:xfrm>
          <a:prstGeom prst="rect">
            <a:avLst/>
          </a:prstGeom>
          <a:noFill/>
        </p:spPr>
        <p:txBody>
          <a:bodyPr wrap="square" rtlCol="0">
            <a:spAutoFit/>
          </a:bodyPr>
          <a:lstStyle/>
          <a:p>
            <a:r>
              <a:rPr kumimoji="1" lang="ja-JP" altLang="en-US" sz="1100" dirty="0">
                <a:latin typeface="Meiryo UI" panose="020B0604030504040204" pitchFamily="50" charset="-128"/>
                <a:ea typeface="Meiryo UI" panose="020B0604030504040204" pitchFamily="50" charset="-128"/>
                <a:cs typeface="ヒラギノ角ゴ Pro W6"/>
              </a:rPr>
              <a:t>（万円）</a:t>
            </a:r>
          </a:p>
        </p:txBody>
      </p:sp>
      <p:sp>
        <p:nvSpPr>
          <p:cNvPr id="18" name="テキスト ボックス 17"/>
          <p:cNvSpPr txBox="1"/>
          <p:nvPr/>
        </p:nvSpPr>
        <p:spPr>
          <a:xfrm>
            <a:off x="346349" y="6056693"/>
            <a:ext cx="4063726" cy="784830"/>
          </a:xfrm>
          <a:prstGeom prst="rect">
            <a:avLst/>
          </a:prstGeom>
          <a:noFill/>
        </p:spPr>
        <p:txBody>
          <a:bodyPr wrap="square" rtlCol="0">
            <a:spAutoFit/>
          </a:bodyPr>
          <a:lstStyle/>
          <a:p>
            <a:r>
              <a:rPr lang="ja-JP" altLang="en-US" sz="900" dirty="0">
                <a:latin typeface="Meiryo UI" panose="020B0604030504040204" pitchFamily="50" charset="-128"/>
                <a:ea typeface="Meiryo UI" panose="020B0604030504040204" pitchFamily="50" charset="-128"/>
              </a:rPr>
              <a:t>＊ 文部科学省「子供の学習費調査」（令和</a:t>
            </a:r>
            <a:r>
              <a:rPr lang="en-US" altLang="ja-JP" sz="900" dirty="0">
                <a:latin typeface="Meiryo UI" panose="020B0604030504040204" pitchFamily="50" charset="-128"/>
                <a:ea typeface="Meiryo UI" panose="020B0604030504040204" pitchFamily="50" charset="-128"/>
              </a:rPr>
              <a:t>5</a:t>
            </a:r>
            <a:r>
              <a:rPr lang="ja-JP" altLang="en-US" sz="900" dirty="0">
                <a:latin typeface="Meiryo UI" panose="020B0604030504040204" pitchFamily="50" charset="-128"/>
                <a:ea typeface="Meiryo UI" panose="020B0604030504040204" pitchFamily="50" charset="-128"/>
              </a:rPr>
              <a:t>年度）</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注 ①</a:t>
            </a:r>
            <a:r>
              <a:rPr lang="en-US" altLang="ja-JP" sz="900" dirty="0">
                <a:latin typeface="Meiryo UI" panose="020B0604030504040204" pitchFamily="50" charset="-128"/>
                <a:ea typeface="Meiryo UI" panose="020B0604030504040204" pitchFamily="50" charset="-128"/>
              </a:rPr>
              <a:t>2019</a:t>
            </a:r>
            <a:r>
              <a:rPr lang="ja-JP" altLang="en-US" sz="900" dirty="0">
                <a:latin typeface="Meiryo UI" panose="020B0604030504040204" pitchFamily="50" charset="-128"/>
                <a:ea typeface="Meiryo UI" panose="020B0604030504040204" pitchFamily="50" charset="-128"/>
              </a:rPr>
              <a:t>年</a:t>
            </a:r>
            <a:r>
              <a:rPr lang="en-US" altLang="ja-JP" sz="900" dirty="0">
                <a:latin typeface="Meiryo UI" panose="020B0604030504040204" pitchFamily="50" charset="-128"/>
                <a:ea typeface="Meiryo UI" panose="020B0604030504040204" pitchFamily="50" charset="-128"/>
              </a:rPr>
              <a:t>10</a:t>
            </a:r>
            <a:r>
              <a:rPr lang="ja-JP" altLang="en-US" sz="900" dirty="0">
                <a:latin typeface="Meiryo UI" panose="020B0604030504040204" pitchFamily="50" charset="-128"/>
                <a:ea typeface="Meiryo UI" panose="020B0604030504040204" pitchFamily="50" charset="-128"/>
              </a:rPr>
              <a:t>月から</a:t>
            </a:r>
            <a:r>
              <a:rPr lang="en-US" altLang="ja-JP" sz="900" dirty="0">
                <a:latin typeface="Meiryo UI" panose="020B0604030504040204" pitchFamily="50" charset="-128"/>
                <a:ea typeface="Meiryo UI" panose="020B0604030504040204" pitchFamily="50" charset="-128"/>
              </a:rPr>
              <a:t>3</a:t>
            </a:r>
            <a:r>
              <a:rPr lang="ja-JP" altLang="en-US" sz="900" dirty="0">
                <a:latin typeface="Meiryo UI" panose="020B0604030504040204" pitchFamily="50" charset="-128"/>
                <a:ea typeface="Meiryo UI" panose="020B0604030504040204" pitchFamily="50" charset="-128"/>
              </a:rPr>
              <a:t>～</a:t>
            </a:r>
            <a:r>
              <a:rPr lang="en-US" altLang="ja-JP" sz="900" dirty="0">
                <a:latin typeface="Meiryo UI" panose="020B0604030504040204" pitchFamily="50" charset="-128"/>
                <a:ea typeface="Meiryo UI" panose="020B0604030504040204" pitchFamily="50" charset="-128"/>
              </a:rPr>
              <a:t>5</a:t>
            </a:r>
            <a:r>
              <a:rPr lang="ja-JP" altLang="en-US" sz="900" dirty="0">
                <a:latin typeface="Meiryo UI" panose="020B0604030504040204" pitchFamily="50" charset="-128"/>
                <a:ea typeface="Meiryo UI" panose="020B0604030504040204" pitchFamily="50" charset="-128"/>
              </a:rPr>
              <a:t>歳までの子どもが利用する幼稚園・保育所の</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利用料は無料。</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②</a:t>
            </a:r>
            <a:r>
              <a:rPr lang="en-US" altLang="ja-JP" sz="900" dirty="0">
                <a:latin typeface="Meiryo UI" panose="020B0604030504040204" pitchFamily="50" charset="-128"/>
                <a:ea typeface="Meiryo UI" panose="020B0604030504040204" pitchFamily="50" charset="-128"/>
              </a:rPr>
              <a:t>2020</a:t>
            </a:r>
            <a:r>
              <a:rPr lang="ja-JP" altLang="en-US" sz="900" dirty="0">
                <a:latin typeface="Meiryo UI" panose="020B0604030504040204" pitchFamily="50" charset="-128"/>
                <a:ea typeface="Meiryo UI" panose="020B0604030504040204" pitchFamily="50" charset="-128"/>
              </a:rPr>
              <a:t>年</a:t>
            </a:r>
            <a:r>
              <a:rPr lang="en-US" altLang="ja-JP" sz="900" dirty="0">
                <a:latin typeface="Meiryo UI" panose="020B0604030504040204" pitchFamily="50" charset="-128"/>
                <a:ea typeface="Meiryo UI" panose="020B0604030504040204" pitchFamily="50" charset="-128"/>
              </a:rPr>
              <a:t>4</a:t>
            </a:r>
            <a:r>
              <a:rPr lang="ja-JP" altLang="en-US" sz="900" dirty="0">
                <a:latin typeface="Meiryo UI" panose="020B0604030504040204" pitchFamily="50" charset="-128"/>
                <a:ea typeface="Meiryo UI" panose="020B0604030504040204" pitchFamily="50" charset="-128"/>
              </a:rPr>
              <a:t>月から公立・私立共に所得要件を満たした世帯を対象に</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授業料への支援金を給付。</a:t>
            </a:r>
          </a:p>
        </p:txBody>
      </p:sp>
      <p:graphicFrame>
        <p:nvGraphicFramePr>
          <p:cNvPr id="19" name="表 18"/>
          <p:cNvGraphicFramePr>
            <a:graphicFrameLocks noGrp="1"/>
          </p:cNvGraphicFramePr>
          <p:nvPr>
            <p:extLst>
              <p:ext uri="{D42A27DB-BD31-4B8C-83A1-F6EECF244321}">
                <p14:modId xmlns:p14="http://schemas.microsoft.com/office/powerpoint/2010/main" val="1032376420"/>
              </p:ext>
            </p:extLst>
          </p:nvPr>
        </p:nvGraphicFramePr>
        <p:xfrm>
          <a:off x="4667252" y="3495318"/>
          <a:ext cx="3973002" cy="2560734"/>
        </p:xfrm>
        <a:graphic>
          <a:graphicData uri="http://schemas.openxmlformats.org/drawingml/2006/table">
            <a:tbl>
              <a:tblPr firstRow="1" bandRow="1">
                <a:tableStyleId>{7DF18680-E054-41AD-8BC1-D1AEF772440D}</a:tableStyleId>
              </a:tblPr>
              <a:tblGrid>
                <a:gridCol w="1479548">
                  <a:extLst>
                    <a:ext uri="{9D8B030D-6E8A-4147-A177-3AD203B41FA5}">
                      <a16:colId xmlns:a16="http://schemas.microsoft.com/office/drawing/2014/main" val="20000"/>
                    </a:ext>
                  </a:extLst>
                </a:gridCol>
                <a:gridCol w="1169120">
                  <a:extLst>
                    <a:ext uri="{9D8B030D-6E8A-4147-A177-3AD203B41FA5}">
                      <a16:colId xmlns:a16="http://schemas.microsoft.com/office/drawing/2014/main" val="20001"/>
                    </a:ext>
                  </a:extLst>
                </a:gridCol>
                <a:gridCol w="1324334">
                  <a:extLst>
                    <a:ext uri="{9D8B030D-6E8A-4147-A177-3AD203B41FA5}">
                      <a16:colId xmlns:a16="http://schemas.microsoft.com/office/drawing/2014/main" val="20002"/>
                    </a:ext>
                  </a:extLst>
                </a:gridCol>
              </a:tblGrid>
              <a:tr h="400734">
                <a:tc>
                  <a:txBody>
                    <a:bodyPr/>
                    <a:lstStyle/>
                    <a:p>
                      <a:pPr algn="ctr"/>
                      <a:endParaRPr kumimoji="1" lang="ja-JP" altLang="en-US" sz="1600" b="1" i="0" dirty="0">
                        <a:solidFill>
                          <a:schemeClr val="tx1"/>
                        </a:solidFill>
                        <a:latin typeface="Meiryo UI" panose="020B0604030504040204" pitchFamily="50" charset="-128"/>
                        <a:ea typeface="Meiryo UI" panose="020B0604030504040204" pitchFamily="50" charset="-128"/>
                        <a:cs typeface="ヒラギノ角ゴ Pro W6"/>
                      </a:endParaRPr>
                    </a:p>
                  </a:txBody>
                  <a:tcPr anchor="ctr"/>
                </a:tc>
                <a:tc>
                  <a:txBody>
                    <a:bodyPr/>
                    <a:lstStyle/>
                    <a:p>
                      <a:pPr algn="ctr"/>
                      <a:r>
                        <a:rPr kumimoji="1" lang="ja-JP" altLang="en-US" sz="1600" b="1" i="0" dirty="0">
                          <a:solidFill>
                            <a:schemeClr val="bg1"/>
                          </a:solidFill>
                          <a:latin typeface="Meiryo UI" panose="020B0604030504040204" pitchFamily="50" charset="-128"/>
                          <a:ea typeface="Meiryo UI" panose="020B0604030504040204" pitchFamily="50" charset="-128"/>
                          <a:cs typeface="ヒラギノ角ゴ Pro W6"/>
                        </a:rPr>
                        <a:t>公立</a:t>
                      </a:r>
                    </a:p>
                  </a:txBody>
                  <a:tcPr anchor="ctr"/>
                </a:tc>
                <a:tc>
                  <a:txBody>
                    <a:bodyPr/>
                    <a:lstStyle/>
                    <a:p>
                      <a:pPr algn="ctr"/>
                      <a:r>
                        <a:rPr kumimoji="1" lang="ja-JP" altLang="en-US" sz="1600" b="1" i="0" dirty="0">
                          <a:solidFill>
                            <a:schemeClr val="bg1"/>
                          </a:solidFill>
                          <a:latin typeface="Meiryo UI" panose="020B0604030504040204" pitchFamily="50" charset="-128"/>
                          <a:ea typeface="Meiryo UI" panose="020B0604030504040204" pitchFamily="50" charset="-128"/>
                          <a:cs typeface="ヒラギノ角ゴ Pro W6"/>
                        </a:rPr>
                        <a:t>私立</a:t>
                      </a:r>
                    </a:p>
                  </a:txBody>
                  <a:tcPr anchor="ctr"/>
                </a:tc>
                <a:extLst>
                  <a:ext uri="{0D108BD9-81ED-4DB2-BD59-A6C34878D82A}">
                    <a16:rowId xmlns:a16="http://schemas.microsoft.com/office/drawing/2014/main" val="10000"/>
                  </a:ext>
                </a:extLst>
              </a:tr>
              <a:tr h="540000">
                <a:tc>
                  <a:txBody>
                    <a:bodyPr/>
                    <a:lstStyle/>
                    <a:p>
                      <a:pPr algn="ctr"/>
                      <a:r>
                        <a:rPr kumimoji="1" lang="ja-JP" altLang="en-US" sz="1600" b="1" i="0" dirty="0">
                          <a:latin typeface="Meiryo UI" panose="020B0604030504040204" pitchFamily="50" charset="-128"/>
                          <a:ea typeface="Meiryo UI" panose="020B0604030504040204" pitchFamily="50" charset="-128"/>
                          <a:cs typeface="ヒラギノ角ゴ Pro W6"/>
                        </a:rPr>
                        <a:t>大学</a:t>
                      </a:r>
                      <a:endParaRPr kumimoji="1" lang="en-US" altLang="ja-JP" sz="1600" b="1" i="0" dirty="0">
                        <a:latin typeface="Meiryo UI" panose="020B0604030504040204" pitchFamily="50" charset="-128"/>
                        <a:ea typeface="Meiryo UI" panose="020B0604030504040204" pitchFamily="50" charset="-128"/>
                        <a:cs typeface="ヒラギノ角ゴ Pro W6"/>
                      </a:endParaRPr>
                    </a:p>
                    <a:p>
                      <a:pPr algn="ctr"/>
                      <a:r>
                        <a:rPr kumimoji="1" lang="ja-JP" altLang="en-US" sz="1200" b="1" i="0" dirty="0">
                          <a:latin typeface="Meiryo UI" panose="020B0604030504040204" pitchFamily="50" charset="-128"/>
                          <a:ea typeface="Meiryo UI" panose="020B0604030504040204" pitchFamily="50" charset="-128"/>
                          <a:cs typeface="ヒラギノ角ゴ Pro W6"/>
                        </a:rPr>
                        <a:t>（文系）</a:t>
                      </a:r>
                    </a:p>
                  </a:txBody>
                  <a:tcPr anchor="ctr"/>
                </a:tc>
                <a:tc rowSpan="2">
                  <a:txBody>
                    <a:bodyPr/>
                    <a:lstStyle/>
                    <a:p>
                      <a:pPr algn="ctr"/>
                      <a:r>
                        <a:rPr kumimoji="1" lang="en-US" altLang="ja-JP" sz="2200" b="0" i="0" dirty="0">
                          <a:latin typeface="Meiryo UI" panose="020B0604030504040204" pitchFamily="50" charset="-128"/>
                          <a:ea typeface="Meiryo UI" panose="020B0604030504040204" pitchFamily="50" charset="-128"/>
                          <a:cs typeface="ヒラギノ角ゴ Pro W6"/>
                        </a:rPr>
                        <a:t>243</a:t>
                      </a:r>
                      <a:endParaRPr kumimoji="1" lang="ja-JP" altLang="en-US" sz="2200" b="0" i="0" dirty="0">
                        <a:latin typeface="Meiryo UI" panose="020B0604030504040204" pitchFamily="50" charset="-128"/>
                        <a:ea typeface="Meiryo UI" panose="020B0604030504040204" pitchFamily="50" charset="-128"/>
                        <a:cs typeface="ヒラギノ角ゴ Pro W6"/>
                      </a:endParaRPr>
                    </a:p>
                  </a:txBody>
                  <a:tcPr anchor="ctr"/>
                </a:tc>
                <a:tc>
                  <a:txBody>
                    <a:bodyPr/>
                    <a:lstStyle/>
                    <a:p>
                      <a:pPr algn="ctr"/>
                      <a:r>
                        <a:rPr kumimoji="1" lang="en-US" altLang="ja-JP" sz="2200" b="0" i="0" dirty="0">
                          <a:latin typeface="Meiryo UI" panose="020B0604030504040204" pitchFamily="50" charset="-128"/>
                          <a:ea typeface="Meiryo UI" panose="020B0604030504040204" pitchFamily="50" charset="-128"/>
                          <a:cs typeface="ヒラギノ角ゴ Pro W6"/>
                        </a:rPr>
                        <a:t>411</a:t>
                      </a:r>
                      <a:endParaRPr kumimoji="1" lang="ja-JP" altLang="en-US" sz="2200" b="0" i="0" dirty="0">
                        <a:latin typeface="Meiryo UI" panose="020B0604030504040204" pitchFamily="50" charset="-128"/>
                        <a:ea typeface="Meiryo UI" panose="020B0604030504040204" pitchFamily="50" charset="-128"/>
                        <a:cs typeface="ヒラギノ角ゴ Pro W6"/>
                      </a:endParaRPr>
                    </a:p>
                  </a:txBody>
                  <a:tcPr anchor="ctr"/>
                </a:tc>
                <a:extLst>
                  <a:ext uri="{0D108BD9-81ED-4DB2-BD59-A6C34878D82A}">
                    <a16:rowId xmlns:a16="http://schemas.microsoft.com/office/drawing/2014/main" val="10001"/>
                  </a:ext>
                </a:extLst>
              </a:tr>
              <a:tr h="540000">
                <a:tc>
                  <a:txBody>
                    <a:bodyPr/>
                    <a:lstStyle/>
                    <a:p>
                      <a:pPr algn="ctr"/>
                      <a:r>
                        <a:rPr kumimoji="1" lang="ja-JP" altLang="en-US" sz="1600" b="1" i="0" dirty="0">
                          <a:latin typeface="Meiryo UI" panose="020B0604030504040204" pitchFamily="50" charset="-128"/>
                          <a:ea typeface="Meiryo UI" panose="020B0604030504040204" pitchFamily="50" charset="-128"/>
                          <a:cs typeface="ヒラギノ角ゴ Pro W6"/>
                        </a:rPr>
                        <a:t>大学</a:t>
                      </a:r>
                      <a:endParaRPr kumimoji="1" lang="en-US" altLang="ja-JP" sz="1600" b="1" i="0" dirty="0">
                        <a:latin typeface="Meiryo UI" panose="020B0604030504040204" pitchFamily="50" charset="-128"/>
                        <a:ea typeface="Meiryo UI" panose="020B0604030504040204" pitchFamily="50" charset="-128"/>
                        <a:cs typeface="ヒラギノ角ゴ Pro W6"/>
                      </a:endParaRPr>
                    </a:p>
                    <a:p>
                      <a:pPr algn="ctr"/>
                      <a:r>
                        <a:rPr kumimoji="1" lang="ja-JP" altLang="en-US" sz="1200" b="1" i="0" dirty="0">
                          <a:latin typeface="Meiryo UI" panose="020B0604030504040204" pitchFamily="50" charset="-128"/>
                          <a:ea typeface="Meiryo UI" panose="020B0604030504040204" pitchFamily="50" charset="-128"/>
                          <a:cs typeface="ヒラギノ角ゴ Pro W6"/>
                        </a:rPr>
                        <a:t>（理系）</a:t>
                      </a:r>
                    </a:p>
                  </a:txBody>
                  <a:tcPr anchor="ctr"/>
                </a:tc>
                <a:tc vMerge="1">
                  <a:txBody>
                    <a:bodyPr/>
                    <a:lstStyle/>
                    <a:p>
                      <a:pPr algn="ctr"/>
                      <a:endParaRPr kumimoji="1" lang="ja-JP" altLang="en-US" sz="2200" b="0" i="0" dirty="0">
                        <a:latin typeface="Meiryo UI" panose="020B0604030504040204" pitchFamily="50" charset="-128"/>
                        <a:ea typeface="Meiryo UI" panose="020B0604030504040204" pitchFamily="50" charset="-128"/>
                        <a:cs typeface="ヒラギノ角ゴ Pro W6"/>
                      </a:endParaRPr>
                    </a:p>
                  </a:txBody>
                  <a:tcPr anchor="ctr"/>
                </a:tc>
                <a:tc>
                  <a:txBody>
                    <a:bodyPr/>
                    <a:lstStyle/>
                    <a:p>
                      <a:pPr algn="ctr"/>
                      <a:r>
                        <a:rPr kumimoji="1" lang="en-US" altLang="ja-JP" sz="2200" b="0" i="0" dirty="0">
                          <a:latin typeface="Meiryo UI" panose="020B0604030504040204" pitchFamily="50" charset="-128"/>
                          <a:ea typeface="Meiryo UI" panose="020B0604030504040204" pitchFamily="50" charset="-128"/>
                          <a:cs typeface="ヒラギノ角ゴ Pro W6"/>
                        </a:rPr>
                        <a:t>542</a:t>
                      </a:r>
                      <a:endParaRPr kumimoji="1" lang="ja-JP" altLang="en-US" sz="2200" b="0" i="0" dirty="0">
                        <a:latin typeface="Meiryo UI" panose="020B0604030504040204" pitchFamily="50" charset="-128"/>
                        <a:ea typeface="Meiryo UI" panose="020B0604030504040204" pitchFamily="50" charset="-128"/>
                        <a:cs typeface="ヒラギノ角ゴ Pro W6"/>
                      </a:endParaRPr>
                    </a:p>
                  </a:txBody>
                  <a:tcPr anchor="ctr"/>
                </a:tc>
                <a:extLst>
                  <a:ext uri="{0D108BD9-81ED-4DB2-BD59-A6C34878D82A}">
                    <a16:rowId xmlns:a16="http://schemas.microsoft.com/office/drawing/2014/main" val="10002"/>
                  </a:ext>
                </a:extLst>
              </a:tr>
              <a:tr h="540000">
                <a:tc>
                  <a:txBody>
                    <a:bodyPr/>
                    <a:lstStyle/>
                    <a:p>
                      <a:pPr algn="ctr"/>
                      <a:r>
                        <a:rPr kumimoji="1" lang="ja-JP" altLang="en-US" sz="1600" b="1" i="0" dirty="0">
                          <a:latin typeface="Meiryo UI" panose="020B0604030504040204" pitchFamily="50" charset="-128"/>
                          <a:ea typeface="Meiryo UI" panose="020B0604030504040204" pitchFamily="50" charset="-128"/>
                          <a:cs typeface="ヒラギノ角ゴ Pro W6"/>
                        </a:rPr>
                        <a:t>大学</a:t>
                      </a:r>
                      <a:endParaRPr kumimoji="1" lang="en-US" altLang="ja-JP" sz="1600" b="1" i="0" dirty="0">
                        <a:latin typeface="Meiryo UI" panose="020B0604030504040204" pitchFamily="50" charset="-128"/>
                        <a:ea typeface="Meiryo UI" panose="020B0604030504040204" pitchFamily="50" charset="-128"/>
                        <a:cs typeface="ヒラギノ角ゴ Pro W6"/>
                      </a:endParaRPr>
                    </a:p>
                    <a:p>
                      <a:pPr algn="ctr"/>
                      <a:r>
                        <a:rPr kumimoji="1" lang="ja-JP" altLang="en-US" sz="1200" b="1" i="0" dirty="0">
                          <a:latin typeface="Meiryo UI" panose="020B0604030504040204" pitchFamily="50" charset="-128"/>
                          <a:ea typeface="Meiryo UI" panose="020B0604030504040204" pitchFamily="50" charset="-128"/>
                          <a:cs typeface="ヒラギノ角ゴ Pro W6"/>
                        </a:rPr>
                        <a:t>（医歯系）</a:t>
                      </a:r>
                    </a:p>
                  </a:txBody>
                  <a:tcPr anchor="ctr"/>
                </a:tc>
                <a:tc>
                  <a:txBody>
                    <a:bodyPr/>
                    <a:lstStyle/>
                    <a:p>
                      <a:pPr algn="ctr"/>
                      <a:r>
                        <a:rPr kumimoji="1" lang="en-US" altLang="ja-JP" sz="2200" b="0" i="0" dirty="0">
                          <a:latin typeface="Meiryo UI" panose="020B0604030504040204" pitchFamily="50" charset="-128"/>
                          <a:ea typeface="Meiryo UI" panose="020B0604030504040204" pitchFamily="50" charset="-128"/>
                          <a:cs typeface="ヒラギノ角ゴ Pro W6"/>
                        </a:rPr>
                        <a:t>350</a:t>
                      </a:r>
                      <a:endParaRPr kumimoji="1" lang="ja-JP" altLang="en-US" sz="2200" b="0" i="0" dirty="0">
                        <a:latin typeface="Meiryo UI" panose="020B0604030504040204" pitchFamily="50" charset="-128"/>
                        <a:ea typeface="Meiryo UI" panose="020B0604030504040204" pitchFamily="50" charset="-128"/>
                        <a:cs typeface="ヒラギノ角ゴ Pro W6"/>
                      </a:endParaRPr>
                    </a:p>
                  </a:txBody>
                  <a:tcPr anchor="ctr"/>
                </a:tc>
                <a:tc>
                  <a:txBody>
                    <a:bodyPr/>
                    <a:lstStyle/>
                    <a:p>
                      <a:pPr algn="ctr"/>
                      <a:r>
                        <a:rPr kumimoji="1" lang="en-US" altLang="ja-JP" sz="2200" b="0" i="0" dirty="0">
                          <a:latin typeface="Meiryo UI" panose="020B0604030504040204" pitchFamily="50" charset="-128"/>
                          <a:ea typeface="Meiryo UI" panose="020B0604030504040204" pitchFamily="50" charset="-128"/>
                          <a:cs typeface="ヒラギノ角ゴ Pro W6"/>
                        </a:rPr>
                        <a:t>2,354</a:t>
                      </a:r>
                      <a:endParaRPr kumimoji="1" lang="ja-JP" altLang="en-US" sz="2200" b="0" i="0" dirty="0">
                        <a:latin typeface="Meiryo UI" panose="020B0604030504040204" pitchFamily="50" charset="-128"/>
                        <a:ea typeface="Meiryo UI" panose="020B0604030504040204" pitchFamily="50" charset="-128"/>
                        <a:cs typeface="ヒラギノ角ゴ Pro W6"/>
                      </a:endParaRPr>
                    </a:p>
                  </a:txBody>
                  <a:tcPr anchor="ctr"/>
                </a:tc>
                <a:extLst>
                  <a:ext uri="{0D108BD9-81ED-4DB2-BD59-A6C34878D82A}">
                    <a16:rowId xmlns:a16="http://schemas.microsoft.com/office/drawing/2014/main" val="10003"/>
                  </a:ext>
                </a:extLst>
              </a:tr>
              <a:tr h="54000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短期大学</a:t>
                      </a:r>
                      <a:endPar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a:t>
                      </a:r>
                      <a:r>
                        <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2</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年間）</a:t>
                      </a:r>
                    </a:p>
                  </a:txBody>
                  <a:tcPr anchor="ctr"/>
                </a:tc>
                <a:tc>
                  <a:txBody>
                    <a:bodyPr/>
                    <a:lstStyle/>
                    <a:p>
                      <a:pPr algn="ctr"/>
                      <a:r>
                        <a:rPr kumimoji="1" lang="en-US" altLang="ja-JP" sz="2200" b="0" i="0" dirty="0">
                          <a:solidFill>
                            <a:schemeClr val="tx1"/>
                          </a:solidFill>
                          <a:latin typeface="Meiryo UI" panose="020B0604030504040204" pitchFamily="50" charset="-128"/>
                          <a:ea typeface="Meiryo UI" panose="020B0604030504040204" pitchFamily="50" charset="-128"/>
                          <a:cs typeface="ヒラギノ角ゴ Pro W6"/>
                        </a:rPr>
                        <a:t>95</a:t>
                      </a:r>
                      <a:endParaRPr kumimoji="1" lang="ja-JP" altLang="en-US" sz="2200" b="0" i="0" dirty="0">
                        <a:solidFill>
                          <a:schemeClr val="tx1"/>
                        </a:solidFill>
                        <a:latin typeface="Meiryo UI" panose="020B0604030504040204" pitchFamily="50" charset="-128"/>
                        <a:ea typeface="Meiryo UI" panose="020B0604030504040204" pitchFamily="50" charset="-128"/>
                        <a:cs typeface="ヒラギノ角ゴ Pro W6"/>
                      </a:endParaRPr>
                    </a:p>
                  </a:txBody>
                  <a:tcPr anchor="ctr"/>
                </a:tc>
                <a:tc>
                  <a:txBody>
                    <a:bodyPr/>
                    <a:lstStyle/>
                    <a:p>
                      <a:pPr algn="ctr"/>
                      <a:r>
                        <a:rPr kumimoji="1" lang="en-US" altLang="ja-JP" sz="2200" b="0" i="0" dirty="0">
                          <a:latin typeface="Meiryo UI" panose="020B0604030504040204" pitchFamily="50" charset="-128"/>
                          <a:ea typeface="Meiryo UI" panose="020B0604030504040204" pitchFamily="50" charset="-128"/>
                          <a:cs typeface="ヒラギノ角ゴ Pro W6"/>
                        </a:rPr>
                        <a:t>202</a:t>
                      </a:r>
                      <a:endParaRPr kumimoji="1" lang="ja-JP" altLang="en-US" sz="2200" b="0" i="0" dirty="0">
                        <a:latin typeface="Meiryo UI" panose="020B0604030504040204" pitchFamily="50" charset="-128"/>
                        <a:ea typeface="Meiryo UI" panose="020B0604030504040204" pitchFamily="50" charset="-128"/>
                        <a:cs typeface="ヒラギノ角ゴ Pro W6"/>
                      </a:endParaRPr>
                    </a:p>
                  </a:txBody>
                  <a:tcPr anchor="ctr"/>
                </a:tc>
                <a:extLst>
                  <a:ext uri="{0D108BD9-81ED-4DB2-BD59-A6C34878D82A}">
                    <a16:rowId xmlns:a16="http://schemas.microsoft.com/office/drawing/2014/main" val="10004"/>
                  </a:ext>
                </a:extLst>
              </a:tr>
            </a:tbl>
          </a:graphicData>
        </a:graphic>
      </p:graphicFrame>
      <p:sp>
        <p:nvSpPr>
          <p:cNvPr id="20" name="テキスト ボックス 19"/>
          <p:cNvSpPr txBox="1"/>
          <p:nvPr/>
        </p:nvSpPr>
        <p:spPr>
          <a:xfrm>
            <a:off x="7999556" y="3226364"/>
            <a:ext cx="911225" cy="261610"/>
          </a:xfrm>
          <a:prstGeom prst="rect">
            <a:avLst/>
          </a:prstGeom>
          <a:noFill/>
        </p:spPr>
        <p:txBody>
          <a:bodyPr wrap="square" rtlCol="0">
            <a:spAutoFit/>
          </a:bodyPr>
          <a:lstStyle/>
          <a:p>
            <a:r>
              <a:rPr kumimoji="1" lang="ja-JP" altLang="en-US" sz="1100" dirty="0">
                <a:latin typeface="Meiryo UI" panose="020B0604030504040204" pitchFamily="50" charset="-128"/>
                <a:ea typeface="Meiryo UI" panose="020B0604030504040204" pitchFamily="50" charset="-128"/>
                <a:cs typeface="ヒラギノ角ゴ Pro W6"/>
              </a:rPr>
              <a:t>（万円）</a:t>
            </a:r>
          </a:p>
        </p:txBody>
      </p:sp>
      <p:sp>
        <p:nvSpPr>
          <p:cNvPr id="21" name="テキスト ボックス 20"/>
          <p:cNvSpPr txBox="1"/>
          <p:nvPr/>
        </p:nvSpPr>
        <p:spPr>
          <a:xfrm>
            <a:off x="4591316" y="6056429"/>
            <a:ext cx="4133584" cy="784830"/>
          </a:xfrm>
          <a:prstGeom prst="rect">
            <a:avLst/>
          </a:prstGeom>
          <a:noFill/>
        </p:spPr>
        <p:txBody>
          <a:bodyPr wrap="square" rtlCol="0">
            <a:spAutoFit/>
          </a:bodyPr>
          <a:lstStyle/>
          <a:p>
            <a:r>
              <a:rPr lang="ja-JP" altLang="en-US" sz="900" dirty="0">
                <a:latin typeface="Meiryo UI" panose="020B0604030504040204" pitchFamily="50" charset="-128"/>
                <a:ea typeface="Meiryo UI" panose="020B0604030504040204" pitchFamily="50" charset="-128"/>
              </a:rPr>
              <a:t>＊国立・公立は、文部科学省令による標準額</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＊私立大学学費は、文部科学省「私立大学入学者に係る初年度学生納付金平均</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額調査」（令和</a:t>
            </a:r>
            <a:r>
              <a:rPr lang="en-US" altLang="ja-JP" sz="900" dirty="0">
                <a:latin typeface="Meiryo UI" panose="020B0604030504040204" pitchFamily="50" charset="-128"/>
                <a:ea typeface="Meiryo UI" panose="020B0604030504040204" pitchFamily="50" charset="-128"/>
              </a:rPr>
              <a:t>5</a:t>
            </a:r>
            <a:r>
              <a:rPr lang="ja-JP" altLang="en-US" sz="900" dirty="0">
                <a:latin typeface="Meiryo UI" panose="020B0604030504040204" pitchFamily="50" charset="-128"/>
                <a:ea typeface="Meiryo UI" panose="020B0604030504040204" pitchFamily="50" charset="-128"/>
              </a:rPr>
              <a:t>年度）をもとに生命保険文化センターが作成</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注 </a:t>
            </a:r>
            <a:r>
              <a:rPr lang="en-US" altLang="ja-JP" sz="900" dirty="0">
                <a:latin typeface="Meiryo UI" panose="020B0604030504040204" pitchFamily="50" charset="-128"/>
                <a:ea typeface="Meiryo UI" panose="020B0604030504040204" pitchFamily="50" charset="-128"/>
              </a:rPr>
              <a:t>2020</a:t>
            </a:r>
            <a:r>
              <a:rPr lang="ja-JP" altLang="en-US" sz="900" dirty="0">
                <a:latin typeface="Meiryo UI" panose="020B0604030504040204" pitchFamily="50" charset="-128"/>
                <a:ea typeface="Meiryo UI" panose="020B0604030504040204" pitchFamily="50" charset="-128"/>
              </a:rPr>
              <a:t>年</a:t>
            </a:r>
            <a:r>
              <a:rPr lang="en-US" altLang="ja-JP" sz="900" dirty="0">
                <a:latin typeface="Meiryo UI" panose="020B0604030504040204" pitchFamily="50" charset="-128"/>
                <a:ea typeface="Meiryo UI" panose="020B0604030504040204" pitchFamily="50" charset="-128"/>
              </a:rPr>
              <a:t>4</a:t>
            </a:r>
            <a:r>
              <a:rPr lang="ja-JP" altLang="en-US" sz="900" dirty="0">
                <a:latin typeface="Meiryo UI" panose="020B0604030504040204" pitchFamily="50" charset="-128"/>
                <a:ea typeface="Meiryo UI" panose="020B0604030504040204" pitchFamily="50" charset="-128"/>
              </a:rPr>
              <a:t>月から「高等教育の修学支援新制度」の適用により、要件を満た</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す場合は授業料等の免除または減額。</a:t>
            </a:r>
          </a:p>
        </p:txBody>
      </p:sp>
      <p:sp>
        <p:nvSpPr>
          <p:cNvPr id="2" name="スライド番号プレースホルダー 1"/>
          <p:cNvSpPr>
            <a:spLocks noGrp="1"/>
          </p:cNvSpPr>
          <p:nvPr>
            <p:ph type="sldNum" sz="quarter" idx="12"/>
          </p:nvPr>
        </p:nvSpPr>
        <p:spPr/>
        <p:txBody>
          <a:bodyPr/>
          <a:lstStyle/>
          <a:p>
            <a:fld id="{7B76553B-32E2-D644-9CD0-56FDA882EB90}" type="slidenum">
              <a:rPr kumimoji="1" lang="ja-JP" altLang="en-US" smtClean="0"/>
              <a:t>7</a:t>
            </a:fld>
            <a:endParaRPr kumimoji="1" lang="ja-JP" altLang="en-US"/>
          </a:p>
        </p:txBody>
      </p:sp>
      <p:sp>
        <p:nvSpPr>
          <p:cNvPr id="3" name="正方形/長方形 2">
            <a:extLst>
              <a:ext uri="{FF2B5EF4-FFF2-40B4-BE49-F238E27FC236}">
                <a16:creationId xmlns:a16="http://schemas.microsoft.com/office/drawing/2014/main" id="{B5D2E1D6-5D2D-F7FA-3C50-5FE8958FB861}"/>
              </a:ext>
            </a:extLst>
          </p:cNvPr>
          <p:cNvSpPr/>
          <p:nvPr/>
        </p:nvSpPr>
        <p:spPr>
          <a:xfrm>
            <a:off x="3896290" y="-42890"/>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ひよう</a:t>
            </a:r>
            <a:endParaRPr kumimoji="1" lang="ja-JP" altLang="en-US" sz="1400" dirty="0">
              <a:solidFill>
                <a:schemeClr val="bg1"/>
              </a:solidFill>
            </a:endParaRPr>
          </a:p>
        </p:txBody>
      </p:sp>
      <p:sp>
        <p:nvSpPr>
          <p:cNvPr id="9" name="正方形/長方形 8">
            <a:extLst>
              <a:ext uri="{FF2B5EF4-FFF2-40B4-BE49-F238E27FC236}">
                <a16:creationId xmlns:a16="http://schemas.microsoft.com/office/drawing/2014/main" id="{71C07193-A9E5-6F02-90AD-DDE67303D473}"/>
              </a:ext>
            </a:extLst>
          </p:cNvPr>
          <p:cNvSpPr/>
          <p:nvPr/>
        </p:nvSpPr>
        <p:spPr>
          <a:xfrm>
            <a:off x="958705" y="2975484"/>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きょういくひ</a:t>
            </a:r>
            <a:endParaRPr kumimoji="1" lang="ja-JP" altLang="en-US" sz="1400" dirty="0">
              <a:solidFill>
                <a:schemeClr val="tx1"/>
              </a:solidFill>
            </a:endParaRPr>
          </a:p>
        </p:txBody>
      </p:sp>
      <p:sp>
        <p:nvSpPr>
          <p:cNvPr id="11" name="正方形/長方形 10">
            <a:extLst>
              <a:ext uri="{FF2B5EF4-FFF2-40B4-BE49-F238E27FC236}">
                <a16:creationId xmlns:a16="http://schemas.microsoft.com/office/drawing/2014/main" id="{1286392C-2EF5-DCF0-403F-2EE5EC97D359}"/>
              </a:ext>
            </a:extLst>
          </p:cNvPr>
          <p:cNvSpPr/>
          <p:nvPr/>
        </p:nvSpPr>
        <p:spPr>
          <a:xfrm>
            <a:off x="2784177" y="742586"/>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もんだい</a:t>
            </a:r>
            <a:endParaRPr lang="en-US" altLang="ja-JP" sz="1100" dirty="0">
              <a:solidFill>
                <a:schemeClr val="tx1"/>
              </a:solidFill>
              <a:latin typeface="BIZ UDPゴシック" panose="020B0400000000000000" pitchFamily="50" charset="-128"/>
              <a:ea typeface="BIZ UDPゴシック" panose="020B0400000000000000" pitchFamily="50" charset="-128"/>
            </a:endParaRPr>
          </a:p>
        </p:txBody>
      </p:sp>
      <p:sp>
        <p:nvSpPr>
          <p:cNvPr id="23" name="正方形/長方形 22">
            <a:extLst>
              <a:ext uri="{FF2B5EF4-FFF2-40B4-BE49-F238E27FC236}">
                <a16:creationId xmlns:a16="http://schemas.microsoft.com/office/drawing/2014/main" id="{EAE4911A-4126-FE0C-C13D-3AA3923007CF}"/>
              </a:ext>
            </a:extLst>
          </p:cNvPr>
          <p:cNvSpPr/>
          <p:nvPr/>
        </p:nvSpPr>
        <p:spPr>
          <a:xfrm>
            <a:off x="3602510" y="673514"/>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こ</a:t>
            </a:r>
            <a:endParaRPr kumimoji="1" lang="ja-JP" altLang="en-US" sz="1400" dirty="0">
              <a:solidFill>
                <a:schemeClr val="tx1"/>
              </a:solidFill>
            </a:endParaRPr>
          </a:p>
        </p:txBody>
      </p:sp>
      <p:sp>
        <p:nvSpPr>
          <p:cNvPr id="24" name="正方形/長方形 23">
            <a:extLst>
              <a:ext uri="{FF2B5EF4-FFF2-40B4-BE49-F238E27FC236}">
                <a16:creationId xmlns:a16="http://schemas.microsoft.com/office/drawing/2014/main" id="{A0E9B7AD-DCD7-A800-AF0F-00E54D58FE50}"/>
              </a:ext>
            </a:extLst>
          </p:cNvPr>
          <p:cNvSpPr/>
          <p:nvPr/>
        </p:nvSpPr>
        <p:spPr>
          <a:xfrm>
            <a:off x="4631675" y="688785"/>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ひとり</a:t>
            </a:r>
            <a:endParaRPr kumimoji="1" lang="ja-JP" altLang="en-US" sz="1400" dirty="0">
              <a:solidFill>
                <a:schemeClr val="tx1"/>
              </a:solidFill>
            </a:endParaRPr>
          </a:p>
        </p:txBody>
      </p:sp>
      <p:sp>
        <p:nvSpPr>
          <p:cNvPr id="25" name="正方形/長方形 24">
            <a:extLst>
              <a:ext uri="{FF2B5EF4-FFF2-40B4-BE49-F238E27FC236}">
                <a16:creationId xmlns:a16="http://schemas.microsoft.com/office/drawing/2014/main" id="{49AE5580-58F2-BB21-627B-9D7826F41514}"/>
              </a:ext>
            </a:extLst>
          </p:cNvPr>
          <p:cNvSpPr/>
          <p:nvPr/>
        </p:nvSpPr>
        <p:spPr>
          <a:xfrm>
            <a:off x="6775195" y="674930"/>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きょういくひ</a:t>
            </a:r>
            <a:endParaRPr kumimoji="1" lang="ja-JP" altLang="en-US" sz="1400" dirty="0">
              <a:solidFill>
                <a:schemeClr val="tx1"/>
              </a:solidFill>
            </a:endParaRPr>
          </a:p>
        </p:txBody>
      </p:sp>
      <p:sp>
        <p:nvSpPr>
          <p:cNvPr id="26" name="正方形/長方形 25">
            <a:extLst>
              <a:ext uri="{FF2B5EF4-FFF2-40B4-BE49-F238E27FC236}">
                <a16:creationId xmlns:a16="http://schemas.microsoft.com/office/drawing/2014/main" id="{B9E0B9C5-DE8B-54B8-86FF-F661703EF2DA}"/>
              </a:ext>
            </a:extLst>
          </p:cNvPr>
          <p:cNvSpPr/>
          <p:nvPr/>
        </p:nvSpPr>
        <p:spPr>
          <a:xfrm>
            <a:off x="2766189" y="2440328"/>
            <a:ext cx="109906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こた</a:t>
            </a:r>
            <a:endParaRPr lang="en-US" altLang="ja-JP" sz="1100" dirty="0">
              <a:solidFill>
                <a:schemeClr val="tx1"/>
              </a:solidFill>
              <a:latin typeface="BIZ UDPゴシック" panose="020B0400000000000000" pitchFamily="50" charset="-128"/>
              <a:ea typeface="BIZ UDPゴシック" panose="020B0400000000000000" pitchFamily="50" charset="-128"/>
            </a:endParaRPr>
          </a:p>
        </p:txBody>
      </p:sp>
      <p:sp>
        <p:nvSpPr>
          <p:cNvPr id="27" name="正方形/長方形 26">
            <a:extLst>
              <a:ext uri="{FF2B5EF4-FFF2-40B4-BE49-F238E27FC236}">
                <a16:creationId xmlns:a16="http://schemas.microsoft.com/office/drawing/2014/main" id="{B611EC9F-8F8B-06C4-CC38-7A9D8F10B86A}"/>
              </a:ext>
            </a:extLst>
          </p:cNvPr>
          <p:cNvSpPr/>
          <p:nvPr/>
        </p:nvSpPr>
        <p:spPr>
          <a:xfrm>
            <a:off x="6150979" y="2430510"/>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rgbClr val="FF0000"/>
                </a:solidFill>
                <a:latin typeface="BIZ UDPゴシック" panose="020B0400000000000000" pitchFamily="50" charset="-128"/>
                <a:ea typeface="BIZ UDPゴシック" panose="020B0400000000000000" pitchFamily="50" charset="-128"/>
              </a:rPr>
              <a:t>へいきん</a:t>
            </a:r>
            <a:endParaRPr kumimoji="1" lang="ja-JP" altLang="en-US" sz="1400" dirty="0">
              <a:solidFill>
                <a:srgbClr val="FF0000"/>
              </a:solidFill>
            </a:endParaRPr>
          </a:p>
        </p:txBody>
      </p:sp>
      <p:sp>
        <p:nvSpPr>
          <p:cNvPr id="28" name="正方形/長方形 27">
            <a:extLst>
              <a:ext uri="{FF2B5EF4-FFF2-40B4-BE49-F238E27FC236}">
                <a16:creationId xmlns:a16="http://schemas.microsoft.com/office/drawing/2014/main" id="{F95F311C-449F-396D-EDA3-342A1B53E278}"/>
              </a:ext>
            </a:extLst>
          </p:cNvPr>
          <p:cNvSpPr/>
          <p:nvPr/>
        </p:nvSpPr>
        <p:spPr>
          <a:xfrm>
            <a:off x="1774710" y="3396212"/>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bg1"/>
                </a:solidFill>
                <a:latin typeface="BIZ UDPゴシック" panose="020B0400000000000000" pitchFamily="50" charset="-128"/>
                <a:ea typeface="BIZ UDPゴシック" panose="020B0400000000000000" pitchFamily="50" charset="-128"/>
              </a:rPr>
              <a:t>こうりつ</a:t>
            </a:r>
            <a:endParaRPr kumimoji="1" lang="ja-JP" altLang="en-US" sz="900" dirty="0">
              <a:solidFill>
                <a:schemeClr val="bg1"/>
              </a:solidFill>
            </a:endParaRPr>
          </a:p>
        </p:txBody>
      </p:sp>
      <p:sp>
        <p:nvSpPr>
          <p:cNvPr id="29" name="正方形/長方形 28">
            <a:extLst>
              <a:ext uri="{FF2B5EF4-FFF2-40B4-BE49-F238E27FC236}">
                <a16:creationId xmlns:a16="http://schemas.microsoft.com/office/drawing/2014/main" id="{B41F9825-ED44-382C-DC84-81BA2A45DEDD}"/>
              </a:ext>
            </a:extLst>
          </p:cNvPr>
          <p:cNvSpPr/>
          <p:nvPr/>
        </p:nvSpPr>
        <p:spPr>
          <a:xfrm>
            <a:off x="3103907" y="3396154"/>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bg1"/>
                </a:solidFill>
                <a:latin typeface="BIZ UDPゴシック" panose="020B0400000000000000" pitchFamily="50" charset="-128"/>
                <a:ea typeface="BIZ UDPゴシック" panose="020B0400000000000000" pitchFamily="50" charset="-128"/>
              </a:rPr>
              <a:t>しりつ</a:t>
            </a:r>
            <a:endParaRPr kumimoji="1" lang="ja-JP" altLang="en-US" sz="900" dirty="0">
              <a:solidFill>
                <a:schemeClr val="bg1"/>
              </a:solidFill>
            </a:endParaRPr>
          </a:p>
        </p:txBody>
      </p:sp>
      <p:sp>
        <p:nvSpPr>
          <p:cNvPr id="30" name="正方形/長方形 29">
            <a:extLst>
              <a:ext uri="{FF2B5EF4-FFF2-40B4-BE49-F238E27FC236}">
                <a16:creationId xmlns:a16="http://schemas.microsoft.com/office/drawing/2014/main" id="{08C53119-E38D-3479-2553-0B73FA3914F5}"/>
              </a:ext>
            </a:extLst>
          </p:cNvPr>
          <p:cNvSpPr/>
          <p:nvPr/>
        </p:nvSpPr>
        <p:spPr>
          <a:xfrm>
            <a:off x="489818" y="3766926"/>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ようちえん</a:t>
            </a:r>
            <a:endParaRPr kumimoji="1" lang="ja-JP" altLang="en-US" sz="900" dirty="0">
              <a:solidFill>
                <a:schemeClr val="tx1"/>
              </a:solidFill>
            </a:endParaRPr>
          </a:p>
        </p:txBody>
      </p:sp>
      <p:sp>
        <p:nvSpPr>
          <p:cNvPr id="31" name="正方形/長方形 30">
            <a:extLst>
              <a:ext uri="{FF2B5EF4-FFF2-40B4-BE49-F238E27FC236}">
                <a16:creationId xmlns:a16="http://schemas.microsoft.com/office/drawing/2014/main" id="{D465F845-4008-A2C8-6C20-C395AA6616F4}"/>
              </a:ext>
            </a:extLst>
          </p:cNvPr>
          <p:cNvSpPr/>
          <p:nvPr/>
        </p:nvSpPr>
        <p:spPr>
          <a:xfrm>
            <a:off x="461965" y="4373993"/>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しょうがっこう</a:t>
            </a:r>
            <a:endParaRPr kumimoji="1" lang="ja-JP" altLang="en-US" sz="900" dirty="0">
              <a:solidFill>
                <a:schemeClr val="tx1"/>
              </a:solidFill>
            </a:endParaRPr>
          </a:p>
        </p:txBody>
      </p:sp>
      <p:sp>
        <p:nvSpPr>
          <p:cNvPr id="32" name="正方形/長方形 31">
            <a:extLst>
              <a:ext uri="{FF2B5EF4-FFF2-40B4-BE49-F238E27FC236}">
                <a16:creationId xmlns:a16="http://schemas.microsoft.com/office/drawing/2014/main" id="{50A4B8ED-9402-CB8E-B83E-FEAAAE54B934}"/>
              </a:ext>
            </a:extLst>
          </p:cNvPr>
          <p:cNvSpPr/>
          <p:nvPr/>
        </p:nvSpPr>
        <p:spPr>
          <a:xfrm>
            <a:off x="489818" y="4898029"/>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ちゅ</a:t>
            </a:r>
            <a:r>
              <a:rPr kumimoji="1" lang="ja-JP" altLang="en-US" sz="900" dirty="0">
                <a:solidFill>
                  <a:schemeClr val="tx1"/>
                </a:solidFill>
                <a:latin typeface="BIZ UDPゴシック" panose="020B0400000000000000" pitchFamily="50" charset="-128"/>
                <a:ea typeface="BIZ UDPゴシック" panose="020B0400000000000000" pitchFamily="50" charset="-128"/>
              </a:rPr>
              <a:t>うがっこう</a:t>
            </a:r>
            <a:endParaRPr kumimoji="1" lang="ja-JP" altLang="en-US" sz="900" dirty="0">
              <a:solidFill>
                <a:schemeClr val="tx1"/>
              </a:solidFill>
            </a:endParaRPr>
          </a:p>
        </p:txBody>
      </p:sp>
      <p:sp>
        <p:nvSpPr>
          <p:cNvPr id="33" name="正方形/長方形 32">
            <a:extLst>
              <a:ext uri="{FF2B5EF4-FFF2-40B4-BE49-F238E27FC236}">
                <a16:creationId xmlns:a16="http://schemas.microsoft.com/office/drawing/2014/main" id="{EC5EB573-5A8F-43A5-F192-215C57141C35}"/>
              </a:ext>
            </a:extLst>
          </p:cNvPr>
          <p:cNvSpPr/>
          <p:nvPr/>
        </p:nvSpPr>
        <p:spPr>
          <a:xfrm>
            <a:off x="476592" y="5436244"/>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こうとうがっこう</a:t>
            </a:r>
            <a:endParaRPr kumimoji="1" lang="ja-JP" altLang="en-US" sz="900" dirty="0">
              <a:solidFill>
                <a:schemeClr val="tx1"/>
              </a:solidFill>
            </a:endParaRPr>
          </a:p>
        </p:txBody>
      </p:sp>
      <p:sp>
        <p:nvSpPr>
          <p:cNvPr id="34" name="正方形/長方形 33">
            <a:extLst>
              <a:ext uri="{FF2B5EF4-FFF2-40B4-BE49-F238E27FC236}">
                <a16:creationId xmlns:a16="http://schemas.microsoft.com/office/drawing/2014/main" id="{EF827010-3802-3B1C-C2EC-57E68190A54E}"/>
              </a:ext>
            </a:extLst>
          </p:cNvPr>
          <p:cNvSpPr/>
          <p:nvPr/>
        </p:nvSpPr>
        <p:spPr>
          <a:xfrm>
            <a:off x="5006195" y="3746994"/>
            <a:ext cx="86561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だいがく</a:t>
            </a:r>
            <a:r>
              <a:rPr lang="ja-JP" altLang="en-US" sz="1100" dirty="0">
                <a:solidFill>
                  <a:schemeClr val="tx1"/>
                </a:solidFill>
                <a:latin typeface="BIZ UDPゴシック" panose="020B0400000000000000" pitchFamily="50" charset="-128"/>
                <a:ea typeface="BIZ UDPゴシック" panose="020B0400000000000000" pitchFamily="50" charset="-128"/>
              </a:rPr>
              <a:t>　　</a:t>
            </a:r>
            <a:endParaRPr kumimoji="1" lang="ja-JP" altLang="en-US" sz="1400" dirty="0">
              <a:solidFill>
                <a:schemeClr val="tx1"/>
              </a:solidFill>
            </a:endParaRPr>
          </a:p>
        </p:txBody>
      </p:sp>
      <p:sp>
        <p:nvSpPr>
          <p:cNvPr id="35" name="正方形/長方形 34">
            <a:extLst>
              <a:ext uri="{FF2B5EF4-FFF2-40B4-BE49-F238E27FC236}">
                <a16:creationId xmlns:a16="http://schemas.microsoft.com/office/drawing/2014/main" id="{BD7EA489-5B73-4F14-3217-C8F66DC55CCE}"/>
              </a:ext>
            </a:extLst>
          </p:cNvPr>
          <p:cNvSpPr/>
          <p:nvPr/>
        </p:nvSpPr>
        <p:spPr>
          <a:xfrm>
            <a:off x="4978028" y="4287806"/>
            <a:ext cx="86561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だいがく</a:t>
            </a:r>
            <a:r>
              <a:rPr lang="ja-JP" altLang="en-US" sz="1100" dirty="0">
                <a:solidFill>
                  <a:schemeClr val="tx1"/>
                </a:solidFill>
                <a:latin typeface="BIZ UDPゴシック" panose="020B0400000000000000" pitchFamily="50" charset="-128"/>
                <a:ea typeface="BIZ UDPゴシック" panose="020B0400000000000000" pitchFamily="50" charset="-128"/>
              </a:rPr>
              <a:t>　　</a:t>
            </a:r>
            <a:endParaRPr kumimoji="1" lang="ja-JP" altLang="en-US" sz="1400" dirty="0">
              <a:solidFill>
                <a:schemeClr val="tx1"/>
              </a:solidFill>
            </a:endParaRPr>
          </a:p>
        </p:txBody>
      </p:sp>
      <p:sp>
        <p:nvSpPr>
          <p:cNvPr id="36" name="正方形/長方形 35">
            <a:extLst>
              <a:ext uri="{FF2B5EF4-FFF2-40B4-BE49-F238E27FC236}">
                <a16:creationId xmlns:a16="http://schemas.microsoft.com/office/drawing/2014/main" id="{A005312D-9B97-BE2C-1DE5-0F912E04600F}"/>
              </a:ext>
            </a:extLst>
          </p:cNvPr>
          <p:cNvSpPr/>
          <p:nvPr/>
        </p:nvSpPr>
        <p:spPr>
          <a:xfrm>
            <a:off x="4978028" y="4818750"/>
            <a:ext cx="86561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だいがく</a:t>
            </a:r>
            <a:r>
              <a:rPr lang="ja-JP" altLang="en-US" sz="1100" dirty="0">
                <a:solidFill>
                  <a:schemeClr val="tx1"/>
                </a:solidFill>
                <a:latin typeface="BIZ UDPゴシック" panose="020B0400000000000000" pitchFamily="50" charset="-128"/>
                <a:ea typeface="BIZ UDPゴシック" panose="020B0400000000000000" pitchFamily="50" charset="-128"/>
              </a:rPr>
              <a:t>　　</a:t>
            </a:r>
            <a:endParaRPr kumimoji="1" lang="ja-JP" altLang="en-US" sz="1400" dirty="0">
              <a:solidFill>
                <a:schemeClr val="tx1"/>
              </a:solidFill>
            </a:endParaRPr>
          </a:p>
        </p:txBody>
      </p:sp>
      <p:sp>
        <p:nvSpPr>
          <p:cNvPr id="37" name="正方形/長方形 36">
            <a:extLst>
              <a:ext uri="{FF2B5EF4-FFF2-40B4-BE49-F238E27FC236}">
                <a16:creationId xmlns:a16="http://schemas.microsoft.com/office/drawing/2014/main" id="{A264581A-46DA-2ADF-B3AD-0AEA5C1BC137}"/>
              </a:ext>
            </a:extLst>
          </p:cNvPr>
          <p:cNvSpPr/>
          <p:nvPr/>
        </p:nvSpPr>
        <p:spPr>
          <a:xfrm>
            <a:off x="4675381" y="5365452"/>
            <a:ext cx="144502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たんきだいがく　</a:t>
            </a:r>
            <a:endParaRPr kumimoji="1" lang="ja-JP" altLang="en-US" sz="900" dirty="0">
              <a:solidFill>
                <a:schemeClr val="tx1"/>
              </a:solidFill>
            </a:endParaRPr>
          </a:p>
        </p:txBody>
      </p:sp>
      <p:sp>
        <p:nvSpPr>
          <p:cNvPr id="38" name="正方形/長方形 37">
            <a:extLst>
              <a:ext uri="{FF2B5EF4-FFF2-40B4-BE49-F238E27FC236}">
                <a16:creationId xmlns:a16="http://schemas.microsoft.com/office/drawing/2014/main" id="{8388D46C-69FE-2078-479F-6F777173527C}"/>
              </a:ext>
            </a:extLst>
          </p:cNvPr>
          <p:cNvSpPr/>
          <p:nvPr/>
        </p:nvSpPr>
        <p:spPr>
          <a:xfrm>
            <a:off x="6091688" y="3393923"/>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bg1"/>
                </a:solidFill>
                <a:latin typeface="BIZ UDPゴシック" panose="020B0400000000000000" pitchFamily="50" charset="-128"/>
                <a:ea typeface="BIZ UDPゴシック" panose="020B0400000000000000" pitchFamily="50" charset="-128"/>
              </a:rPr>
              <a:t>こうりつ</a:t>
            </a:r>
            <a:endParaRPr kumimoji="1" lang="ja-JP" altLang="en-US" sz="900" dirty="0">
              <a:solidFill>
                <a:schemeClr val="bg1"/>
              </a:solidFill>
            </a:endParaRPr>
          </a:p>
        </p:txBody>
      </p:sp>
      <p:sp>
        <p:nvSpPr>
          <p:cNvPr id="39" name="正方形/長方形 38">
            <a:extLst>
              <a:ext uri="{FF2B5EF4-FFF2-40B4-BE49-F238E27FC236}">
                <a16:creationId xmlns:a16="http://schemas.microsoft.com/office/drawing/2014/main" id="{9ADA3FB9-6EEF-70BE-E063-6C7568CC7476}"/>
              </a:ext>
            </a:extLst>
          </p:cNvPr>
          <p:cNvSpPr/>
          <p:nvPr/>
        </p:nvSpPr>
        <p:spPr>
          <a:xfrm>
            <a:off x="7331081" y="3393865"/>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bg1"/>
                </a:solidFill>
                <a:latin typeface="BIZ UDPゴシック" panose="020B0400000000000000" pitchFamily="50" charset="-128"/>
                <a:ea typeface="BIZ UDPゴシック" panose="020B0400000000000000" pitchFamily="50" charset="-128"/>
              </a:rPr>
              <a:t>しりつ</a:t>
            </a:r>
            <a:endParaRPr kumimoji="1" lang="ja-JP" altLang="en-US" sz="900" dirty="0">
              <a:solidFill>
                <a:schemeClr val="bg1"/>
              </a:solidFill>
            </a:endParaRPr>
          </a:p>
        </p:txBody>
      </p:sp>
      <p:sp>
        <p:nvSpPr>
          <p:cNvPr id="40" name="正方形/長方形 39">
            <a:extLst>
              <a:ext uri="{FF2B5EF4-FFF2-40B4-BE49-F238E27FC236}">
                <a16:creationId xmlns:a16="http://schemas.microsoft.com/office/drawing/2014/main" id="{47A0BDA4-CC41-4DF7-62A7-117FE53CFCD1}"/>
              </a:ext>
            </a:extLst>
          </p:cNvPr>
          <p:cNvSpPr/>
          <p:nvPr/>
        </p:nvSpPr>
        <p:spPr>
          <a:xfrm>
            <a:off x="5440703" y="4115655"/>
            <a:ext cx="86561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ぶんけい</a:t>
            </a:r>
            <a:r>
              <a:rPr lang="ja-JP" altLang="en-US" sz="900" dirty="0">
                <a:solidFill>
                  <a:schemeClr val="tx1"/>
                </a:solidFill>
                <a:latin typeface="BIZ UDPゴシック" panose="020B0400000000000000" pitchFamily="50" charset="-128"/>
                <a:ea typeface="BIZ UDPゴシック" panose="020B0400000000000000" pitchFamily="50" charset="-128"/>
              </a:rPr>
              <a:t>　</a:t>
            </a:r>
            <a:endParaRPr kumimoji="1" lang="ja-JP" altLang="en-US" sz="1050" dirty="0">
              <a:solidFill>
                <a:schemeClr val="tx1"/>
              </a:solidFill>
            </a:endParaRPr>
          </a:p>
        </p:txBody>
      </p:sp>
      <p:sp>
        <p:nvSpPr>
          <p:cNvPr id="41" name="正方形/長方形 40">
            <a:extLst>
              <a:ext uri="{FF2B5EF4-FFF2-40B4-BE49-F238E27FC236}">
                <a16:creationId xmlns:a16="http://schemas.microsoft.com/office/drawing/2014/main" id="{E6AD2D25-E620-50C3-B1E3-ABAB70D9C4D1}"/>
              </a:ext>
            </a:extLst>
          </p:cNvPr>
          <p:cNvSpPr/>
          <p:nvPr/>
        </p:nvSpPr>
        <p:spPr>
          <a:xfrm>
            <a:off x="5389762" y="4666743"/>
            <a:ext cx="86561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りけい</a:t>
            </a:r>
            <a:r>
              <a:rPr lang="ja-JP" altLang="en-US" sz="1100" dirty="0">
                <a:solidFill>
                  <a:schemeClr val="tx1"/>
                </a:solidFill>
                <a:latin typeface="BIZ UDPゴシック" panose="020B0400000000000000" pitchFamily="50" charset="-128"/>
                <a:ea typeface="BIZ UDPゴシック" panose="020B0400000000000000" pitchFamily="50" charset="-128"/>
              </a:rPr>
              <a:t>　</a:t>
            </a:r>
            <a:endParaRPr kumimoji="1" lang="ja-JP" altLang="en-US" sz="1400" dirty="0">
              <a:solidFill>
                <a:schemeClr val="tx1"/>
              </a:solidFill>
            </a:endParaRPr>
          </a:p>
        </p:txBody>
      </p:sp>
      <p:sp>
        <p:nvSpPr>
          <p:cNvPr id="42" name="正方形/長方形 41">
            <a:extLst>
              <a:ext uri="{FF2B5EF4-FFF2-40B4-BE49-F238E27FC236}">
                <a16:creationId xmlns:a16="http://schemas.microsoft.com/office/drawing/2014/main" id="{05BF9BBC-3229-9E5B-2367-A949B46C6035}"/>
              </a:ext>
            </a:extLst>
          </p:cNvPr>
          <p:cNvSpPr/>
          <p:nvPr/>
        </p:nvSpPr>
        <p:spPr>
          <a:xfrm>
            <a:off x="5389762" y="5190029"/>
            <a:ext cx="104497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いしけい</a:t>
            </a:r>
            <a:r>
              <a:rPr lang="ja-JP" altLang="en-US" sz="900" dirty="0">
                <a:solidFill>
                  <a:schemeClr val="tx1"/>
                </a:solidFill>
                <a:latin typeface="BIZ UDPゴシック" panose="020B0400000000000000" pitchFamily="50" charset="-128"/>
                <a:ea typeface="BIZ UDPゴシック" panose="020B0400000000000000" pitchFamily="50" charset="-128"/>
              </a:rPr>
              <a:t>　</a:t>
            </a:r>
            <a:endParaRPr kumimoji="1" lang="ja-JP" altLang="en-US" sz="1050" dirty="0">
              <a:solidFill>
                <a:schemeClr val="tx1"/>
              </a:solidFill>
            </a:endParaRPr>
          </a:p>
        </p:txBody>
      </p:sp>
      <p:sp>
        <p:nvSpPr>
          <p:cNvPr id="43" name="正方形/長方形 42">
            <a:extLst>
              <a:ext uri="{FF2B5EF4-FFF2-40B4-BE49-F238E27FC236}">
                <a16:creationId xmlns:a16="http://schemas.microsoft.com/office/drawing/2014/main" id="{32D9BC75-C89B-8017-BB2A-FCF2E2B850D3}"/>
              </a:ext>
            </a:extLst>
          </p:cNvPr>
          <p:cNvSpPr/>
          <p:nvPr/>
        </p:nvSpPr>
        <p:spPr>
          <a:xfrm>
            <a:off x="2979870" y="1611369"/>
            <a:ext cx="146292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ようちえん</a:t>
            </a:r>
            <a:endParaRPr lang="en-US" altLang="ja-JP" sz="800" dirty="0">
              <a:solidFill>
                <a:schemeClr val="tx1"/>
              </a:solidFill>
              <a:latin typeface="BIZ UDPゴシック" panose="020B0400000000000000" pitchFamily="50" charset="-128"/>
              <a:ea typeface="BIZ UDPゴシック" panose="020B0400000000000000" pitchFamily="50" charset="-128"/>
            </a:endParaRPr>
          </a:p>
        </p:txBody>
      </p:sp>
      <p:sp>
        <p:nvSpPr>
          <p:cNvPr id="44" name="正方形/長方形 43">
            <a:extLst>
              <a:ext uri="{FF2B5EF4-FFF2-40B4-BE49-F238E27FC236}">
                <a16:creationId xmlns:a16="http://schemas.microsoft.com/office/drawing/2014/main" id="{919E5CC0-452D-61CF-3136-A32CD30B3A2A}"/>
              </a:ext>
            </a:extLst>
          </p:cNvPr>
          <p:cNvSpPr/>
          <p:nvPr/>
        </p:nvSpPr>
        <p:spPr>
          <a:xfrm>
            <a:off x="3682783" y="1612532"/>
            <a:ext cx="146292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こうこう　こうりつ</a:t>
            </a:r>
            <a:endParaRPr lang="en-US" altLang="ja-JP" sz="800" dirty="0">
              <a:solidFill>
                <a:schemeClr val="tx1"/>
              </a:solidFill>
              <a:latin typeface="BIZ UDPゴシック" panose="020B0400000000000000" pitchFamily="50" charset="-128"/>
              <a:ea typeface="BIZ UDPゴシック" panose="020B0400000000000000" pitchFamily="50" charset="-128"/>
            </a:endParaRPr>
          </a:p>
        </p:txBody>
      </p:sp>
      <p:sp>
        <p:nvSpPr>
          <p:cNvPr id="45" name="正方形/長方形 44">
            <a:extLst>
              <a:ext uri="{FF2B5EF4-FFF2-40B4-BE49-F238E27FC236}">
                <a16:creationId xmlns:a16="http://schemas.microsoft.com/office/drawing/2014/main" id="{68E5C7FB-C1F0-3BBD-828D-1EC65E24B4B2}"/>
              </a:ext>
            </a:extLst>
          </p:cNvPr>
          <p:cNvSpPr/>
          <p:nvPr/>
        </p:nvSpPr>
        <p:spPr>
          <a:xfrm>
            <a:off x="4307845" y="1621333"/>
            <a:ext cx="146292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、だいがく</a:t>
            </a:r>
            <a:endParaRPr lang="en-US" altLang="ja-JP" sz="800" dirty="0">
              <a:solidFill>
                <a:schemeClr val="tx1"/>
              </a:solidFill>
              <a:latin typeface="BIZ UDPゴシック" panose="020B0400000000000000" pitchFamily="50" charset="-128"/>
              <a:ea typeface="BIZ UDPゴシック" panose="020B0400000000000000" pitchFamily="50" charset="-128"/>
            </a:endParaRPr>
          </a:p>
        </p:txBody>
      </p:sp>
      <p:sp>
        <p:nvSpPr>
          <p:cNvPr id="46" name="正方形/長方形 45">
            <a:extLst>
              <a:ext uri="{FF2B5EF4-FFF2-40B4-BE49-F238E27FC236}">
                <a16:creationId xmlns:a16="http://schemas.microsoft.com/office/drawing/2014/main" id="{3DBE92E0-328E-4A60-2842-CEF3295E6985}"/>
              </a:ext>
            </a:extLst>
          </p:cNvPr>
          <p:cNvSpPr/>
          <p:nvPr/>
        </p:nvSpPr>
        <p:spPr>
          <a:xfrm>
            <a:off x="4874538" y="1628007"/>
            <a:ext cx="150562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しりつぶんけい　　　　</a:t>
            </a:r>
            <a:endParaRPr lang="en-US" altLang="ja-JP" sz="800" dirty="0">
              <a:solidFill>
                <a:schemeClr val="tx1"/>
              </a:solidFill>
              <a:latin typeface="BIZ UDPゴシック" panose="020B0400000000000000" pitchFamily="50" charset="-128"/>
              <a:ea typeface="BIZ UDPゴシック" panose="020B0400000000000000" pitchFamily="50" charset="-128"/>
            </a:endParaRPr>
          </a:p>
        </p:txBody>
      </p:sp>
      <p:sp>
        <p:nvSpPr>
          <p:cNvPr id="47" name="正方形/長方形 46">
            <a:extLst>
              <a:ext uri="{FF2B5EF4-FFF2-40B4-BE49-F238E27FC236}">
                <a16:creationId xmlns:a16="http://schemas.microsoft.com/office/drawing/2014/main" id="{35B39F80-BDCE-997C-4459-10F36F030C1B}"/>
              </a:ext>
            </a:extLst>
          </p:cNvPr>
          <p:cNvSpPr/>
          <p:nvPr/>
        </p:nvSpPr>
        <p:spPr>
          <a:xfrm>
            <a:off x="5414893" y="1620668"/>
            <a:ext cx="146292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ばあい</a:t>
            </a:r>
            <a:endParaRPr lang="en-US" altLang="ja-JP" sz="800" dirty="0">
              <a:solidFill>
                <a:schemeClr val="tx1"/>
              </a:solidFill>
              <a:latin typeface="BIZ UDPゴシック" panose="020B0400000000000000" pitchFamily="50" charset="-128"/>
              <a:ea typeface="BIZ UDPゴシック" panose="020B0400000000000000" pitchFamily="50" charset="-128"/>
            </a:endParaRPr>
          </a:p>
        </p:txBody>
      </p:sp>
      <p:sp>
        <p:nvSpPr>
          <p:cNvPr id="48" name="正方形/長方形 47">
            <a:extLst>
              <a:ext uri="{FF2B5EF4-FFF2-40B4-BE49-F238E27FC236}">
                <a16:creationId xmlns:a16="http://schemas.microsoft.com/office/drawing/2014/main" id="{06D645E4-B718-D10E-A3FA-49CB235B6172}"/>
              </a:ext>
            </a:extLst>
          </p:cNvPr>
          <p:cNvSpPr/>
          <p:nvPr/>
        </p:nvSpPr>
        <p:spPr>
          <a:xfrm>
            <a:off x="6351160" y="1620003"/>
            <a:ext cx="146292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じゅぎょうりょうなど</a:t>
            </a:r>
            <a:endParaRPr lang="en-US" altLang="ja-JP" sz="800" dirty="0">
              <a:solidFill>
                <a:schemeClr val="tx1"/>
              </a:solidFill>
              <a:latin typeface="BIZ UDPゴシック" panose="020B0400000000000000" pitchFamily="50" charset="-128"/>
              <a:ea typeface="BIZ UDPゴシック" panose="020B0400000000000000" pitchFamily="50" charset="-128"/>
            </a:endParaRPr>
          </a:p>
        </p:txBody>
      </p:sp>
      <p:sp>
        <p:nvSpPr>
          <p:cNvPr id="49" name="正方形/長方形 48">
            <a:extLst>
              <a:ext uri="{FF2B5EF4-FFF2-40B4-BE49-F238E27FC236}">
                <a16:creationId xmlns:a16="http://schemas.microsoft.com/office/drawing/2014/main" id="{0B39B94F-AF77-7795-F5E0-3C3987A8C9A0}"/>
              </a:ext>
            </a:extLst>
          </p:cNvPr>
          <p:cNvSpPr/>
          <p:nvPr/>
        </p:nvSpPr>
        <p:spPr>
          <a:xfrm>
            <a:off x="7331081" y="1620668"/>
            <a:ext cx="146292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ひようふたん　ばあい</a:t>
            </a:r>
            <a:endParaRPr lang="en-US" altLang="ja-JP" sz="800" dirty="0">
              <a:solidFill>
                <a:schemeClr val="tx1"/>
              </a:solidFill>
              <a:latin typeface="BIZ UDPゴシック" panose="020B0400000000000000" pitchFamily="50" charset="-128"/>
              <a:ea typeface="BIZ UDPゴシック" panose="020B0400000000000000" pitchFamily="50" charset="-128"/>
            </a:endParaRPr>
          </a:p>
        </p:txBody>
      </p:sp>
      <p:sp>
        <p:nvSpPr>
          <p:cNvPr id="50" name="正方形/長方形 49">
            <a:extLst>
              <a:ext uri="{FF2B5EF4-FFF2-40B4-BE49-F238E27FC236}">
                <a16:creationId xmlns:a16="http://schemas.microsoft.com/office/drawing/2014/main" id="{3F8A7020-AD1E-2C7C-8FD2-B585E04D3AC3}"/>
              </a:ext>
            </a:extLst>
          </p:cNvPr>
          <p:cNvSpPr/>
          <p:nvPr/>
        </p:nvSpPr>
        <p:spPr>
          <a:xfrm>
            <a:off x="5717795" y="1612532"/>
            <a:ext cx="146292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ちゅう</a:t>
            </a:r>
            <a:endParaRPr lang="en-US" altLang="ja-JP" sz="800" dirty="0">
              <a:solidFill>
                <a:schemeClr val="tx1"/>
              </a:solidFill>
              <a:latin typeface="BIZ UDPゴシック" panose="020B0400000000000000" pitchFamily="50" charset="-128"/>
              <a:ea typeface="BIZ UDPゴシック" panose="020B0400000000000000" pitchFamily="50" charset="-128"/>
            </a:endParaRPr>
          </a:p>
        </p:txBody>
      </p:sp>
      <p:sp>
        <p:nvSpPr>
          <p:cNvPr id="51" name="正方形/長方形 50">
            <a:extLst>
              <a:ext uri="{FF2B5EF4-FFF2-40B4-BE49-F238E27FC236}">
                <a16:creationId xmlns:a16="http://schemas.microsoft.com/office/drawing/2014/main" id="{29E7F0F0-0D2C-E02F-1DDB-4A9F90AB6C5B}"/>
              </a:ext>
            </a:extLst>
          </p:cNvPr>
          <p:cNvSpPr/>
          <p:nvPr/>
        </p:nvSpPr>
        <p:spPr>
          <a:xfrm>
            <a:off x="2523250" y="1612532"/>
            <a:ext cx="146292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ちゅう</a:t>
            </a:r>
            <a:endParaRPr lang="en-US" altLang="ja-JP" sz="800" dirty="0">
              <a:solidFill>
                <a:schemeClr val="tx1"/>
              </a:solidFill>
              <a:latin typeface="BIZ UDPゴシック" panose="020B0400000000000000" pitchFamily="50" charset="-128"/>
              <a:ea typeface="BIZ UDPゴシック" panose="020B0400000000000000" pitchFamily="50" charset="-128"/>
            </a:endParaRPr>
          </a:p>
        </p:txBody>
      </p:sp>
      <p:sp>
        <p:nvSpPr>
          <p:cNvPr id="52" name="正方形/長方形 51">
            <a:extLst>
              <a:ext uri="{FF2B5EF4-FFF2-40B4-BE49-F238E27FC236}">
                <a16:creationId xmlns:a16="http://schemas.microsoft.com/office/drawing/2014/main" id="{789AD3B0-02B7-BEBD-5506-7C1CFA622A8F}"/>
              </a:ext>
            </a:extLst>
          </p:cNvPr>
          <p:cNvSpPr/>
          <p:nvPr/>
        </p:nvSpPr>
        <p:spPr>
          <a:xfrm>
            <a:off x="427341" y="4222620"/>
            <a:ext cx="146292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ねんかん</a:t>
            </a:r>
            <a:endParaRPr lang="en-US" altLang="ja-JP" sz="800" dirty="0">
              <a:solidFill>
                <a:schemeClr val="tx1"/>
              </a:solidFill>
              <a:latin typeface="BIZ UDPゴシック" panose="020B0400000000000000" pitchFamily="50" charset="-128"/>
              <a:ea typeface="BIZ UDPゴシック" panose="020B0400000000000000" pitchFamily="50" charset="-128"/>
            </a:endParaRPr>
          </a:p>
        </p:txBody>
      </p:sp>
      <p:sp>
        <p:nvSpPr>
          <p:cNvPr id="53" name="正方形/長方形 52">
            <a:extLst>
              <a:ext uri="{FF2B5EF4-FFF2-40B4-BE49-F238E27FC236}">
                <a16:creationId xmlns:a16="http://schemas.microsoft.com/office/drawing/2014/main" id="{D78C5C17-83F6-3696-9964-FC7485E82CF2}"/>
              </a:ext>
            </a:extLst>
          </p:cNvPr>
          <p:cNvSpPr/>
          <p:nvPr/>
        </p:nvSpPr>
        <p:spPr>
          <a:xfrm>
            <a:off x="4728228" y="5822792"/>
            <a:ext cx="146292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ねんかん</a:t>
            </a:r>
            <a:endParaRPr lang="en-US" altLang="ja-JP" sz="800" dirty="0">
              <a:solidFill>
                <a:schemeClr val="tx1"/>
              </a:solidFill>
              <a:latin typeface="BIZ UDPゴシック" panose="020B0400000000000000" pitchFamily="50" charset="-128"/>
              <a:ea typeface="BIZ UDPゴシック" panose="020B0400000000000000" pitchFamily="50" charset="-128"/>
            </a:endParaRPr>
          </a:p>
        </p:txBody>
      </p:sp>
      <p:pic>
        <p:nvPicPr>
          <p:cNvPr id="55" name="図 54">
            <a:extLst>
              <a:ext uri="{FF2B5EF4-FFF2-40B4-BE49-F238E27FC236}">
                <a16:creationId xmlns:a16="http://schemas.microsoft.com/office/drawing/2014/main" id="{A5FF9109-0820-8F8B-E8E5-60BCED123F0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632" y="435848"/>
            <a:ext cx="2933824" cy="2245818"/>
          </a:xfrm>
          <a:prstGeom prst="rect">
            <a:avLst/>
          </a:prstGeom>
        </p:spPr>
      </p:pic>
    </p:spTree>
    <p:extLst>
      <p:ext uri="{BB962C8B-B14F-4D97-AF65-F5344CB8AC3E}">
        <p14:creationId xmlns:p14="http://schemas.microsoft.com/office/powerpoint/2010/main" val="2562888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fade">
                                      <p:cBhvr>
                                        <p:cTn id="10" dur="500"/>
                                        <p:tgtEl>
                                          <p:spTgt spid="55"/>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fade">
                                      <p:cBhvr>
                                        <p:cTn id="28" dur="500"/>
                                        <p:tgtEl>
                                          <p:spTgt spid="5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fade">
                                      <p:cBhvr>
                                        <p:cTn id="31" dur="500"/>
                                        <p:tgtEl>
                                          <p:spTgt spid="4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4"/>
                                        </p:tgtEl>
                                        <p:attrNameLst>
                                          <p:attrName>style.visibility</p:attrName>
                                        </p:attrNameLst>
                                      </p:cBhvr>
                                      <p:to>
                                        <p:strVal val="visible"/>
                                      </p:to>
                                    </p:set>
                                    <p:animEffect transition="in" filter="fade">
                                      <p:cBhvr>
                                        <p:cTn id="34" dur="500"/>
                                        <p:tgtEl>
                                          <p:spTgt spid="4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fade">
                                      <p:cBhvr>
                                        <p:cTn id="37" dur="500"/>
                                        <p:tgtEl>
                                          <p:spTgt spid="4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6"/>
                                        </p:tgtEl>
                                        <p:attrNameLst>
                                          <p:attrName>style.visibility</p:attrName>
                                        </p:attrNameLst>
                                      </p:cBhvr>
                                      <p:to>
                                        <p:strVal val="visible"/>
                                      </p:to>
                                    </p:set>
                                    <p:animEffect transition="in" filter="fade">
                                      <p:cBhvr>
                                        <p:cTn id="40" dur="500"/>
                                        <p:tgtEl>
                                          <p:spTgt spid="4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50"/>
                                        </p:tgtEl>
                                        <p:attrNameLst>
                                          <p:attrName>style.visibility</p:attrName>
                                        </p:attrNameLst>
                                      </p:cBhvr>
                                      <p:to>
                                        <p:strVal val="visible"/>
                                      </p:to>
                                    </p:set>
                                    <p:animEffect transition="in" filter="fade">
                                      <p:cBhvr>
                                        <p:cTn id="43" dur="500"/>
                                        <p:tgtEl>
                                          <p:spTgt spid="50"/>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8"/>
                                        </p:tgtEl>
                                        <p:attrNameLst>
                                          <p:attrName>style.visibility</p:attrName>
                                        </p:attrNameLst>
                                      </p:cBhvr>
                                      <p:to>
                                        <p:strVal val="visible"/>
                                      </p:to>
                                    </p:set>
                                    <p:animEffect transition="in" filter="fade">
                                      <p:cBhvr>
                                        <p:cTn id="46" dur="500"/>
                                        <p:tgtEl>
                                          <p:spTgt spid="48"/>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fade">
                                      <p:cBhvr>
                                        <p:cTn id="49" dur="500"/>
                                        <p:tgtEl>
                                          <p:spTgt spid="49"/>
                                        </p:tgtEl>
                                      </p:cBhvr>
                                    </p:animEffect>
                                  </p:childTnLst>
                                </p:cTn>
                              </p:par>
                              <p:par>
                                <p:cTn id="50" presetID="10" presetClass="entr" presetSubtype="0" fill="hold" nodeType="with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fade">
                                      <p:cBhvr>
                                        <p:cTn id="52" dur="500"/>
                                        <p:tgtEl>
                                          <p:spTgt spid="5"/>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47"/>
                                        </p:tgtEl>
                                        <p:attrNameLst>
                                          <p:attrName>style.visibility</p:attrName>
                                        </p:attrNameLst>
                                      </p:cBhvr>
                                      <p:to>
                                        <p:strVal val="visible"/>
                                      </p:to>
                                    </p:set>
                                    <p:animEffect transition="in" filter="fade">
                                      <p:cBhvr>
                                        <p:cTn id="55" dur="500"/>
                                        <p:tgtEl>
                                          <p:spTgt spid="47"/>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fade">
                                      <p:cBhvr>
                                        <p:cTn id="60" dur="500"/>
                                        <p:tgtEl>
                                          <p:spTgt spid="26"/>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500"/>
                                        <p:tgtEl>
                                          <p:spTgt spid="27"/>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fade">
                                      <p:cBhvr>
                                        <p:cTn id="66" dur="500"/>
                                        <p:tgtEl>
                                          <p:spTgt spid="14"/>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500"/>
                                        <p:tgtEl>
                                          <p:spTgt spid="28"/>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fade">
                                      <p:cBhvr>
                                        <p:cTn id="72" dur="500"/>
                                        <p:tgtEl>
                                          <p:spTgt spid="29"/>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16"/>
                                        </p:tgtEl>
                                        <p:attrNameLst>
                                          <p:attrName>style.visibility</p:attrName>
                                        </p:attrNameLst>
                                      </p:cBhvr>
                                      <p:to>
                                        <p:strVal val="visible"/>
                                      </p:to>
                                    </p:set>
                                    <p:animEffect transition="in" filter="fade">
                                      <p:cBhvr>
                                        <p:cTn id="77" dur="500"/>
                                        <p:tgtEl>
                                          <p:spTgt spid="16"/>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32"/>
                                        </p:tgtEl>
                                        <p:attrNameLst>
                                          <p:attrName>style.visibility</p:attrName>
                                        </p:attrNameLst>
                                      </p:cBhvr>
                                      <p:to>
                                        <p:strVal val="visible"/>
                                      </p:to>
                                    </p:set>
                                    <p:animEffect transition="in" filter="fade">
                                      <p:cBhvr>
                                        <p:cTn id="80" dur="500"/>
                                        <p:tgtEl>
                                          <p:spTgt spid="32"/>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31"/>
                                        </p:tgtEl>
                                        <p:attrNameLst>
                                          <p:attrName>style.visibility</p:attrName>
                                        </p:attrNameLst>
                                      </p:cBhvr>
                                      <p:to>
                                        <p:strVal val="visible"/>
                                      </p:to>
                                    </p:set>
                                    <p:animEffect transition="in" filter="fade">
                                      <p:cBhvr>
                                        <p:cTn id="83" dur="500"/>
                                        <p:tgtEl>
                                          <p:spTgt spid="31"/>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33"/>
                                        </p:tgtEl>
                                        <p:attrNameLst>
                                          <p:attrName>style.visibility</p:attrName>
                                        </p:attrNameLst>
                                      </p:cBhvr>
                                      <p:to>
                                        <p:strVal val="visible"/>
                                      </p:to>
                                    </p:set>
                                    <p:animEffect transition="in" filter="fade">
                                      <p:cBhvr>
                                        <p:cTn id="86" dur="500"/>
                                        <p:tgtEl>
                                          <p:spTgt spid="33"/>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500"/>
                                        <p:tgtEl>
                                          <p:spTgt spid="30"/>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fade">
                                      <p:cBhvr>
                                        <p:cTn id="95" dur="500"/>
                                        <p:tgtEl>
                                          <p:spTgt spid="34"/>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40"/>
                                        </p:tgtEl>
                                        <p:attrNameLst>
                                          <p:attrName>style.visibility</p:attrName>
                                        </p:attrNameLst>
                                      </p:cBhvr>
                                      <p:to>
                                        <p:strVal val="visible"/>
                                      </p:to>
                                    </p:set>
                                    <p:animEffect transition="in" filter="fade">
                                      <p:cBhvr>
                                        <p:cTn id="98" dur="500"/>
                                        <p:tgtEl>
                                          <p:spTgt spid="40"/>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35"/>
                                        </p:tgtEl>
                                        <p:attrNameLst>
                                          <p:attrName>style.visibility</p:attrName>
                                        </p:attrNameLst>
                                      </p:cBhvr>
                                      <p:to>
                                        <p:strVal val="visible"/>
                                      </p:to>
                                    </p:set>
                                    <p:animEffect transition="in" filter="fade">
                                      <p:cBhvr>
                                        <p:cTn id="101" dur="500"/>
                                        <p:tgtEl>
                                          <p:spTgt spid="35"/>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41"/>
                                        </p:tgtEl>
                                        <p:attrNameLst>
                                          <p:attrName>style.visibility</p:attrName>
                                        </p:attrNameLst>
                                      </p:cBhvr>
                                      <p:to>
                                        <p:strVal val="visible"/>
                                      </p:to>
                                    </p:set>
                                    <p:animEffect transition="in" filter="fade">
                                      <p:cBhvr>
                                        <p:cTn id="104" dur="500"/>
                                        <p:tgtEl>
                                          <p:spTgt spid="41"/>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Effect transition="in" filter="fade">
                                      <p:cBhvr>
                                        <p:cTn id="107" dur="500"/>
                                        <p:tgtEl>
                                          <p:spTgt spid="36"/>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42"/>
                                        </p:tgtEl>
                                        <p:attrNameLst>
                                          <p:attrName>style.visibility</p:attrName>
                                        </p:attrNameLst>
                                      </p:cBhvr>
                                      <p:to>
                                        <p:strVal val="visible"/>
                                      </p:to>
                                    </p:set>
                                    <p:animEffect transition="in" filter="fade">
                                      <p:cBhvr>
                                        <p:cTn id="110" dur="500"/>
                                        <p:tgtEl>
                                          <p:spTgt spid="42"/>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37"/>
                                        </p:tgtEl>
                                        <p:attrNameLst>
                                          <p:attrName>style.visibility</p:attrName>
                                        </p:attrNameLst>
                                      </p:cBhvr>
                                      <p:to>
                                        <p:strVal val="visible"/>
                                      </p:to>
                                    </p:set>
                                    <p:animEffect transition="in" filter="fade">
                                      <p:cBhvr>
                                        <p:cTn id="113" dur="500"/>
                                        <p:tgtEl>
                                          <p:spTgt spid="37"/>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53"/>
                                        </p:tgtEl>
                                        <p:attrNameLst>
                                          <p:attrName>style.visibility</p:attrName>
                                        </p:attrNameLst>
                                      </p:cBhvr>
                                      <p:to>
                                        <p:strVal val="visible"/>
                                      </p:to>
                                    </p:set>
                                    <p:animEffect transition="in" filter="fade">
                                      <p:cBhvr>
                                        <p:cTn id="116" dur="500"/>
                                        <p:tgtEl>
                                          <p:spTgt spid="53"/>
                                        </p:tgtEl>
                                      </p:cBhvr>
                                    </p:animEffect>
                                  </p:childTnLst>
                                </p:cTn>
                              </p:par>
                              <p:par>
                                <p:cTn id="117" presetID="10" presetClass="entr" presetSubtype="0" fill="hold" nodeType="withEffect">
                                  <p:stCondLst>
                                    <p:cond delay="0"/>
                                  </p:stCondLst>
                                  <p:childTnLst>
                                    <p:set>
                                      <p:cBhvr>
                                        <p:cTn id="118" dur="1" fill="hold">
                                          <p:stCondLst>
                                            <p:cond delay="0"/>
                                          </p:stCondLst>
                                        </p:cTn>
                                        <p:tgtEl>
                                          <p:spTgt spid="19"/>
                                        </p:tgtEl>
                                        <p:attrNameLst>
                                          <p:attrName>style.visibility</p:attrName>
                                        </p:attrNameLst>
                                      </p:cBhvr>
                                      <p:to>
                                        <p:strVal val="visible"/>
                                      </p:to>
                                    </p:set>
                                    <p:animEffect transition="in" filter="fade">
                                      <p:cBhvr>
                                        <p:cTn id="119" dur="500"/>
                                        <p:tgtEl>
                                          <p:spTgt spid="19"/>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38"/>
                                        </p:tgtEl>
                                        <p:attrNameLst>
                                          <p:attrName>style.visibility</p:attrName>
                                        </p:attrNameLst>
                                      </p:cBhvr>
                                      <p:to>
                                        <p:strVal val="visible"/>
                                      </p:to>
                                    </p:set>
                                    <p:animEffect transition="in" filter="fade">
                                      <p:cBhvr>
                                        <p:cTn id="122" dur="500"/>
                                        <p:tgtEl>
                                          <p:spTgt spid="38"/>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39"/>
                                        </p:tgtEl>
                                        <p:attrNameLst>
                                          <p:attrName>style.visibility</p:attrName>
                                        </p:attrNameLst>
                                      </p:cBhvr>
                                      <p:to>
                                        <p:strVal val="visible"/>
                                      </p:to>
                                    </p:set>
                                    <p:animEffect transition="in" filter="fade">
                                      <p:cBhvr>
                                        <p:cTn id="125" dur="500"/>
                                        <p:tgtEl>
                                          <p:spTgt spid="39"/>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500"/>
                                        <p:tgtEl>
                                          <p:spTgt spid="18"/>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21"/>
                                        </p:tgtEl>
                                        <p:attrNameLst>
                                          <p:attrName>style.visibility</p:attrName>
                                        </p:attrNameLst>
                                      </p:cBhvr>
                                      <p:to>
                                        <p:strVal val="visible"/>
                                      </p:to>
                                    </p:set>
                                    <p:animEffect transition="in" filter="fade">
                                      <p:cBhvr>
                                        <p:cTn id="131" dur="500"/>
                                        <p:tgtEl>
                                          <p:spTgt spid="21"/>
                                        </p:tgtEl>
                                      </p:cBhvr>
                                    </p:animEffect>
                                  </p:childTnLst>
                                </p:cTn>
                              </p:par>
                              <p:par>
                                <p:cTn id="132" presetID="10" presetClass="entr" presetSubtype="0" fill="hold" grpId="0" nodeType="withEffect">
                                  <p:stCondLst>
                                    <p:cond delay="0"/>
                                  </p:stCondLst>
                                  <p:childTnLst>
                                    <p:set>
                                      <p:cBhvr>
                                        <p:cTn id="133" dur="1" fill="hold">
                                          <p:stCondLst>
                                            <p:cond delay="0"/>
                                          </p:stCondLst>
                                        </p:cTn>
                                        <p:tgtEl>
                                          <p:spTgt spid="17"/>
                                        </p:tgtEl>
                                        <p:attrNameLst>
                                          <p:attrName>style.visibility</p:attrName>
                                        </p:attrNameLst>
                                      </p:cBhvr>
                                      <p:to>
                                        <p:strVal val="visible"/>
                                      </p:to>
                                    </p:set>
                                    <p:animEffect transition="in" filter="fade">
                                      <p:cBhvr>
                                        <p:cTn id="134" dur="500"/>
                                        <p:tgtEl>
                                          <p:spTgt spid="17"/>
                                        </p:tgtEl>
                                      </p:cBhvr>
                                    </p:animEffect>
                                  </p:childTnLst>
                                </p:cTn>
                              </p:par>
                              <p:par>
                                <p:cTn id="135" presetID="10" presetClass="entr" presetSubtype="0" fill="hold" grpId="0" nodeType="withEffect">
                                  <p:stCondLst>
                                    <p:cond delay="0"/>
                                  </p:stCondLst>
                                  <p:childTnLst>
                                    <p:set>
                                      <p:cBhvr>
                                        <p:cTn id="136" dur="1" fill="hold">
                                          <p:stCondLst>
                                            <p:cond delay="0"/>
                                          </p:stCondLst>
                                        </p:cTn>
                                        <p:tgtEl>
                                          <p:spTgt spid="20"/>
                                        </p:tgtEl>
                                        <p:attrNameLst>
                                          <p:attrName>style.visibility</p:attrName>
                                        </p:attrNameLst>
                                      </p:cBhvr>
                                      <p:to>
                                        <p:strVal val="visible"/>
                                      </p:to>
                                    </p:set>
                                    <p:animEffect transition="in" filter="fade">
                                      <p:cBhvr>
                                        <p:cTn id="13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p:bldP spid="18" grpId="0"/>
      <p:bldP spid="20" grpId="0"/>
      <p:bldP spid="21" grpId="0"/>
      <p:bldP spid="9" grpId="0"/>
      <p:bldP spid="11" grpId="0"/>
      <p:bldP spid="23" grpId="0"/>
      <p:bldP spid="24" grpId="0"/>
      <p:bldP spid="25" grpId="0"/>
      <p:bldP spid="26" grpId="0"/>
      <p:bldP spid="27" grpId="0"/>
      <p:bldP spid="28" grpId="0"/>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P spid="43" grpId="0"/>
      <p:bldP spid="44" grpId="0"/>
      <p:bldP spid="45" grpId="0"/>
      <p:bldP spid="46" grpId="0"/>
      <p:bldP spid="47" grpId="0"/>
      <p:bldP spid="48" grpId="0"/>
      <p:bldP spid="49" grpId="0"/>
      <p:bldP spid="50" grpId="0"/>
      <p:bldP spid="51" grpId="0"/>
      <p:bldP spid="52" grpId="0"/>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E47099CA-D043-BCC7-9FA4-7E26FA8BCAFC}"/>
              </a:ext>
            </a:extLst>
          </p:cNvPr>
          <p:cNvSpPr/>
          <p:nvPr/>
        </p:nvSpPr>
        <p:spPr>
          <a:xfrm>
            <a:off x="58810" y="0"/>
            <a:ext cx="9144000" cy="716948"/>
          </a:xfrm>
          <a:prstGeom prst="rect">
            <a:avLst/>
          </a:prstGeom>
          <a:solidFill>
            <a:schemeClr val="accent6">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 name="スライド番号プレースホルダー 2"/>
          <p:cNvSpPr>
            <a:spLocks noGrp="1"/>
          </p:cNvSpPr>
          <p:nvPr>
            <p:ph type="sldNum" sz="quarter" idx="12"/>
          </p:nvPr>
        </p:nvSpPr>
        <p:spPr/>
        <p:txBody>
          <a:bodyPr/>
          <a:lstStyle/>
          <a:p>
            <a:pPr defTabSz="457200">
              <a:defRPr/>
            </a:pPr>
            <a:fld id="{7B76553B-32E2-D644-9CD0-56FDA882EB90}" type="slidenum">
              <a:rPr lang="ja-JP" altLang="en-US" smtClean="0"/>
              <a:pPr defTabSz="457200">
                <a:defRPr/>
              </a:pPr>
              <a:t>8</a:t>
            </a:fld>
            <a:endParaRPr lang="ja-JP" altLang="en-US" dirty="0"/>
          </a:p>
        </p:txBody>
      </p:sp>
      <p:sp>
        <p:nvSpPr>
          <p:cNvPr id="10" name="正方形/長方形 9"/>
          <p:cNvSpPr/>
          <p:nvPr/>
        </p:nvSpPr>
        <p:spPr bwMode="white">
          <a:xfrm>
            <a:off x="225724" y="30760"/>
            <a:ext cx="5356589"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defRPr/>
            </a:pP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収入と支出のバランスを考える</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6" name="テキスト ボックス 5">
            <a:extLst>
              <a:ext uri="{FF2B5EF4-FFF2-40B4-BE49-F238E27FC236}">
                <a16:creationId xmlns:a16="http://schemas.microsoft.com/office/drawing/2014/main" id="{E9C1DD1A-27EC-1055-9036-A750C7B21D90}"/>
              </a:ext>
            </a:extLst>
          </p:cNvPr>
          <p:cNvSpPr txBox="1"/>
          <p:nvPr/>
        </p:nvSpPr>
        <p:spPr>
          <a:xfrm>
            <a:off x="58813" y="3452566"/>
            <a:ext cx="9280964" cy="523220"/>
          </a:xfrm>
          <a:prstGeom prst="rect">
            <a:avLst/>
          </a:prstGeom>
          <a:noFill/>
        </p:spPr>
        <p:txBody>
          <a:bodyPr wrap="square" rtlCol="0">
            <a:spAutoFit/>
          </a:bodyPr>
          <a:lstStyle/>
          <a:p>
            <a:r>
              <a:rPr lang="ja-JP" altLang="en-US" sz="2800" b="1" dirty="0">
                <a:solidFill>
                  <a:schemeClr val="tx2">
                    <a:lumMod val="75000"/>
                  </a:schemeClr>
                </a:solidFill>
                <a:latin typeface="Meiryo UI" panose="020B0604030504040204" pitchFamily="50" charset="-128"/>
                <a:ea typeface="Meiryo UI" panose="020B0604030504040204" pitchFamily="50" charset="-128"/>
              </a:rPr>
              <a:t>〇社会人の例（</a:t>
            </a:r>
            <a:r>
              <a:rPr lang="en-US" altLang="ja-JP" sz="2800" b="1" dirty="0">
                <a:solidFill>
                  <a:schemeClr val="tx2">
                    <a:lumMod val="75000"/>
                  </a:schemeClr>
                </a:solidFill>
                <a:latin typeface="Meiryo UI" panose="020B0604030504040204" pitchFamily="50" charset="-128"/>
                <a:ea typeface="Meiryo UI" panose="020B0604030504040204" pitchFamily="50" charset="-128"/>
              </a:rPr>
              <a:t>2</a:t>
            </a:r>
            <a:r>
              <a:rPr lang="ja-JP" altLang="en-US" sz="2800" b="1" dirty="0">
                <a:solidFill>
                  <a:schemeClr val="tx2">
                    <a:lumMod val="75000"/>
                  </a:schemeClr>
                </a:solidFill>
                <a:latin typeface="Meiryo UI" panose="020B0604030504040204" pitchFamily="50" charset="-128"/>
                <a:ea typeface="Meiryo UI" panose="020B0604030504040204" pitchFamily="50" charset="-128"/>
              </a:rPr>
              <a:t>人以上勤労者世帯・月額）</a:t>
            </a:r>
            <a:endParaRPr lang="en-US" altLang="ja-JP" sz="2800" b="1" dirty="0">
              <a:solidFill>
                <a:schemeClr val="tx2">
                  <a:lumMod val="75000"/>
                </a:schemeClr>
              </a:solidFill>
              <a:latin typeface="Meiryo UI" panose="020B0604030504040204" pitchFamily="50" charset="-128"/>
              <a:ea typeface="Meiryo UI" panose="020B0604030504040204" pitchFamily="50" charset="-128"/>
            </a:endParaRPr>
          </a:p>
        </p:txBody>
      </p:sp>
      <p:graphicFrame>
        <p:nvGraphicFramePr>
          <p:cNvPr id="7" name="表 6">
            <a:extLst>
              <a:ext uri="{FF2B5EF4-FFF2-40B4-BE49-F238E27FC236}">
                <a16:creationId xmlns:a16="http://schemas.microsoft.com/office/drawing/2014/main" id="{13CBC630-C191-3D04-0C67-A2E4778E0C8C}"/>
              </a:ext>
            </a:extLst>
          </p:cNvPr>
          <p:cNvGraphicFramePr>
            <a:graphicFrameLocks noGrp="1"/>
          </p:cNvGraphicFramePr>
          <p:nvPr/>
        </p:nvGraphicFramePr>
        <p:xfrm>
          <a:off x="461665" y="4067840"/>
          <a:ext cx="8475260" cy="690352"/>
        </p:xfrm>
        <a:graphic>
          <a:graphicData uri="http://schemas.openxmlformats.org/drawingml/2006/table">
            <a:tbl>
              <a:tblPr firstRow="1" bandRow="1">
                <a:tableStyleId>{5C22544A-7EE6-4342-B048-85BDC9FD1C3A}</a:tableStyleId>
              </a:tblPr>
              <a:tblGrid>
                <a:gridCol w="8475260">
                  <a:extLst>
                    <a:ext uri="{9D8B030D-6E8A-4147-A177-3AD203B41FA5}">
                      <a16:colId xmlns:a16="http://schemas.microsoft.com/office/drawing/2014/main" val="1667086604"/>
                    </a:ext>
                  </a:extLst>
                </a:gridCol>
              </a:tblGrid>
              <a:tr h="690352">
                <a:tc>
                  <a:txBody>
                    <a:bodyPr/>
                    <a:lstStyle/>
                    <a:p>
                      <a:pPr algn="ctr"/>
                      <a:r>
                        <a:rPr kumimoji="1" lang="ja-JP" altLang="en-US" dirty="0">
                          <a:solidFill>
                            <a:schemeClr val="tx1"/>
                          </a:solidFill>
                          <a:latin typeface="Meiryo UI" panose="020B0604030504040204" pitchFamily="50" charset="-128"/>
                          <a:ea typeface="Meiryo UI" panose="020B0604030504040204" pitchFamily="50" charset="-128"/>
                        </a:rPr>
                        <a:t>勤め先（可処分所得）</a:t>
                      </a:r>
                      <a:endParaRPr kumimoji="1" lang="en-US" altLang="ja-JP" dirty="0">
                        <a:solidFill>
                          <a:schemeClr val="tx1"/>
                        </a:solidFill>
                        <a:latin typeface="Meiryo UI" panose="020B0604030504040204" pitchFamily="50" charset="-128"/>
                        <a:ea typeface="Meiryo UI" panose="020B0604030504040204" pitchFamily="50" charset="-128"/>
                      </a:endParaRPr>
                    </a:p>
                    <a:p>
                      <a:pPr algn="ctr"/>
                      <a:r>
                        <a:rPr kumimoji="1" lang="en-US" altLang="ja-JP" dirty="0">
                          <a:solidFill>
                            <a:schemeClr val="tx1"/>
                          </a:solidFill>
                          <a:latin typeface="Meiryo UI" panose="020B0604030504040204" pitchFamily="50" charset="-128"/>
                          <a:ea typeface="Meiryo UI" panose="020B0604030504040204" pitchFamily="50" charset="-128"/>
                        </a:rPr>
                        <a:t>532,453</a:t>
                      </a:r>
                      <a:r>
                        <a:rPr kumimoji="1" lang="ja-JP" altLang="en-US" dirty="0">
                          <a:solidFill>
                            <a:schemeClr val="tx1"/>
                          </a:solidFill>
                          <a:latin typeface="Meiryo UI" panose="020B0604030504040204" pitchFamily="50" charset="-128"/>
                          <a:ea typeface="Meiryo UI" panose="020B0604030504040204" pitchFamily="50" charset="-128"/>
                        </a:rPr>
                        <a:t>円（世帯主＋世帯主以外）</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FDD3"/>
                    </a:solidFill>
                  </a:tcPr>
                </a:tc>
                <a:extLst>
                  <a:ext uri="{0D108BD9-81ED-4DB2-BD59-A6C34878D82A}">
                    <a16:rowId xmlns:a16="http://schemas.microsoft.com/office/drawing/2014/main" val="338879775"/>
                  </a:ext>
                </a:extLst>
              </a:tr>
            </a:tbl>
          </a:graphicData>
        </a:graphic>
      </p:graphicFrame>
      <p:graphicFrame>
        <p:nvGraphicFramePr>
          <p:cNvPr id="8" name="表 7">
            <a:extLst>
              <a:ext uri="{FF2B5EF4-FFF2-40B4-BE49-F238E27FC236}">
                <a16:creationId xmlns:a16="http://schemas.microsoft.com/office/drawing/2014/main" id="{64174AE9-4813-4635-1BBA-54BC2D2A0F51}"/>
              </a:ext>
            </a:extLst>
          </p:cNvPr>
          <p:cNvGraphicFramePr>
            <a:graphicFrameLocks noGrp="1"/>
          </p:cNvGraphicFramePr>
          <p:nvPr/>
        </p:nvGraphicFramePr>
        <p:xfrm>
          <a:off x="489594" y="4914011"/>
          <a:ext cx="8447331" cy="747095"/>
        </p:xfrm>
        <a:graphic>
          <a:graphicData uri="http://schemas.openxmlformats.org/drawingml/2006/table">
            <a:tbl>
              <a:tblPr firstRow="1" bandRow="1">
                <a:tableStyleId>{5C22544A-7EE6-4342-B048-85BDC9FD1C3A}</a:tableStyleId>
              </a:tblPr>
              <a:tblGrid>
                <a:gridCol w="1068059">
                  <a:extLst>
                    <a:ext uri="{9D8B030D-6E8A-4147-A177-3AD203B41FA5}">
                      <a16:colId xmlns:a16="http://schemas.microsoft.com/office/drawing/2014/main" val="3955446033"/>
                    </a:ext>
                  </a:extLst>
                </a:gridCol>
                <a:gridCol w="1210648">
                  <a:extLst>
                    <a:ext uri="{9D8B030D-6E8A-4147-A177-3AD203B41FA5}">
                      <a16:colId xmlns:a16="http://schemas.microsoft.com/office/drawing/2014/main" val="1460020157"/>
                    </a:ext>
                  </a:extLst>
                </a:gridCol>
                <a:gridCol w="1101826">
                  <a:extLst>
                    <a:ext uri="{9D8B030D-6E8A-4147-A177-3AD203B41FA5}">
                      <a16:colId xmlns:a16="http://schemas.microsoft.com/office/drawing/2014/main" val="3570029091"/>
                    </a:ext>
                  </a:extLst>
                </a:gridCol>
                <a:gridCol w="1142634">
                  <a:extLst>
                    <a:ext uri="{9D8B030D-6E8A-4147-A177-3AD203B41FA5}">
                      <a16:colId xmlns:a16="http://schemas.microsoft.com/office/drawing/2014/main" val="2426588479"/>
                    </a:ext>
                  </a:extLst>
                </a:gridCol>
                <a:gridCol w="1183443">
                  <a:extLst>
                    <a:ext uri="{9D8B030D-6E8A-4147-A177-3AD203B41FA5}">
                      <a16:colId xmlns:a16="http://schemas.microsoft.com/office/drawing/2014/main" val="3808877154"/>
                    </a:ext>
                  </a:extLst>
                </a:gridCol>
                <a:gridCol w="1224252">
                  <a:extLst>
                    <a:ext uri="{9D8B030D-6E8A-4147-A177-3AD203B41FA5}">
                      <a16:colId xmlns:a16="http://schemas.microsoft.com/office/drawing/2014/main" val="630132402"/>
                    </a:ext>
                  </a:extLst>
                </a:gridCol>
                <a:gridCol w="1516469">
                  <a:extLst>
                    <a:ext uri="{9D8B030D-6E8A-4147-A177-3AD203B41FA5}">
                      <a16:colId xmlns:a16="http://schemas.microsoft.com/office/drawing/2014/main" val="2411677746"/>
                    </a:ext>
                  </a:extLst>
                </a:gridCol>
              </a:tblGrid>
              <a:tr h="747095">
                <a:tc>
                  <a:txBody>
                    <a:bodyPr/>
                    <a:lstStyle/>
                    <a:p>
                      <a:pPr algn="ctr"/>
                      <a:r>
                        <a:rPr kumimoji="1" lang="ja-JP" altLang="en-US" sz="1400" dirty="0">
                          <a:solidFill>
                            <a:schemeClr val="tx1"/>
                          </a:solidFill>
                          <a:latin typeface="Meiryo UI" panose="020B0604030504040204" pitchFamily="50" charset="-128"/>
                          <a:ea typeface="Meiryo UI" panose="020B0604030504040204" pitchFamily="50" charset="-128"/>
                        </a:rPr>
                        <a:t>食料費</a:t>
                      </a:r>
                      <a:endParaRPr kumimoji="1" lang="en-US" altLang="ja-JP" sz="1400" dirty="0">
                        <a:solidFill>
                          <a:schemeClr val="tx1"/>
                        </a:solidFill>
                        <a:latin typeface="Meiryo UI" panose="020B0604030504040204" pitchFamily="50" charset="-128"/>
                        <a:ea typeface="Meiryo UI" panose="020B0604030504040204" pitchFamily="50" charset="-128"/>
                      </a:endParaRPr>
                    </a:p>
                    <a:p>
                      <a:pPr algn="ctr"/>
                      <a:r>
                        <a:rPr kumimoji="1" lang="en-US" altLang="ja-JP" sz="1400" dirty="0">
                          <a:solidFill>
                            <a:schemeClr val="tx1"/>
                          </a:solidFill>
                          <a:latin typeface="Meiryo UI" panose="020B0604030504040204" pitchFamily="50" charset="-128"/>
                          <a:ea typeface="Meiryo UI" panose="020B0604030504040204" pitchFamily="50" charset="-128"/>
                        </a:rPr>
                        <a:t>87,892</a:t>
                      </a:r>
                      <a:r>
                        <a:rPr kumimoji="1" lang="ja-JP" altLang="en-US" sz="1400" dirty="0">
                          <a:solidFill>
                            <a:schemeClr val="tx1"/>
                          </a:solidFill>
                          <a:latin typeface="Meiryo UI" panose="020B0604030504040204" pitchFamily="50" charset="-128"/>
                          <a:ea typeface="Meiryo UI" panose="020B0604030504040204" pitchFamily="50" charset="-128"/>
                        </a:rPr>
                        <a:t>円</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kumimoji="1" lang="ja-JP" altLang="en-US" sz="1400" dirty="0">
                          <a:solidFill>
                            <a:schemeClr val="tx1"/>
                          </a:solidFill>
                          <a:latin typeface="Meiryo UI" panose="020B0604030504040204" pitchFamily="50" charset="-128"/>
                          <a:ea typeface="Meiryo UI" panose="020B0604030504040204" pitchFamily="50" charset="-128"/>
                        </a:rPr>
                        <a:t>交通・通信費</a:t>
                      </a:r>
                      <a:endParaRPr kumimoji="1" lang="en-US" altLang="ja-JP" sz="1400" dirty="0">
                        <a:solidFill>
                          <a:schemeClr val="tx1"/>
                        </a:solidFill>
                        <a:latin typeface="Meiryo UI" panose="020B0604030504040204" pitchFamily="50" charset="-128"/>
                        <a:ea typeface="Meiryo UI" panose="020B0604030504040204" pitchFamily="50" charset="-128"/>
                      </a:endParaRPr>
                    </a:p>
                    <a:p>
                      <a:pPr algn="ctr"/>
                      <a:r>
                        <a:rPr kumimoji="1" lang="en-US" altLang="ja-JP" sz="1400" dirty="0">
                          <a:solidFill>
                            <a:schemeClr val="tx1"/>
                          </a:solidFill>
                          <a:latin typeface="Meiryo UI" panose="020B0604030504040204" pitchFamily="50" charset="-128"/>
                          <a:ea typeface="Meiryo UI" panose="020B0604030504040204" pitchFamily="50" charset="-128"/>
                        </a:rPr>
                        <a:t>50,687</a:t>
                      </a:r>
                      <a:r>
                        <a:rPr kumimoji="1" lang="ja-JP" altLang="en-US" sz="1400" dirty="0">
                          <a:solidFill>
                            <a:schemeClr val="tx1"/>
                          </a:solidFill>
                          <a:latin typeface="Meiryo UI" panose="020B0604030504040204" pitchFamily="50" charset="-128"/>
                          <a:ea typeface="Meiryo UI" panose="020B0604030504040204" pitchFamily="50" charset="-128"/>
                        </a:rPr>
                        <a:t>円</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kumimoji="1" lang="ja-JP" altLang="en-US" sz="1400" dirty="0">
                          <a:solidFill>
                            <a:schemeClr val="tx1"/>
                          </a:solidFill>
                          <a:latin typeface="Meiryo UI" panose="020B0604030504040204" pitchFamily="50" charset="-128"/>
                          <a:ea typeface="Meiryo UI" panose="020B0604030504040204" pitchFamily="50" charset="-128"/>
                        </a:rPr>
                        <a:t>教養娯楽費</a:t>
                      </a:r>
                      <a:endParaRPr kumimoji="1" lang="en-US" altLang="ja-JP" sz="1400" dirty="0">
                        <a:solidFill>
                          <a:schemeClr val="tx1"/>
                        </a:solidFill>
                        <a:latin typeface="Meiryo UI" panose="020B0604030504040204" pitchFamily="50" charset="-128"/>
                        <a:ea typeface="Meiryo UI" panose="020B0604030504040204" pitchFamily="50" charset="-128"/>
                      </a:endParaRPr>
                    </a:p>
                    <a:p>
                      <a:pPr algn="ctr"/>
                      <a:r>
                        <a:rPr kumimoji="1" lang="en-US" altLang="ja-JP" sz="1400" dirty="0">
                          <a:solidFill>
                            <a:schemeClr val="tx1"/>
                          </a:solidFill>
                          <a:latin typeface="Meiryo UI" panose="020B0604030504040204" pitchFamily="50" charset="-128"/>
                          <a:ea typeface="Meiryo UI" panose="020B0604030504040204" pitchFamily="50" charset="-128"/>
                        </a:rPr>
                        <a:t>34,817</a:t>
                      </a:r>
                      <a:r>
                        <a:rPr kumimoji="1" lang="ja-JP" altLang="en-US" sz="1400" dirty="0">
                          <a:solidFill>
                            <a:schemeClr val="tx1"/>
                          </a:solidFill>
                          <a:latin typeface="Meiryo UI" panose="020B0604030504040204" pitchFamily="50" charset="-128"/>
                          <a:ea typeface="Meiryo UI" panose="020B0604030504040204" pitchFamily="50" charset="-128"/>
                        </a:rPr>
                        <a:t>円</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kumimoji="1" lang="ja-JP" altLang="en-US" sz="1400" dirty="0">
                          <a:solidFill>
                            <a:schemeClr val="tx1"/>
                          </a:solidFill>
                          <a:latin typeface="Meiryo UI" panose="020B0604030504040204" pitchFamily="50" charset="-128"/>
                          <a:ea typeface="Meiryo UI" panose="020B0604030504040204" pitchFamily="50" charset="-128"/>
                        </a:rPr>
                        <a:t>教育費</a:t>
                      </a:r>
                      <a:endParaRPr kumimoji="1" lang="en-US" altLang="ja-JP" sz="1400" dirty="0">
                        <a:solidFill>
                          <a:schemeClr val="tx1"/>
                        </a:solidFill>
                        <a:latin typeface="Meiryo UI" panose="020B0604030504040204" pitchFamily="50" charset="-128"/>
                        <a:ea typeface="Meiryo UI" panose="020B0604030504040204" pitchFamily="50" charset="-128"/>
                      </a:endParaRPr>
                    </a:p>
                    <a:p>
                      <a:pPr algn="ctr"/>
                      <a:r>
                        <a:rPr kumimoji="1" lang="en-US" altLang="ja-JP" sz="1400" dirty="0">
                          <a:solidFill>
                            <a:schemeClr val="tx1"/>
                          </a:solidFill>
                          <a:latin typeface="Meiryo UI" panose="020B0604030504040204" pitchFamily="50" charset="-128"/>
                          <a:ea typeface="Meiryo UI" panose="020B0604030504040204" pitchFamily="50" charset="-128"/>
                        </a:rPr>
                        <a:t>25,311</a:t>
                      </a:r>
                      <a:r>
                        <a:rPr kumimoji="1" lang="ja-JP" altLang="en-US" sz="1400" dirty="0">
                          <a:solidFill>
                            <a:schemeClr val="tx1"/>
                          </a:solidFill>
                          <a:latin typeface="Meiryo UI" panose="020B0604030504040204" pitchFamily="50" charset="-128"/>
                          <a:ea typeface="Meiryo UI" panose="020B0604030504040204" pitchFamily="50" charset="-128"/>
                        </a:rPr>
                        <a:t>円</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kumimoji="1" lang="ja-JP" altLang="en-US" sz="1400" dirty="0">
                          <a:solidFill>
                            <a:schemeClr val="tx1"/>
                          </a:solidFill>
                          <a:latin typeface="Meiryo UI" panose="020B0604030504040204" pitchFamily="50" charset="-128"/>
                          <a:ea typeface="Meiryo UI" panose="020B0604030504040204" pitchFamily="50" charset="-128"/>
                        </a:rPr>
                        <a:t>光熱費</a:t>
                      </a:r>
                      <a:endParaRPr kumimoji="1" lang="en-US" altLang="ja-JP" sz="1400" dirty="0">
                        <a:solidFill>
                          <a:schemeClr val="tx1"/>
                        </a:solidFill>
                        <a:latin typeface="Meiryo UI" panose="020B0604030504040204" pitchFamily="50" charset="-128"/>
                        <a:ea typeface="Meiryo UI" panose="020B0604030504040204" pitchFamily="50" charset="-128"/>
                      </a:endParaRPr>
                    </a:p>
                    <a:p>
                      <a:pPr algn="ctr"/>
                      <a:r>
                        <a:rPr kumimoji="1" lang="ja-JP" altLang="en-US" sz="1400" dirty="0">
                          <a:solidFill>
                            <a:schemeClr val="tx1"/>
                          </a:solidFill>
                          <a:latin typeface="Meiryo UI" panose="020B0604030504040204" pitchFamily="50" charset="-128"/>
                          <a:ea typeface="Meiryo UI" panose="020B0604030504040204" pitchFamily="50" charset="-128"/>
                        </a:rPr>
                        <a:t>水道費</a:t>
                      </a:r>
                      <a:endParaRPr kumimoji="1" lang="en-US" altLang="ja-JP" sz="1400" dirty="0">
                        <a:solidFill>
                          <a:schemeClr val="tx1"/>
                        </a:solidFill>
                        <a:latin typeface="Meiryo UI" panose="020B0604030504040204" pitchFamily="50" charset="-128"/>
                        <a:ea typeface="Meiryo UI" panose="020B0604030504040204" pitchFamily="50" charset="-128"/>
                      </a:endParaRPr>
                    </a:p>
                    <a:p>
                      <a:pPr algn="ctr"/>
                      <a:r>
                        <a:rPr kumimoji="1" lang="en-US" altLang="ja-JP" sz="1400" dirty="0">
                          <a:solidFill>
                            <a:schemeClr val="tx1"/>
                          </a:solidFill>
                          <a:latin typeface="Meiryo UI" panose="020B0604030504040204" pitchFamily="50" charset="-128"/>
                          <a:ea typeface="Meiryo UI" panose="020B0604030504040204" pitchFamily="50" charset="-128"/>
                        </a:rPr>
                        <a:t>23,138</a:t>
                      </a:r>
                      <a:r>
                        <a:rPr kumimoji="1" lang="ja-JP" altLang="en-US" sz="1400" dirty="0">
                          <a:solidFill>
                            <a:schemeClr val="tx1"/>
                          </a:solidFill>
                          <a:latin typeface="Meiryo UI" panose="020B0604030504040204" pitchFamily="50" charset="-128"/>
                          <a:ea typeface="Meiryo UI" panose="020B0604030504040204" pitchFamily="50" charset="-128"/>
                        </a:rPr>
                        <a:t>円</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kumimoji="1" lang="ja-JP" altLang="en-US" sz="1400" dirty="0">
                          <a:solidFill>
                            <a:schemeClr val="tx1"/>
                          </a:solidFill>
                          <a:latin typeface="Meiryo UI" panose="020B0604030504040204" pitchFamily="50" charset="-128"/>
                          <a:ea typeface="Meiryo UI" panose="020B0604030504040204" pitchFamily="50" charset="-128"/>
                        </a:rPr>
                        <a:t>その他</a:t>
                      </a:r>
                      <a:endParaRPr kumimoji="1" lang="en-US" altLang="ja-JP" sz="1400" dirty="0">
                        <a:solidFill>
                          <a:schemeClr val="tx1"/>
                        </a:solidFill>
                        <a:latin typeface="Meiryo UI" panose="020B0604030504040204" pitchFamily="50" charset="-128"/>
                        <a:ea typeface="Meiryo UI" panose="020B0604030504040204" pitchFamily="50" charset="-128"/>
                      </a:endParaRPr>
                    </a:p>
                    <a:p>
                      <a:pPr algn="ctr"/>
                      <a:r>
                        <a:rPr kumimoji="1" lang="en-US" altLang="ja-JP" sz="1400" dirty="0">
                          <a:solidFill>
                            <a:schemeClr val="tx1"/>
                          </a:solidFill>
                          <a:latin typeface="Meiryo UI" panose="020B0604030504040204" pitchFamily="50" charset="-128"/>
                          <a:ea typeface="Meiryo UI" panose="020B0604030504040204" pitchFamily="50" charset="-128"/>
                        </a:rPr>
                        <a:t>104,691</a:t>
                      </a:r>
                      <a:r>
                        <a:rPr kumimoji="1" lang="ja-JP" altLang="en-US" sz="1400" dirty="0">
                          <a:solidFill>
                            <a:schemeClr val="tx1"/>
                          </a:solidFill>
                          <a:latin typeface="Meiryo UI" panose="020B0604030504040204" pitchFamily="50" charset="-128"/>
                          <a:ea typeface="Meiryo UI" panose="020B0604030504040204" pitchFamily="50" charset="-128"/>
                        </a:rPr>
                        <a:t>円</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kumimoji="1" lang="ja-JP" altLang="en-US" sz="1400" dirty="0">
                          <a:solidFill>
                            <a:schemeClr val="tx1"/>
                          </a:solidFill>
                          <a:latin typeface="Meiryo UI" panose="020B0604030504040204" pitchFamily="50" charset="-128"/>
                          <a:ea typeface="Meiryo UI" panose="020B0604030504040204" pitchFamily="50" charset="-128"/>
                        </a:rPr>
                        <a:t>黒字</a:t>
                      </a:r>
                      <a:endParaRPr kumimoji="1" lang="en-US" altLang="ja-JP" sz="1400" dirty="0">
                        <a:solidFill>
                          <a:schemeClr val="tx1"/>
                        </a:solidFill>
                        <a:latin typeface="Meiryo UI" panose="020B0604030504040204" pitchFamily="50" charset="-128"/>
                        <a:ea typeface="Meiryo UI" panose="020B0604030504040204" pitchFamily="50" charset="-128"/>
                      </a:endParaRPr>
                    </a:p>
                    <a:p>
                      <a:pPr algn="ctr"/>
                      <a:r>
                        <a:rPr kumimoji="1" lang="en-US" altLang="ja-JP" sz="1400" dirty="0">
                          <a:solidFill>
                            <a:schemeClr val="tx1"/>
                          </a:solidFill>
                          <a:latin typeface="Meiryo UI" panose="020B0604030504040204" pitchFamily="50" charset="-128"/>
                          <a:ea typeface="Meiryo UI" panose="020B0604030504040204" pitchFamily="50" charset="-128"/>
                        </a:rPr>
                        <a:t>205,918</a:t>
                      </a:r>
                      <a:r>
                        <a:rPr kumimoji="1" lang="ja-JP" altLang="en-US" sz="1400" dirty="0">
                          <a:solidFill>
                            <a:schemeClr val="tx1"/>
                          </a:solidFill>
                          <a:latin typeface="Meiryo UI" panose="020B0604030504040204" pitchFamily="50" charset="-128"/>
                          <a:ea typeface="Meiryo UI" panose="020B0604030504040204" pitchFamily="50" charset="-128"/>
                        </a:rPr>
                        <a:t>円</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4063887260"/>
                  </a:ext>
                </a:extLst>
              </a:tr>
            </a:tbl>
          </a:graphicData>
        </a:graphic>
      </p:graphicFrame>
      <p:sp>
        <p:nvSpPr>
          <p:cNvPr id="11" name="テキスト ボックス 10">
            <a:extLst>
              <a:ext uri="{FF2B5EF4-FFF2-40B4-BE49-F238E27FC236}">
                <a16:creationId xmlns:a16="http://schemas.microsoft.com/office/drawing/2014/main" id="{EEDA43D9-DDF7-FB8D-CE15-9FD34320A1AE}"/>
              </a:ext>
            </a:extLst>
          </p:cNvPr>
          <p:cNvSpPr txBox="1"/>
          <p:nvPr/>
        </p:nvSpPr>
        <p:spPr>
          <a:xfrm>
            <a:off x="57191" y="4161363"/>
            <a:ext cx="461665" cy="615274"/>
          </a:xfrm>
          <a:prstGeom prst="rect">
            <a:avLst/>
          </a:prstGeom>
          <a:noFill/>
        </p:spPr>
        <p:txBody>
          <a:bodyPr vert="eaVert" wrap="square" rtlCol="0">
            <a:spAutoFit/>
          </a:bodyPr>
          <a:lstStyle/>
          <a:p>
            <a:r>
              <a:rPr kumimoji="1" lang="ja-JP" altLang="en-US" dirty="0">
                <a:latin typeface="Meiryo UI" panose="020B0604030504040204" pitchFamily="50" charset="-128"/>
                <a:ea typeface="Meiryo UI" panose="020B0604030504040204" pitchFamily="50" charset="-128"/>
              </a:rPr>
              <a:t>収入</a:t>
            </a:r>
          </a:p>
        </p:txBody>
      </p:sp>
      <p:sp>
        <p:nvSpPr>
          <p:cNvPr id="12" name="テキスト ボックス 11">
            <a:extLst>
              <a:ext uri="{FF2B5EF4-FFF2-40B4-BE49-F238E27FC236}">
                <a16:creationId xmlns:a16="http://schemas.microsoft.com/office/drawing/2014/main" id="{F9187D03-532D-1528-A686-FA2F544222AE}"/>
              </a:ext>
            </a:extLst>
          </p:cNvPr>
          <p:cNvSpPr txBox="1"/>
          <p:nvPr/>
        </p:nvSpPr>
        <p:spPr>
          <a:xfrm>
            <a:off x="68545" y="5006796"/>
            <a:ext cx="461665" cy="615274"/>
          </a:xfrm>
          <a:prstGeom prst="rect">
            <a:avLst/>
          </a:prstGeom>
          <a:noFill/>
        </p:spPr>
        <p:txBody>
          <a:bodyPr vert="eaVert" wrap="square" rtlCol="0">
            <a:spAutoFit/>
          </a:bodyPr>
          <a:lstStyle/>
          <a:p>
            <a:r>
              <a:rPr lang="ja-JP" altLang="en-US" dirty="0">
                <a:latin typeface="Meiryo UI" panose="020B0604030504040204" pitchFamily="50" charset="-128"/>
                <a:ea typeface="Meiryo UI" panose="020B0604030504040204" pitchFamily="50" charset="-128"/>
              </a:rPr>
              <a:t>支出</a:t>
            </a:r>
            <a:endParaRPr kumimoji="1" lang="ja-JP" altLang="en-US" dirty="0">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F2D7173B-5B6F-52A1-EE7A-513C88E6666C}"/>
              </a:ext>
            </a:extLst>
          </p:cNvPr>
          <p:cNvSpPr txBox="1"/>
          <p:nvPr/>
        </p:nvSpPr>
        <p:spPr>
          <a:xfrm>
            <a:off x="58810" y="788227"/>
            <a:ext cx="9280964" cy="523220"/>
          </a:xfrm>
          <a:prstGeom prst="rect">
            <a:avLst/>
          </a:prstGeom>
          <a:noFill/>
        </p:spPr>
        <p:txBody>
          <a:bodyPr wrap="square" rtlCol="0">
            <a:spAutoFit/>
          </a:bodyPr>
          <a:lstStyle/>
          <a:p>
            <a:r>
              <a:rPr lang="ja-JP" altLang="en-US" sz="2800" b="1" dirty="0">
                <a:solidFill>
                  <a:schemeClr val="tx2">
                    <a:lumMod val="75000"/>
                  </a:schemeClr>
                </a:solidFill>
                <a:latin typeface="Meiryo UI" panose="020B0604030504040204" pitchFamily="50" charset="-128"/>
                <a:ea typeface="Meiryo UI" panose="020B0604030504040204" pitchFamily="50" charset="-128"/>
              </a:rPr>
              <a:t>〇高校生の例</a:t>
            </a:r>
            <a:endParaRPr lang="en-US" altLang="ja-JP" sz="2800" b="1" dirty="0">
              <a:solidFill>
                <a:schemeClr val="tx2">
                  <a:lumMod val="75000"/>
                </a:schemeClr>
              </a:solidFill>
              <a:latin typeface="Meiryo UI" panose="020B0604030504040204" pitchFamily="50" charset="-128"/>
              <a:ea typeface="Meiryo UI" panose="020B0604030504040204" pitchFamily="50" charset="-128"/>
            </a:endParaRPr>
          </a:p>
        </p:txBody>
      </p:sp>
      <p:graphicFrame>
        <p:nvGraphicFramePr>
          <p:cNvPr id="14" name="表 13">
            <a:extLst>
              <a:ext uri="{FF2B5EF4-FFF2-40B4-BE49-F238E27FC236}">
                <a16:creationId xmlns:a16="http://schemas.microsoft.com/office/drawing/2014/main" id="{3D4CB951-33C9-DFF9-9C62-91164FFC871A}"/>
              </a:ext>
            </a:extLst>
          </p:cNvPr>
          <p:cNvGraphicFramePr>
            <a:graphicFrameLocks noGrp="1"/>
          </p:cNvGraphicFramePr>
          <p:nvPr/>
        </p:nvGraphicFramePr>
        <p:xfrm>
          <a:off x="468136" y="1405156"/>
          <a:ext cx="6155733" cy="690352"/>
        </p:xfrm>
        <a:graphic>
          <a:graphicData uri="http://schemas.openxmlformats.org/drawingml/2006/table">
            <a:tbl>
              <a:tblPr firstRow="1" bandRow="1">
                <a:tableStyleId>{5C22544A-7EE6-4342-B048-85BDC9FD1C3A}</a:tableStyleId>
              </a:tblPr>
              <a:tblGrid>
                <a:gridCol w="6155733">
                  <a:extLst>
                    <a:ext uri="{9D8B030D-6E8A-4147-A177-3AD203B41FA5}">
                      <a16:colId xmlns:a16="http://schemas.microsoft.com/office/drawing/2014/main" val="1667086604"/>
                    </a:ext>
                  </a:extLst>
                </a:gridCol>
              </a:tblGrid>
              <a:tr h="690352">
                <a:tc>
                  <a:txBody>
                    <a:bodyPr/>
                    <a:lstStyle/>
                    <a:p>
                      <a:pPr algn="ctr"/>
                      <a:r>
                        <a:rPr kumimoji="1" lang="ja-JP" altLang="en-US" dirty="0">
                          <a:solidFill>
                            <a:schemeClr val="tx1"/>
                          </a:solidFill>
                          <a:latin typeface="Meiryo UI" panose="020B0604030504040204" pitchFamily="50" charset="-128"/>
                          <a:ea typeface="Meiryo UI" panose="020B0604030504040204" pitchFamily="50" charset="-128"/>
                        </a:rPr>
                        <a:t>毎月のお小遣い</a:t>
                      </a:r>
                      <a:endParaRPr kumimoji="1" lang="en-US" altLang="ja-JP" dirty="0">
                        <a:solidFill>
                          <a:schemeClr val="tx1"/>
                        </a:solidFill>
                        <a:latin typeface="Meiryo UI" panose="020B0604030504040204" pitchFamily="50" charset="-128"/>
                        <a:ea typeface="Meiryo UI" panose="020B0604030504040204" pitchFamily="50" charset="-128"/>
                      </a:endParaRPr>
                    </a:p>
                    <a:p>
                      <a:pPr algn="ctr"/>
                      <a:r>
                        <a:rPr kumimoji="1" lang="en-US" altLang="ja-JP" dirty="0">
                          <a:solidFill>
                            <a:schemeClr val="tx1"/>
                          </a:solidFill>
                          <a:latin typeface="Meiryo UI" panose="020B0604030504040204" pitchFamily="50" charset="-128"/>
                          <a:ea typeface="Meiryo UI" panose="020B0604030504040204" pitchFamily="50" charset="-128"/>
                        </a:rPr>
                        <a:t>5,000</a:t>
                      </a:r>
                      <a:r>
                        <a:rPr kumimoji="1" lang="ja-JP" altLang="en-US" dirty="0">
                          <a:solidFill>
                            <a:schemeClr val="tx1"/>
                          </a:solidFill>
                          <a:latin typeface="Meiryo UI" panose="020B0604030504040204" pitchFamily="50" charset="-128"/>
                          <a:ea typeface="Meiryo UI" panose="020B0604030504040204" pitchFamily="50" charset="-128"/>
                        </a:rPr>
                        <a:t>円</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FDD3"/>
                    </a:solidFill>
                  </a:tcPr>
                </a:tc>
                <a:extLst>
                  <a:ext uri="{0D108BD9-81ED-4DB2-BD59-A6C34878D82A}">
                    <a16:rowId xmlns:a16="http://schemas.microsoft.com/office/drawing/2014/main" val="338879775"/>
                  </a:ext>
                </a:extLst>
              </a:tr>
            </a:tbl>
          </a:graphicData>
        </a:graphic>
      </p:graphicFrame>
      <p:graphicFrame>
        <p:nvGraphicFramePr>
          <p:cNvPr id="16" name="表 15">
            <a:extLst>
              <a:ext uri="{FF2B5EF4-FFF2-40B4-BE49-F238E27FC236}">
                <a16:creationId xmlns:a16="http://schemas.microsoft.com/office/drawing/2014/main" id="{F958154B-12A6-0635-B0D4-9863E316AB9C}"/>
              </a:ext>
            </a:extLst>
          </p:cNvPr>
          <p:cNvGraphicFramePr>
            <a:graphicFrameLocks noGrp="1"/>
          </p:cNvGraphicFramePr>
          <p:nvPr/>
        </p:nvGraphicFramePr>
        <p:xfrm>
          <a:off x="468135" y="2234900"/>
          <a:ext cx="6155732" cy="690352"/>
        </p:xfrm>
        <a:graphic>
          <a:graphicData uri="http://schemas.openxmlformats.org/drawingml/2006/table">
            <a:tbl>
              <a:tblPr firstRow="1" bandRow="1">
                <a:tableStyleId>{5C22544A-7EE6-4342-B048-85BDC9FD1C3A}</a:tableStyleId>
              </a:tblPr>
              <a:tblGrid>
                <a:gridCol w="1538933">
                  <a:extLst>
                    <a:ext uri="{9D8B030D-6E8A-4147-A177-3AD203B41FA5}">
                      <a16:colId xmlns:a16="http://schemas.microsoft.com/office/drawing/2014/main" val="2056101785"/>
                    </a:ext>
                  </a:extLst>
                </a:gridCol>
                <a:gridCol w="1538933">
                  <a:extLst>
                    <a:ext uri="{9D8B030D-6E8A-4147-A177-3AD203B41FA5}">
                      <a16:colId xmlns:a16="http://schemas.microsoft.com/office/drawing/2014/main" val="3334024200"/>
                    </a:ext>
                  </a:extLst>
                </a:gridCol>
                <a:gridCol w="1538933">
                  <a:extLst>
                    <a:ext uri="{9D8B030D-6E8A-4147-A177-3AD203B41FA5}">
                      <a16:colId xmlns:a16="http://schemas.microsoft.com/office/drawing/2014/main" val="3395197321"/>
                    </a:ext>
                  </a:extLst>
                </a:gridCol>
                <a:gridCol w="1538933">
                  <a:extLst>
                    <a:ext uri="{9D8B030D-6E8A-4147-A177-3AD203B41FA5}">
                      <a16:colId xmlns:a16="http://schemas.microsoft.com/office/drawing/2014/main" val="2286991834"/>
                    </a:ext>
                  </a:extLst>
                </a:gridCol>
              </a:tblGrid>
              <a:tr h="690352">
                <a:tc>
                  <a:txBody>
                    <a:bodyPr/>
                    <a:lstStyle/>
                    <a:p>
                      <a:pPr algn="ctr"/>
                      <a:r>
                        <a:rPr kumimoji="1" lang="ja-JP" altLang="en-US" sz="1600" dirty="0">
                          <a:solidFill>
                            <a:schemeClr val="tx1"/>
                          </a:solidFill>
                          <a:latin typeface="Meiryo UI" panose="020B0604030504040204" pitchFamily="50" charset="-128"/>
                          <a:ea typeface="Meiryo UI" panose="020B0604030504040204" pitchFamily="50" charset="-128"/>
                        </a:rPr>
                        <a:t>友達との交際費</a:t>
                      </a:r>
                      <a:endParaRPr kumimoji="1" lang="en-US" altLang="ja-JP" sz="1600" dirty="0">
                        <a:solidFill>
                          <a:schemeClr val="tx1"/>
                        </a:solidFill>
                        <a:latin typeface="Meiryo UI" panose="020B0604030504040204" pitchFamily="50" charset="-128"/>
                        <a:ea typeface="Meiryo UI" panose="020B0604030504040204" pitchFamily="50" charset="-128"/>
                      </a:endParaRPr>
                    </a:p>
                    <a:p>
                      <a:pPr algn="ctr"/>
                      <a:r>
                        <a:rPr kumimoji="1" lang="en-US" altLang="ja-JP" sz="1600" dirty="0">
                          <a:solidFill>
                            <a:schemeClr val="tx1"/>
                          </a:solidFill>
                          <a:latin typeface="Meiryo UI" panose="020B0604030504040204" pitchFamily="50" charset="-128"/>
                          <a:ea typeface="Meiryo UI" panose="020B0604030504040204" pitchFamily="50" charset="-128"/>
                        </a:rPr>
                        <a:t>2,000</a:t>
                      </a:r>
                      <a:r>
                        <a:rPr kumimoji="1" lang="ja-JP" altLang="en-US" sz="1600" dirty="0">
                          <a:solidFill>
                            <a:schemeClr val="tx1"/>
                          </a:solidFill>
                          <a:latin typeface="Meiryo UI" panose="020B0604030504040204" pitchFamily="50" charset="-128"/>
                          <a:ea typeface="Meiryo UI" panose="020B0604030504040204" pitchFamily="50" charset="-128"/>
                        </a:rPr>
                        <a:t>円</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kumimoji="1" lang="ja-JP" altLang="en-US" sz="1600" dirty="0">
                          <a:solidFill>
                            <a:schemeClr val="tx1"/>
                          </a:solidFill>
                          <a:latin typeface="Meiryo UI" panose="020B0604030504040204" pitchFamily="50" charset="-128"/>
                          <a:ea typeface="Meiryo UI" panose="020B0604030504040204" pitchFamily="50" charset="-128"/>
                        </a:rPr>
                        <a:t>趣味</a:t>
                      </a:r>
                      <a:endParaRPr kumimoji="1" lang="en-US" altLang="ja-JP" sz="1600" dirty="0">
                        <a:solidFill>
                          <a:schemeClr val="tx1"/>
                        </a:solidFill>
                        <a:latin typeface="Meiryo UI" panose="020B0604030504040204" pitchFamily="50" charset="-128"/>
                        <a:ea typeface="Meiryo UI" panose="020B0604030504040204" pitchFamily="50" charset="-128"/>
                      </a:endParaRPr>
                    </a:p>
                    <a:p>
                      <a:pPr algn="ctr"/>
                      <a:r>
                        <a:rPr kumimoji="1" lang="en-US" altLang="ja-JP" sz="1600" dirty="0">
                          <a:solidFill>
                            <a:schemeClr val="tx1"/>
                          </a:solidFill>
                          <a:latin typeface="Meiryo UI" panose="020B0604030504040204" pitchFamily="50" charset="-128"/>
                          <a:ea typeface="Meiryo UI" panose="020B0604030504040204" pitchFamily="50" charset="-128"/>
                        </a:rPr>
                        <a:t>1,000</a:t>
                      </a:r>
                      <a:r>
                        <a:rPr kumimoji="1" lang="ja-JP" altLang="en-US" sz="1600" dirty="0">
                          <a:solidFill>
                            <a:schemeClr val="tx1"/>
                          </a:solidFill>
                          <a:latin typeface="Meiryo UI" panose="020B0604030504040204" pitchFamily="50" charset="-128"/>
                          <a:ea typeface="Meiryo UI" panose="020B0604030504040204" pitchFamily="50" charset="-128"/>
                        </a:rPr>
                        <a:t>円</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kumimoji="1" lang="ja-JP" altLang="en-US" sz="1600" dirty="0">
                          <a:solidFill>
                            <a:schemeClr val="tx1"/>
                          </a:solidFill>
                          <a:latin typeface="Meiryo UI" panose="020B0604030504040204" pitchFamily="50" charset="-128"/>
                          <a:ea typeface="Meiryo UI" panose="020B0604030504040204" pitchFamily="50" charset="-128"/>
                        </a:rPr>
                        <a:t>娯楽費</a:t>
                      </a:r>
                      <a:endParaRPr kumimoji="1" lang="en-US" altLang="ja-JP" sz="1600" dirty="0">
                        <a:solidFill>
                          <a:schemeClr val="tx1"/>
                        </a:solidFill>
                        <a:latin typeface="Meiryo UI" panose="020B0604030504040204" pitchFamily="50" charset="-128"/>
                        <a:ea typeface="Meiryo UI" panose="020B0604030504040204" pitchFamily="50" charset="-128"/>
                      </a:endParaRPr>
                    </a:p>
                    <a:p>
                      <a:pPr algn="ctr"/>
                      <a:r>
                        <a:rPr kumimoji="1" lang="en-US" altLang="ja-JP" sz="1600" dirty="0">
                          <a:solidFill>
                            <a:schemeClr val="tx1"/>
                          </a:solidFill>
                          <a:latin typeface="Meiryo UI" panose="020B0604030504040204" pitchFamily="50" charset="-128"/>
                          <a:ea typeface="Meiryo UI" panose="020B0604030504040204" pitchFamily="50" charset="-128"/>
                        </a:rPr>
                        <a:t>1,000</a:t>
                      </a:r>
                      <a:r>
                        <a:rPr kumimoji="1" lang="ja-JP" altLang="en-US" sz="1600" dirty="0">
                          <a:solidFill>
                            <a:schemeClr val="tx1"/>
                          </a:solidFill>
                          <a:latin typeface="Meiryo UI" panose="020B0604030504040204" pitchFamily="50" charset="-128"/>
                          <a:ea typeface="Meiryo UI" panose="020B0604030504040204" pitchFamily="50" charset="-128"/>
                        </a:rPr>
                        <a:t>円</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kumimoji="1" lang="ja-JP" altLang="en-US" sz="1600" dirty="0">
                          <a:solidFill>
                            <a:schemeClr val="tx1"/>
                          </a:solidFill>
                          <a:latin typeface="Meiryo UI" panose="020B0604030504040204" pitchFamily="50" charset="-128"/>
                          <a:ea typeface="Meiryo UI" panose="020B0604030504040204" pitchFamily="50" charset="-128"/>
                        </a:rPr>
                        <a:t>黒字</a:t>
                      </a:r>
                      <a:endParaRPr kumimoji="1" lang="en-US" altLang="ja-JP" sz="1600" dirty="0">
                        <a:solidFill>
                          <a:schemeClr val="tx1"/>
                        </a:solidFill>
                        <a:latin typeface="Meiryo UI" panose="020B0604030504040204" pitchFamily="50" charset="-128"/>
                        <a:ea typeface="Meiryo UI" panose="020B0604030504040204" pitchFamily="50" charset="-128"/>
                      </a:endParaRPr>
                    </a:p>
                    <a:p>
                      <a:pPr algn="ctr"/>
                      <a:r>
                        <a:rPr kumimoji="1" lang="en-US" altLang="ja-JP" sz="1600" dirty="0">
                          <a:solidFill>
                            <a:schemeClr val="tx1"/>
                          </a:solidFill>
                          <a:latin typeface="Meiryo UI" panose="020B0604030504040204" pitchFamily="50" charset="-128"/>
                          <a:ea typeface="Meiryo UI" panose="020B0604030504040204" pitchFamily="50" charset="-128"/>
                        </a:rPr>
                        <a:t>1,000</a:t>
                      </a:r>
                      <a:r>
                        <a:rPr kumimoji="1" lang="ja-JP" altLang="en-US" sz="1600" dirty="0">
                          <a:solidFill>
                            <a:schemeClr val="tx1"/>
                          </a:solidFill>
                          <a:latin typeface="Meiryo UI" panose="020B0604030504040204" pitchFamily="50" charset="-128"/>
                          <a:ea typeface="Meiryo UI" panose="020B0604030504040204" pitchFamily="50" charset="-128"/>
                        </a:rPr>
                        <a:t>円</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2547101253"/>
                  </a:ext>
                </a:extLst>
              </a:tr>
            </a:tbl>
          </a:graphicData>
        </a:graphic>
      </p:graphicFrame>
      <p:sp>
        <p:nvSpPr>
          <p:cNvPr id="17" name="テキスト ボックス 16">
            <a:extLst>
              <a:ext uri="{FF2B5EF4-FFF2-40B4-BE49-F238E27FC236}">
                <a16:creationId xmlns:a16="http://schemas.microsoft.com/office/drawing/2014/main" id="{46511ED9-623B-8B0F-FE96-8909B0AD002C}"/>
              </a:ext>
            </a:extLst>
          </p:cNvPr>
          <p:cNvSpPr txBox="1"/>
          <p:nvPr/>
        </p:nvSpPr>
        <p:spPr>
          <a:xfrm>
            <a:off x="6471" y="1442695"/>
            <a:ext cx="461665" cy="615274"/>
          </a:xfrm>
          <a:prstGeom prst="rect">
            <a:avLst/>
          </a:prstGeom>
          <a:noFill/>
        </p:spPr>
        <p:txBody>
          <a:bodyPr vert="eaVert" wrap="square" rtlCol="0">
            <a:spAutoFit/>
          </a:bodyPr>
          <a:lstStyle/>
          <a:p>
            <a:r>
              <a:rPr kumimoji="1" lang="ja-JP" altLang="en-US" dirty="0">
                <a:latin typeface="Meiryo UI" panose="020B0604030504040204" pitchFamily="50" charset="-128"/>
                <a:ea typeface="Meiryo UI" panose="020B0604030504040204" pitchFamily="50" charset="-128"/>
              </a:rPr>
              <a:t>収入</a:t>
            </a:r>
          </a:p>
        </p:txBody>
      </p:sp>
      <p:sp>
        <p:nvSpPr>
          <p:cNvPr id="18" name="テキスト ボックス 17">
            <a:extLst>
              <a:ext uri="{FF2B5EF4-FFF2-40B4-BE49-F238E27FC236}">
                <a16:creationId xmlns:a16="http://schemas.microsoft.com/office/drawing/2014/main" id="{7884D57E-3F53-4569-7A6D-B7CAF9958FBA}"/>
              </a:ext>
            </a:extLst>
          </p:cNvPr>
          <p:cNvSpPr txBox="1"/>
          <p:nvPr/>
        </p:nvSpPr>
        <p:spPr>
          <a:xfrm>
            <a:off x="6471" y="2277646"/>
            <a:ext cx="461665" cy="615274"/>
          </a:xfrm>
          <a:prstGeom prst="rect">
            <a:avLst/>
          </a:prstGeom>
          <a:noFill/>
        </p:spPr>
        <p:txBody>
          <a:bodyPr vert="eaVert" wrap="square" rtlCol="0">
            <a:spAutoFit/>
          </a:bodyPr>
          <a:lstStyle/>
          <a:p>
            <a:r>
              <a:rPr lang="ja-JP" altLang="en-US" dirty="0">
                <a:latin typeface="Meiryo UI" panose="020B0604030504040204" pitchFamily="50" charset="-128"/>
                <a:ea typeface="Meiryo UI" panose="020B0604030504040204" pitchFamily="50" charset="-128"/>
              </a:rPr>
              <a:t>支出</a:t>
            </a:r>
            <a:endParaRPr kumimoji="1" lang="ja-JP" altLang="en-US" dirty="0">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4E02FF79-9D0F-F512-EEDC-E7FD9B88AD77}"/>
              </a:ext>
            </a:extLst>
          </p:cNvPr>
          <p:cNvSpPr txBox="1"/>
          <p:nvPr/>
        </p:nvSpPr>
        <p:spPr>
          <a:xfrm>
            <a:off x="5367469" y="6297637"/>
            <a:ext cx="4133584" cy="230832"/>
          </a:xfrm>
          <a:prstGeom prst="rect">
            <a:avLst/>
          </a:prstGeom>
          <a:noFill/>
        </p:spPr>
        <p:txBody>
          <a:bodyPr wrap="square" rtlCol="0">
            <a:spAutoFit/>
          </a:bodyPr>
          <a:lstStyle/>
          <a:p>
            <a:r>
              <a:rPr lang="ja-JP" altLang="en-US" sz="900" dirty="0">
                <a:latin typeface="Meiryo UI" panose="020B0604030504040204" pitchFamily="50" charset="-128"/>
                <a:ea typeface="Meiryo UI" panose="020B0604030504040204" pitchFamily="50" charset="-128"/>
              </a:rPr>
              <a:t>＊総務省「家計年報」（</a:t>
            </a:r>
            <a:r>
              <a:rPr lang="en-US" altLang="ja-JP" sz="900" dirty="0">
                <a:latin typeface="Meiryo UI" panose="020B0604030504040204" pitchFamily="50" charset="-128"/>
                <a:ea typeface="Meiryo UI" panose="020B0604030504040204" pitchFamily="50" charset="-128"/>
              </a:rPr>
              <a:t>2023</a:t>
            </a:r>
            <a:r>
              <a:rPr lang="ja-JP" altLang="en-US" sz="900" dirty="0">
                <a:latin typeface="Meiryo UI" panose="020B0604030504040204" pitchFamily="50" charset="-128"/>
                <a:ea typeface="Meiryo UI" panose="020B0604030504040204" pitchFamily="50" charset="-128"/>
              </a:rPr>
              <a:t>年）をもとに生命保険文化センターが作成</a:t>
            </a:r>
            <a:endParaRPr lang="en-US" altLang="ja-JP" sz="900" dirty="0">
              <a:latin typeface="Meiryo UI" panose="020B0604030504040204" pitchFamily="50" charset="-128"/>
              <a:ea typeface="Meiryo UI" panose="020B0604030504040204" pitchFamily="50" charset="-128"/>
            </a:endParaRPr>
          </a:p>
        </p:txBody>
      </p:sp>
      <p:sp>
        <p:nvSpPr>
          <p:cNvPr id="21" name="テキスト ボックス 20">
            <a:extLst>
              <a:ext uri="{FF2B5EF4-FFF2-40B4-BE49-F238E27FC236}">
                <a16:creationId xmlns:a16="http://schemas.microsoft.com/office/drawing/2014/main" id="{C5FF9C17-4114-99DD-E6DE-93DE64F6EE4D}"/>
              </a:ext>
            </a:extLst>
          </p:cNvPr>
          <p:cNvSpPr txBox="1"/>
          <p:nvPr/>
        </p:nvSpPr>
        <p:spPr>
          <a:xfrm>
            <a:off x="3932509" y="3014674"/>
            <a:ext cx="5211491" cy="230832"/>
          </a:xfrm>
          <a:prstGeom prst="rect">
            <a:avLst/>
          </a:prstGeom>
          <a:noFill/>
        </p:spPr>
        <p:txBody>
          <a:bodyPr wrap="square" rtlCol="0">
            <a:spAutoFit/>
          </a:bodyPr>
          <a:lstStyle/>
          <a:p>
            <a:r>
              <a:rPr lang="ja-JP" altLang="en-US" sz="900" dirty="0">
                <a:latin typeface="Meiryo UI" panose="020B0604030504040204" pitchFamily="50" charset="-128"/>
                <a:ea typeface="Meiryo UI" panose="020B0604030504040204" pitchFamily="50" charset="-128"/>
              </a:rPr>
              <a:t>＊</a:t>
            </a:r>
            <a:r>
              <a:rPr lang="en-US" altLang="ja-JP" sz="900" dirty="0">
                <a:latin typeface="Meiryo UI" panose="020B0604030504040204" pitchFamily="50" charset="-128"/>
                <a:ea typeface="Meiryo UI" panose="020B0604030504040204" pitchFamily="50" charset="-128"/>
              </a:rPr>
              <a:t>2021</a:t>
            </a:r>
            <a:r>
              <a:rPr lang="ja-JP" altLang="en-US" sz="900" dirty="0">
                <a:latin typeface="Meiryo UI" panose="020B0604030504040204" pitchFamily="50" charset="-128"/>
                <a:ea typeface="Meiryo UI" panose="020B0604030504040204" pitchFamily="50" charset="-128"/>
              </a:rPr>
              <a:t>年度「高校生の消費生活と生活設計に関するアンケート調査」をもとに生命保険文化センターが作成</a:t>
            </a:r>
            <a:endParaRPr lang="en-US" altLang="ja-JP" sz="900" dirty="0">
              <a:latin typeface="Meiryo UI" panose="020B0604030504040204" pitchFamily="50" charset="-128"/>
              <a:ea typeface="Meiryo UI" panose="020B0604030504040204" pitchFamily="50" charset="-128"/>
            </a:endParaRPr>
          </a:p>
        </p:txBody>
      </p:sp>
      <p:sp>
        <p:nvSpPr>
          <p:cNvPr id="2" name="フローチャート: 処理 1">
            <a:extLst>
              <a:ext uri="{FF2B5EF4-FFF2-40B4-BE49-F238E27FC236}">
                <a16:creationId xmlns:a16="http://schemas.microsoft.com/office/drawing/2014/main" id="{7114C316-5ABD-0F8B-E1C8-B3A4116F63D2}"/>
              </a:ext>
            </a:extLst>
          </p:cNvPr>
          <p:cNvSpPr/>
          <p:nvPr/>
        </p:nvSpPr>
        <p:spPr>
          <a:xfrm>
            <a:off x="7412805" y="4925653"/>
            <a:ext cx="1502661" cy="712878"/>
          </a:xfrm>
          <a:prstGeom prst="flowChartProcess">
            <a:avLst/>
          </a:prstGeom>
          <a:noFill/>
          <a:ln w="571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 name="吹き出し: 円形 3">
            <a:extLst>
              <a:ext uri="{FF2B5EF4-FFF2-40B4-BE49-F238E27FC236}">
                <a16:creationId xmlns:a16="http://schemas.microsoft.com/office/drawing/2014/main" id="{EBC41CAD-C090-67AA-7150-4D1CB2EAC538}"/>
              </a:ext>
            </a:extLst>
          </p:cNvPr>
          <p:cNvSpPr/>
          <p:nvPr/>
        </p:nvSpPr>
        <p:spPr>
          <a:xfrm>
            <a:off x="5882185" y="5752174"/>
            <a:ext cx="2473019" cy="397651"/>
          </a:xfrm>
          <a:prstGeom prst="wedgeEllipseCallout">
            <a:avLst>
              <a:gd name="adj1" fmla="val 43367"/>
              <a:gd name="adj2" fmla="val -92818"/>
            </a:avLst>
          </a:prstGeom>
          <a:noFill/>
          <a:ln w="317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dirty="0">
                <a:solidFill>
                  <a:schemeClr val="tx1"/>
                </a:solidFill>
                <a:latin typeface="Meiryo UI" panose="020B0604030504040204" pitchFamily="50" charset="-128"/>
                <a:ea typeface="Meiryo UI" panose="020B0604030504040204" pitchFamily="50" charset="-128"/>
              </a:rPr>
              <a:t>ライフイベントに備える</a:t>
            </a:r>
          </a:p>
        </p:txBody>
      </p:sp>
      <p:sp>
        <p:nvSpPr>
          <p:cNvPr id="15" name="フローチャート: 処理 14">
            <a:extLst>
              <a:ext uri="{FF2B5EF4-FFF2-40B4-BE49-F238E27FC236}">
                <a16:creationId xmlns:a16="http://schemas.microsoft.com/office/drawing/2014/main" id="{3EB3E144-D90C-9F9E-3953-644AFFCCEB17}"/>
              </a:ext>
            </a:extLst>
          </p:cNvPr>
          <p:cNvSpPr/>
          <p:nvPr/>
        </p:nvSpPr>
        <p:spPr>
          <a:xfrm>
            <a:off x="5098615" y="2242141"/>
            <a:ext cx="1502661" cy="690352"/>
          </a:xfrm>
          <a:prstGeom prst="flowChartProcess">
            <a:avLst/>
          </a:prstGeom>
          <a:noFill/>
          <a:ln w="571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4651AA60-3402-D14E-DE9A-83FF0B26A7AC}"/>
              </a:ext>
            </a:extLst>
          </p:cNvPr>
          <p:cNvSpPr/>
          <p:nvPr/>
        </p:nvSpPr>
        <p:spPr>
          <a:xfrm>
            <a:off x="225724" y="-42890"/>
            <a:ext cx="5523503" cy="271471"/>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kumimoji="1" lang="ja-JP" altLang="en-US" sz="1100" dirty="0">
                <a:solidFill>
                  <a:schemeClr val="bg1"/>
                </a:solidFill>
                <a:latin typeface="BIZ UDPゴシック" panose="020B0400000000000000" pitchFamily="50" charset="-128"/>
                <a:ea typeface="BIZ UDPゴシック" panose="020B0400000000000000" pitchFamily="50" charset="-128"/>
              </a:rPr>
              <a:t>しゅうにゅう　　　　　 ししゅつ　　　　　　　　　　　　　　　　　　　　　　　かんが</a:t>
            </a:r>
            <a:endParaRPr kumimoji="1" lang="ja-JP" altLang="en-US" sz="1400" dirty="0">
              <a:solidFill>
                <a:schemeClr val="bg1"/>
              </a:solidFill>
            </a:endParaRPr>
          </a:p>
        </p:txBody>
      </p:sp>
      <p:sp>
        <p:nvSpPr>
          <p:cNvPr id="19" name="正方形/長方形 18">
            <a:extLst>
              <a:ext uri="{FF2B5EF4-FFF2-40B4-BE49-F238E27FC236}">
                <a16:creationId xmlns:a16="http://schemas.microsoft.com/office/drawing/2014/main" id="{80356725-B77A-95BC-33A1-8E39E599EEB0}"/>
              </a:ext>
            </a:extLst>
          </p:cNvPr>
          <p:cNvSpPr/>
          <p:nvPr/>
        </p:nvSpPr>
        <p:spPr>
          <a:xfrm>
            <a:off x="548560" y="644693"/>
            <a:ext cx="2438915" cy="27931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100" dirty="0">
                <a:solidFill>
                  <a:schemeClr val="tx1"/>
                </a:solidFill>
                <a:latin typeface="BIZ UDPゴシック" panose="020B0400000000000000" pitchFamily="50" charset="-128"/>
                <a:ea typeface="BIZ UDPゴシック" panose="020B0400000000000000" pitchFamily="50" charset="-128"/>
              </a:rPr>
              <a:t>こうこうせい　　　　　 れい</a:t>
            </a:r>
            <a:endParaRPr kumimoji="1" lang="ja-JP" altLang="en-US" sz="1400" dirty="0">
              <a:solidFill>
                <a:schemeClr val="tx1"/>
              </a:solidFill>
            </a:endParaRPr>
          </a:p>
        </p:txBody>
      </p:sp>
      <p:sp>
        <p:nvSpPr>
          <p:cNvPr id="22" name="正方形/長方形 21">
            <a:extLst>
              <a:ext uri="{FF2B5EF4-FFF2-40B4-BE49-F238E27FC236}">
                <a16:creationId xmlns:a16="http://schemas.microsoft.com/office/drawing/2014/main" id="{82E00F90-983B-AB1E-50AC-113AD7D8D948}"/>
              </a:ext>
            </a:extLst>
          </p:cNvPr>
          <p:cNvSpPr/>
          <p:nvPr/>
        </p:nvSpPr>
        <p:spPr>
          <a:xfrm>
            <a:off x="2713051" y="1282999"/>
            <a:ext cx="2438915" cy="27931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900" dirty="0">
                <a:solidFill>
                  <a:schemeClr val="tx1"/>
                </a:solidFill>
                <a:latin typeface="BIZ UDPゴシック" panose="020B0400000000000000" pitchFamily="50" charset="-128"/>
                <a:ea typeface="BIZ UDPゴシック" panose="020B0400000000000000" pitchFamily="50" charset="-128"/>
              </a:rPr>
              <a:t>まいつき　　　　　　こづか</a:t>
            </a:r>
            <a:endParaRPr kumimoji="1" lang="ja-JP" altLang="en-US" sz="900" dirty="0">
              <a:solidFill>
                <a:schemeClr val="tx1"/>
              </a:solidFill>
            </a:endParaRPr>
          </a:p>
        </p:txBody>
      </p:sp>
      <p:sp>
        <p:nvSpPr>
          <p:cNvPr id="24" name="正方形/長方形 23">
            <a:extLst>
              <a:ext uri="{FF2B5EF4-FFF2-40B4-BE49-F238E27FC236}">
                <a16:creationId xmlns:a16="http://schemas.microsoft.com/office/drawing/2014/main" id="{8E201032-051B-21E2-B758-4396F1A86C62}"/>
              </a:ext>
            </a:extLst>
          </p:cNvPr>
          <p:cNvSpPr/>
          <p:nvPr/>
        </p:nvSpPr>
        <p:spPr>
          <a:xfrm>
            <a:off x="461666" y="2070964"/>
            <a:ext cx="4283330" cy="29873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100" dirty="0">
                <a:solidFill>
                  <a:schemeClr val="tx1"/>
                </a:solidFill>
                <a:latin typeface="BIZ UDPゴシック" panose="020B0400000000000000" pitchFamily="50" charset="-128"/>
                <a:ea typeface="BIZ UDPゴシック" panose="020B0400000000000000" pitchFamily="50" charset="-128"/>
              </a:rPr>
              <a:t>ともだち　　こうさいひ　　　　　　　しゅみ　　　　　　　　　　　 ごらくひ</a:t>
            </a:r>
            <a:endParaRPr kumimoji="1" lang="ja-JP" altLang="en-US" sz="1400" dirty="0">
              <a:solidFill>
                <a:schemeClr val="tx1"/>
              </a:solidFill>
            </a:endParaRPr>
          </a:p>
        </p:txBody>
      </p:sp>
      <p:sp>
        <p:nvSpPr>
          <p:cNvPr id="27" name="正方形/長方形 26">
            <a:extLst>
              <a:ext uri="{FF2B5EF4-FFF2-40B4-BE49-F238E27FC236}">
                <a16:creationId xmlns:a16="http://schemas.microsoft.com/office/drawing/2014/main" id="{EBF39E35-9BE5-ADE5-0641-04A3E1C1C9A4}"/>
              </a:ext>
            </a:extLst>
          </p:cNvPr>
          <p:cNvSpPr/>
          <p:nvPr/>
        </p:nvSpPr>
        <p:spPr>
          <a:xfrm>
            <a:off x="5582313" y="2070964"/>
            <a:ext cx="631616" cy="282277"/>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100" dirty="0">
                <a:solidFill>
                  <a:schemeClr val="tx1"/>
                </a:solidFill>
                <a:latin typeface="BIZ UDPゴシック" panose="020B0400000000000000" pitchFamily="50" charset="-128"/>
                <a:ea typeface="BIZ UDPゴシック" panose="020B0400000000000000" pitchFamily="50" charset="-128"/>
              </a:rPr>
              <a:t>くろじ</a:t>
            </a:r>
            <a:endParaRPr kumimoji="1" lang="ja-JP" altLang="en-US" sz="1400" dirty="0">
              <a:solidFill>
                <a:schemeClr val="tx1"/>
              </a:solidFill>
            </a:endParaRPr>
          </a:p>
        </p:txBody>
      </p:sp>
      <p:sp>
        <p:nvSpPr>
          <p:cNvPr id="28" name="正方形/長方形 27">
            <a:extLst>
              <a:ext uri="{FF2B5EF4-FFF2-40B4-BE49-F238E27FC236}">
                <a16:creationId xmlns:a16="http://schemas.microsoft.com/office/drawing/2014/main" id="{7BC60C25-E402-A629-BD4B-E00B146460A1}"/>
              </a:ext>
            </a:extLst>
          </p:cNvPr>
          <p:cNvSpPr/>
          <p:nvPr/>
        </p:nvSpPr>
        <p:spPr>
          <a:xfrm>
            <a:off x="1298983" y="2686198"/>
            <a:ext cx="4283330" cy="29873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100" dirty="0">
                <a:solidFill>
                  <a:schemeClr val="tx1"/>
                </a:solidFill>
                <a:latin typeface="BIZ UDPゴシック" panose="020B0400000000000000" pitchFamily="50" charset="-128"/>
                <a:ea typeface="BIZ UDPゴシック" panose="020B0400000000000000" pitchFamily="50" charset="-128"/>
              </a:rPr>
              <a:t>えん　　　　　　　　　　　　　　えん　　　　　　　　　　　　　 えん</a:t>
            </a:r>
            <a:endParaRPr kumimoji="1" lang="ja-JP" altLang="en-US" sz="1400" dirty="0">
              <a:solidFill>
                <a:schemeClr val="tx1"/>
              </a:solidFill>
            </a:endParaRPr>
          </a:p>
        </p:txBody>
      </p:sp>
      <p:sp>
        <p:nvSpPr>
          <p:cNvPr id="29" name="正方形/長方形 28">
            <a:extLst>
              <a:ext uri="{FF2B5EF4-FFF2-40B4-BE49-F238E27FC236}">
                <a16:creationId xmlns:a16="http://schemas.microsoft.com/office/drawing/2014/main" id="{9F384C22-FAC0-1C47-6D73-ED9F08F29939}"/>
              </a:ext>
            </a:extLst>
          </p:cNvPr>
          <p:cNvSpPr/>
          <p:nvPr/>
        </p:nvSpPr>
        <p:spPr>
          <a:xfrm>
            <a:off x="5969660" y="2681215"/>
            <a:ext cx="631616" cy="282277"/>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100" dirty="0">
                <a:solidFill>
                  <a:schemeClr val="tx1"/>
                </a:solidFill>
                <a:latin typeface="BIZ UDPゴシック" panose="020B0400000000000000" pitchFamily="50" charset="-128"/>
                <a:ea typeface="BIZ UDPゴシック" panose="020B0400000000000000" pitchFamily="50" charset="-128"/>
              </a:rPr>
              <a:t>えん</a:t>
            </a:r>
            <a:endParaRPr kumimoji="1" lang="ja-JP" altLang="en-US" sz="1400" dirty="0">
              <a:solidFill>
                <a:schemeClr val="tx1"/>
              </a:solidFill>
            </a:endParaRPr>
          </a:p>
        </p:txBody>
      </p:sp>
      <p:sp>
        <p:nvSpPr>
          <p:cNvPr id="30" name="正方形/長方形 29">
            <a:extLst>
              <a:ext uri="{FF2B5EF4-FFF2-40B4-BE49-F238E27FC236}">
                <a16:creationId xmlns:a16="http://schemas.microsoft.com/office/drawing/2014/main" id="{C81FE3EE-A86C-4BB6-A688-7ED86398E431}"/>
              </a:ext>
            </a:extLst>
          </p:cNvPr>
          <p:cNvSpPr/>
          <p:nvPr/>
        </p:nvSpPr>
        <p:spPr>
          <a:xfrm>
            <a:off x="548560" y="3289332"/>
            <a:ext cx="2438915" cy="27931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100" dirty="0">
                <a:solidFill>
                  <a:schemeClr val="tx1"/>
                </a:solidFill>
                <a:latin typeface="BIZ UDPゴシック" panose="020B0400000000000000" pitchFamily="50" charset="-128"/>
                <a:ea typeface="BIZ UDPゴシック" panose="020B0400000000000000" pitchFamily="50" charset="-128"/>
              </a:rPr>
              <a:t>しゃかいじん　　　　　 れい</a:t>
            </a:r>
            <a:endParaRPr kumimoji="1" lang="ja-JP" altLang="en-US" sz="1400" dirty="0">
              <a:solidFill>
                <a:schemeClr val="tx1"/>
              </a:solidFill>
            </a:endParaRPr>
          </a:p>
        </p:txBody>
      </p:sp>
      <p:sp>
        <p:nvSpPr>
          <p:cNvPr id="32" name="正方形/長方形 31">
            <a:extLst>
              <a:ext uri="{FF2B5EF4-FFF2-40B4-BE49-F238E27FC236}">
                <a16:creationId xmlns:a16="http://schemas.microsoft.com/office/drawing/2014/main" id="{2D7B229E-522A-436C-6DAE-A47DF12F03FF}"/>
              </a:ext>
            </a:extLst>
          </p:cNvPr>
          <p:cNvSpPr/>
          <p:nvPr/>
        </p:nvSpPr>
        <p:spPr>
          <a:xfrm>
            <a:off x="2598866" y="3320150"/>
            <a:ext cx="4411534" cy="248498"/>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100" dirty="0">
                <a:solidFill>
                  <a:schemeClr val="tx1"/>
                </a:solidFill>
                <a:latin typeface="BIZ UDPゴシック" panose="020B0400000000000000" pitchFamily="50" charset="-128"/>
                <a:ea typeface="BIZ UDPゴシック" panose="020B0400000000000000" pitchFamily="50" charset="-128"/>
              </a:rPr>
              <a:t>ふたり　　いじょう　　きんろうしゃ　　　　せたい　　　　　げつがく</a:t>
            </a:r>
            <a:endParaRPr kumimoji="1" lang="ja-JP" altLang="en-US" sz="1400" dirty="0">
              <a:solidFill>
                <a:schemeClr val="tx1"/>
              </a:solidFill>
            </a:endParaRPr>
          </a:p>
        </p:txBody>
      </p:sp>
      <p:sp>
        <p:nvSpPr>
          <p:cNvPr id="33" name="正方形/長方形 32">
            <a:extLst>
              <a:ext uri="{FF2B5EF4-FFF2-40B4-BE49-F238E27FC236}">
                <a16:creationId xmlns:a16="http://schemas.microsoft.com/office/drawing/2014/main" id="{69B37DA8-DA06-3FFF-0889-3578E0E1E3D5}"/>
              </a:ext>
            </a:extLst>
          </p:cNvPr>
          <p:cNvSpPr/>
          <p:nvPr/>
        </p:nvSpPr>
        <p:spPr>
          <a:xfrm>
            <a:off x="3479834" y="3920028"/>
            <a:ext cx="2438915" cy="27931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900" dirty="0">
                <a:solidFill>
                  <a:schemeClr val="tx1"/>
                </a:solidFill>
                <a:latin typeface="BIZ UDPゴシック" panose="020B0400000000000000" pitchFamily="50" charset="-128"/>
                <a:ea typeface="BIZ UDPゴシック" panose="020B0400000000000000" pitchFamily="50" charset="-128"/>
              </a:rPr>
              <a:t>つとめ　さき　　　　　かしょぶんしょとく</a:t>
            </a:r>
            <a:endParaRPr kumimoji="1" lang="ja-JP" altLang="en-US" sz="900" dirty="0">
              <a:solidFill>
                <a:schemeClr val="tx1"/>
              </a:solidFill>
            </a:endParaRPr>
          </a:p>
        </p:txBody>
      </p:sp>
      <p:sp>
        <p:nvSpPr>
          <p:cNvPr id="34" name="正方形/長方形 33">
            <a:extLst>
              <a:ext uri="{FF2B5EF4-FFF2-40B4-BE49-F238E27FC236}">
                <a16:creationId xmlns:a16="http://schemas.microsoft.com/office/drawing/2014/main" id="{9314331E-4D43-CCFD-9F13-D5561490347F}"/>
              </a:ext>
            </a:extLst>
          </p:cNvPr>
          <p:cNvSpPr/>
          <p:nvPr/>
        </p:nvSpPr>
        <p:spPr>
          <a:xfrm>
            <a:off x="3775014" y="4550723"/>
            <a:ext cx="2826262" cy="27931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kumimoji="1" lang="ja-JP" altLang="en-US" sz="900" dirty="0">
                <a:solidFill>
                  <a:schemeClr val="tx1"/>
                </a:solidFill>
              </a:rPr>
              <a:t>えん　　　　せたいぬし　　　　　　せたいぬしいがい</a:t>
            </a:r>
          </a:p>
        </p:txBody>
      </p:sp>
      <p:sp>
        <p:nvSpPr>
          <p:cNvPr id="35" name="正方形/長方形 34">
            <a:extLst>
              <a:ext uri="{FF2B5EF4-FFF2-40B4-BE49-F238E27FC236}">
                <a16:creationId xmlns:a16="http://schemas.microsoft.com/office/drawing/2014/main" id="{3AE2C419-7520-D181-52CB-5DE0FEB818CF}"/>
              </a:ext>
            </a:extLst>
          </p:cNvPr>
          <p:cNvSpPr/>
          <p:nvPr/>
        </p:nvSpPr>
        <p:spPr>
          <a:xfrm>
            <a:off x="610420" y="4758192"/>
            <a:ext cx="6655353" cy="31542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kumimoji="1" lang="ja-JP" altLang="en-US" sz="900" dirty="0">
                <a:solidFill>
                  <a:schemeClr val="tx1"/>
                </a:solidFill>
              </a:rPr>
              <a:t>しょくりょうひ　　　　　こうつう　つうしんひ　　　　きょうようごらくひ　　　　　 きょういくひ　　　　　　　　　こうねつひ　　　　　　　　　　　　　　た</a:t>
            </a:r>
          </a:p>
        </p:txBody>
      </p:sp>
      <p:sp>
        <p:nvSpPr>
          <p:cNvPr id="36" name="正方形/長方形 35">
            <a:extLst>
              <a:ext uri="{FF2B5EF4-FFF2-40B4-BE49-F238E27FC236}">
                <a16:creationId xmlns:a16="http://schemas.microsoft.com/office/drawing/2014/main" id="{BC0FEA01-0C65-7C5B-2330-FAA02DF087D9}"/>
              </a:ext>
            </a:extLst>
          </p:cNvPr>
          <p:cNvSpPr/>
          <p:nvPr/>
        </p:nvSpPr>
        <p:spPr>
          <a:xfrm>
            <a:off x="1173390" y="5295835"/>
            <a:ext cx="7240832" cy="211157"/>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kumimoji="1" lang="ja-JP" altLang="en-US" sz="900" dirty="0">
                <a:solidFill>
                  <a:schemeClr val="tx1"/>
                </a:solidFill>
              </a:rPr>
              <a:t>えん　　　　　　　　　　　　えん　　　　　　　　　　　　 えん　　　　　　　　　　　　えん　　　　　　すいどうひ　　　　　　　　　　　　　　　　 えん</a:t>
            </a:r>
          </a:p>
        </p:txBody>
      </p:sp>
      <p:sp>
        <p:nvSpPr>
          <p:cNvPr id="37" name="正方形/長方形 36">
            <a:extLst>
              <a:ext uri="{FF2B5EF4-FFF2-40B4-BE49-F238E27FC236}">
                <a16:creationId xmlns:a16="http://schemas.microsoft.com/office/drawing/2014/main" id="{2502EB79-7211-8BF4-52B5-626FD3BDFA4F}"/>
              </a:ext>
            </a:extLst>
          </p:cNvPr>
          <p:cNvSpPr/>
          <p:nvPr/>
        </p:nvSpPr>
        <p:spPr>
          <a:xfrm>
            <a:off x="5752264" y="5498873"/>
            <a:ext cx="461665" cy="27931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900" dirty="0">
                <a:solidFill>
                  <a:schemeClr val="tx1"/>
                </a:solidFill>
                <a:latin typeface="BIZ UDPゴシック" panose="020B0400000000000000" pitchFamily="50" charset="-128"/>
                <a:ea typeface="BIZ UDPゴシック" panose="020B0400000000000000" pitchFamily="50" charset="-128"/>
              </a:rPr>
              <a:t>えん</a:t>
            </a:r>
            <a:endParaRPr kumimoji="1" lang="ja-JP" altLang="en-US" sz="900" dirty="0">
              <a:solidFill>
                <a:schemeClr val="tx1"/>
              </a:solidFill>
            </a:endParaRPr>
          </a:p>
        </p:txBody>
      </p:sp>
      <p:sp>
        <p:nvSpPr>
          <p:cNvPr id="38" name="正方形/長方形 37">
            <a:extLst>
              <a:ext uri="{FF2B5EF4-FFF2-40B4-BE49-F238E27FC236}">
                <a16:creationId xmlns:a16="http://schemas.microsoft.com/office/drawing/2014/main" id="{FE098DD8-CCAF-CAF4-287B-B4871BA9BB10}"/>
              </a:ext>
            </a:extLst>
          </p:cNvPr>
          <p:cNvSpPr/>
          <p:nvPr/>
        </p:nvSpPr>
        <p:spPr>
          <a:xfrm>
            <a:off x="7931307" y="4791335"/>
            <a:ext cx="631616" cy="282277"/>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900" dirty="0">
                <a:solidFill>
                  <a:schemeClr val="tx1"/>
                </a:solidFill>
                <a:latin typeface="BIZ UDPゴシック" panose="020B0400000000000000" pitchFamily="50" charset="-128"/>
                <a:ea typeface="BIZ UDPゴシック" panose="020B0400000000000000" pitchFamily="50" charset="-128"/>
              </a:rPr>
              <a:t>くろじ</a:t>
            </a:r>
            <a:endParaRPr kumimoji="1" lang="ja-JP" altLang="en-US" sz="900" dirty="0">
              <a:solidFill>
                <a:schemeClr val="tx1"/>
              </a:solidFill>
            </a:endParaRPr>
          </a:p>
        </p:txBody>
      </p:sp>
      <p:sp>
        <p:nvSpPr>
          <p:cNvPr id="39" name="正方形/長方形 38">
            <a:extLst>
              <a:ext uri="{FF2B5EF4-FFF2-40B4-BE49-F238E27FC236}">
                <a16:creationId xmlns:a16="http://schemas.microsoft.com/office/drawing/2014/main" id="{AB2E7AA4-31A3-C29B-647F-2873E8549FE3}"/>
              </a:ext>
            </a:extLst>
          </p:cNvPr>
          <p:cNvSpPr/>
          <p:nvPr/>
        </p:nvSpPr>
        <p:spPr>
          <a:xfrm>
            <a:off x="8382044" y="5294951"/>
            <a:ext cx="631616" cy="282277"/>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900" dirty="0">
                <a:solidFill>
                  <a:schemeClr val="tx1"/>
                </a:solidFill>
                <a:latin typeface="BIZ UDPゴシック" panose="020B0400000000000000" pitchFamily="50" charset="-128"/>
                <a:ea typeface="BIZ UDPゴシック" panose="020B0400000000000000" pitchFamily="50" charset="-128"/>
              </a:rPr>
              <a:t>えん</a:t>
            </a:r>
            <a:endParaRPr kumimoji="1" lang="ja-JP" altLang="en-US" sz="900" dirty="0">
              <a:solidFill>
                <a:schemeClr val="tx1"/>
              </a:solidFill>
            </a:endParaRPr>
          </a:p>
        </p:txBody>
      </p:sp>
      <p:sp>
        <p:nvSpPr>
          <p:cNvPr id="41" name="正方形/長方形 40">
            <a:extLst>
              <a:ext uri="{FF2B5EF4-FFF2-40B4-BE49-F238E27FC236}">
                <a16:creationId xmlns:a16="http://schemas.microsoft.com/office/drawing/2014/main" id="{A39BB841-D075-FF47-673C-74D428CA0682}"/>
              </a:ext>
            </a:extLst>
          </p:cNvPr>
          <p:cNvSpPr/>
          <p:nvPr/>
        </p:nvSpPr>
        <p:spPr>
          <a:xfrm>
            <a:off x="7299691" y="5950999"/>
            <a:ext cx="631616" cy="282277"/>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800" dirty="0">
                <a:solidFill>
                  <a:schemeClr val="tx1"/>
                </a:solidFill>
                <a:latin typeface="BIZ UDPゴシック" panose="020B0400000000000000" pitchFamily="50" charset="-128"/>
                <a:ea typeface="BIZ UDPゴシック" panose="020B0400000000000000" pitchFamily="50" charset="-128"/>
              </a:rPr>
              <a:t>そな</a:t>
            </a:r>
            <a:endParaRPr kumimoji="1" lang="ja-JP" altLang="en-US" sz="800" dirty="0">
              <a:solidFill>
                <a:schemeClr val="tx1"/>
              </a:solidFill>
            </a:endParaRPr>
          </a:p>
        </p:txBody>
      </p:sp>
      <p:sp>
        <p:nvSpPr>
          <p:cNvPr id="42" name="テキスト ボックス 41">
            <a:extLst>
              <a:ext uri="{FF2B5EF4-FFF2-40B4-BE49-F238E27FC236}">
                <a16:creationId xmlns:a16="http://schemas.microsoft.com/office/drawing/2014/main" id="{AF86D35F-B94B-13A8-35BF-3E164E6A1893}"/>
              </a:ext>
            </a:extLst>
          </p:cNvPr>
          <p:cNvSpPr txBox="1"/>
          <p:nvPr/>
        </p:nvSpPr>
        <p:spPr>
          <a:xfrm>
            <a:off x="-69222" y="1400572"/>
            <a:ext cx="307777" cy="715332"/>
          </a:xfrm>
          <a:prstGeom prst="rect">
            <a:avLst/>
          </a:prstGeom>
          <a:noFill/>
        </p:spPr>
        <p:txBody>
          <a:bodyPr vert="eaVert" wrap="square" rtlCol="0">
            <a:spAutoFit/>
          </a:bodyPr>
          <a:lstStyle/>
          <a:p>
            <a:r>
              <a:rPr kumimoji="1" lang="ja-JP" altLang="en-US" sz="800" dirty="0">
                <a:latin typeface="Meiryo UI" panose="020B0604030504040204" pitchFamily="50" charset="-128"/>
                <a:ea typeface="Meiryo UI" panose="020B0604030504040204" pitchFamily="50" charset="-128"/>
              </a:rPr>
              <a:t>しゅうにゅう</a:t>
            </a:r>
          </a:p>
        </p:txBody>
      </p:sp>
      <p:sp>
        <p:nvSpPr>
          <p:cNvPr id="43" name="テキスト ボックス 42">
            <a:extLst>
              <a:ext uri="{FF2B5EF4-FFF2-40B4-BE49-F238E27FC236}">
                <a16:creationId xmlns:a16="http://schemas.microsoft.com/office/drawing/2014/main" id="{BA18529D-8988-A2DF-FAA6-41AB95BE58D0}"/>
              </a:ext>
            </a:extLst>
          </p:cNvPr>
          <p:cNvSpPr txBox="1"/>
          <p:nvPr/>
        </p:nvSpPr>
        <p:spPr>
          <a:xfrm>
            <a:off x="-95076" y="2300644"/>
            <a:ext cx="307777" cy="615274"/>
          </a:xfrm>
          <a:prstGeom prst="rect">
            <a:avLst/>
          </a:prstGeom>
          <a:noFill/>
        </p:spPr>
        <p:txBody>
          <a:bodyPr vert="eaVert" wrap="square" rtlCol="0">
            <a:spAutoFit/>
          </a:bodyPr>
          <a:lstStyle/>
          <a:p>
            <a:r>
              <a:rPr kumimoji="1" lang="ja-JP" altLang="en-US" sz="800" dirty="0">
                <a:latin typeface="Meiryo UI" panose="020B0604030504040204" pitchFamily="50" charset="-128"/>
                <a:ea typeface="Meiryo UI" panose="020B0604030504040204" pitchFamily="50" charset="-128"/>
              </a:rPr>
              <a:t>ししゅつ</a:t>
            </a:r>
          </a:p>
        </p:txBody>
      </p:sp>
      <p:sp>
        <p:nvSpPr>
          <p:cNvPr id="44" name="テキスト ボックス 43">
            <a:extLst>
              <a:ext uri="{FF2B5EF4-FFF2-40B4-BE49-F238E27FC236}">
                <a16:creationId xmlns:a16="http://schemas.microsoft.com/office/drawing/2014/main" id="{D1F90454-A531-A929-7DD3-14ABE2586979}"/>
              </a:ext>
            </a:extLst>
          </p:cNvPr>
          <p:cNvSpPr txBox="1"/>
          <p:nvPr/>
        </p:nvSpPr>
        <p:spPr>
          <a:xfrm>
            <a:off x="-49900" y="4083172"/>
            <a:ext cx="307777" cy="715332"/>
          </a:xfrm>
          <a:prstGeom prst="rect">
            <a:avLst/>
          </a:prstGeom>
          <a:noFill/>
        </p:spPr>
        <p:txBody>
          <a:bodyPr vert="eaVert" wrap="square" rtlCol="0">
            <a:spAutoFit/>
          </a:bodyPr>
          <a:lstStyle/>
          <a:p>
            <a:r>
              <a:rPr kumimoji="1" lang="ja-JP" altLang="en-US" sz="800" dirty="0">
                <a:latin typeface="Meiryo UI" panose="020B0604030504040204" pitchFamily="50" charset="-128"/>
                <a:ea typeface="Meiryo UI" panose="020B0604030504040204" pitchFamily="50" charset="-128"/>
              </a:rPr>
              <a:t>しゅうにゅう</a:t>
            </a:r>
          </a:p>
        </p:txBody>
      </p:sp>
      <p:sp>
        <p:nvSpPr>
          <p:cNvPr id="46" name="テキスト ボックス 45">
            <a:extLst>
              <a:ext uri="{FF2B5EF4-FFF2-40B4-BE49-F238E27FC236}">
                <a16:creationId xmlns:a16="http://schemas.microsoft.com/office/drawing/2014/main" id="{5607273F-5D09-5A10-7E3E-612CF0C69239}"/>
              </a:ext>
            </a:extLst>
          </p:cNvPr>
          <p:cNvSpPr txBox="1"/>
          <p:nvPr/>
        </p:nvSpPr>
        <p:spPr>
          <a:xfrm>
            <a:off x="-43145" y="5058476"/>
            <a:ext cx="307777" cy="615274"/>
          </a:xfrm>
          <a:prstGeom prst="rect">
            <a:avLst/>
          </a:prstGeom>
          <a:noFill/>
        </p:spPr>
        <p:txBody>
          <a:bodyPr vert="eaVert" wrap="square" rtlCol="0">
            <a:spAutoFit/>
          </a:bodyPr>
          <a:lstStyle/>
          <a:p>
            <a:r>
              <a:rPr kumimoji="1" lang="ja-JP" altLang="en-US" sz="800" dirty="0">
                <a:latin typeface="Meiryo UI" panose="020B0604030504040204" pitchFamily="50" charset="-128"/>
                <a:ea typeface="Meiryo UI" panose="020B0604030504040204" pitchFamily="50" charset="-128"/>
              </a:rPr>
              <a:t>ししゅつ</a:t>
            </a:r>
          </a:p>
        </p:txBody>
      </p:sp>
      <p:sp>
        <p:nvSpPr>
          <p:cNvPr id="23" name="正方形/長方形 22">
            <a:extLst>
              <a:ext uri="{FF2B5EF4-FFF2-40B4-BE49-F238E27FC236}">
                <a16:creationId xmlns:a16="http://schemas.microsoft.com/office/drawing/2014/main" id="{DE54A7BD-5356-C8B0-FA51-727E181D904F}"/>
              </a:ext>
            </a:extLst>
          </p:cNvPr>
          <p:cNvSpPr/>
          <p:nvPr/>
        </p:nvSpPr>
        <p:spPr>
          <a:xfrm>
            <a:off x="3711220" y="1875803"/>
            <a:ext cx="442575" cy="3164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900" dirty="0">
                <a:solidFill>
                  <a:schemeClr val="tx1"/>
                </a:solidFill>
                <a:latin typeface="BIZ UDPゴシック" panose="020B0400000000000000" pitchFamily="50" charset="-128"/>
                <a:ea typeface="BIZ UDPゴシック" panose="020B0400000000000000" pitchFamily="50" charset="-128"/>
              </a:rPr>
              <a:t>えん</a:t>
            </a:r>
            <a:endParaRPr kumimoji="1" lang="ja-JP" altLang="en-US" sz="900" dirty="0">
              <a:solidFill>
                <a:schemeClr val="tx1"/>
              </a:solidFill>
            </a:endParaRPr>
          </a:p>
        </p:txBody>
      </p:sp>
    </p:spTree>
    <p:extLst>
      <p:ext uri="{BB962C8B-B14F-4D97-AF65-F5344CB8AC3E}">
        <p14:creationId xmlns:p14="http://schemas.microsoft.com/office/powerpoint/2010/main" val="2498928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fade">
                                      <p:cBhvr>
                                        <p:cTn id="16"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15" grpId="0" animBg="1"/>
      <p:bldP spid="4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0" y="0"/>
            <a:ext cx="9144000" cy="716948"/>
          </a:xfrm>
          <a:prstGeom prst="rect">
            <a:avLst/>
          </a:prstGeom>
          <a:solidFill>
            <a:schemeClr val="accent6">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461965" y="30760"/>
            <a:ext cx="392287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まとめ </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①</a:t>
            </a:r>
          </a:p>
        </p:txBody>
      </p:sp>
      <p:sp>
        <p:nvSpPr>
          <p:cNvPr id="3" name="スライド番号プレースホルダー 2"/>
          <p:cNvSpPr>
            <a:spLocks noGrp="1"/>
          </p:cNvSpPr>
          <p:nvPr>
            <p:ph type="sldNum" sz="quarter" idx="12"/>
          </p:nvPr>
        </p:nvSpPr>
        <p:spPr/>
        <p:txBody>
          <a:bodyPr/>
          <a:lstStyle/>
          <a:p>
            <a:fld id="{7B76553B-32E2-D644-9CD0-56FDA882EB90}" type="slidenum">
              <a:rPr kumimoji="1" lang="ja-JP" altLang="en-US" smtClean="0"/>
              <a:t>9</a:t>
            </a:fld>
            <a:endParaRPr kumimoji="1" lang="ja-JP" altLang="en-US"/>
          </a:p>
        </p:txBody>
      </p:sp>
      <p:grpSp>
        <p:nvGrpSpPr>
          <p:cNvPr id="8" name="グループ化 7"/>
          <p:cNvGrpSpPr/>
          <p:nvPr/>
        </p:nvGrpSpPr>
        <p:grpSpPr>
          <a:xfrm>
            <a:off x="95048" y="1064915"/>
            <a:ext cx="8953904" cy="870051"/>
            <a:chOff x="190095" y="976721"/>
            <a:chExt cx="8953904" cy="870051"/>
          </a:xfrm>
        </p:grpSpPr>
        <p:sp>
          <p:nvSpPr>
            <p:cNvPr id="9" name="正方形/長方形 8"/>
            <p:cNvSpPr/>
            <p:nvPr/>
          </p:nvSpPr>
          <p:spPr>
            <a:xfrm>
              <a:off x="610248" y="1121590"/>
              <a:ext cx="8533751"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b="1" dirty="0">
                  <a:solidFill>
                    <a:srgbClr val="FF0000"/>
                  </a:solidFill>
                  <a:latin typeface="Meiryo UI" panose="020B0604030504040204" pitchFamily="50" charset="-128"/>
                  <a:ea typeface="Meiryo UI" panose="020B0604030504040204" pitchFamily="50" charset="-128"/>
                  <a:cs typeface="ヒラギノ丸ゴ Pro W4"/>
                </a:rPr>
                <a:t>生活設計</a:t>
              </a:r>
              <a:r>
                <a:rPr lang="ja-JP" altLang="en-US" sz="3600" b="1" dirty="0">
                  <a:solidFill>
                    <a:schemeClr val="tx2">
                      <a:lumMod val="75000"/>
                    </a:schemeClr>
                  </a:solidFill>
                  <a:latin typeface="Meiryo UI" panose="020B0604030504040204" pitchFamily="50" charset="-128"/>
                  <a:ea typeface="Meiryo UI" panose="020B0604030504040204" pitchFamily="50" charset="-128"/>
                  <a:cs typeface="ヒラギノ丸ゴ Pro W4"/>
                </a:rPr>
                <a:t>と</a:t>
              </a:r>
              <a:r>
                <a:rPr lang="ja-JP" altLang="en-US" sz="3600" b="1" dirty="0">
                  <a:solidFill>
                    <a:srgbClr val="FF0000"/>
                  </a:solidFill>
                  <a:latin typeface="Meiryo UI" panose="020B0604030504040204" pitchFamily="50" charset="-128"/>
                  <a:ea typeface="Meiryo UI" panose="020B0604030504040204" pitchFamily="50" charset="-128"/>
                  <a:cs typeface="ヒラギノ丸ゴ Pro W4"/>
                </a:rPr>
                <a:t>資金計画</a:t>
              </a:r>
              <a:r>
                <a:rPr lang="ja-JP" altLang="en-US" sz="3600" b="1" dirty="0">
                  <a:solidFill>
                    <a:schemeClr val="tx2">
                      <a:lumMod val="75000"/>
                    </a:schemeClr>
                  </a:solidFill>
                  <a:latin typeface="Meiryo UI" panose="020B0604030504040204" pitchFamily="50" charset="-128"/>
                  <a:ea typeface="Meiryo UI" panose="020B0604030504040204" pitchFamily="50" charset="-128"/>
                  <a:cs typeface="ヒラギノ丸ゴ Pro W4"/>
                </a:rPr>
                <a:t>は、セットで考える必要がある。</a:t>
              </a:r>
              <a:endParaRPr lang="en-US" altLang="ja-JP" sz="3600" b="1" dirty="0">
                <a:solidFill>
                  <a:schemeClr val="tx2">
                    <a:lumMod val="75000"/>
                  </a:schemeClr>
                </a:solidFill>
                <a:latin typeface="Meiryo UI" panose="020B0604030504040204" pitchFamily="50" charset="-128"/>
                <a:ea typeface="Meiryo UI" panose="020B0604030504040204" pitchFamily="50" charset="-128"/>
                <a:cs typeface="ヒラギノ丸ゴ Pro W4"/>
              </a:endParaRPr>
            </a:p>
          </p:txBody>
        </p:sp>
        <p:sp>
          <p:nvSpPr>
            <p:cNvPr id="13" name="正方形/長方形 12"/>
            <p:cNvSpPr/>
            <p:nvPr/>
          </p:nvSpPr>
          <p:spPr>
            <a:xfrm>
              <a:off x="190095" y="976721"/>
              <a:ext cx="543739" cy="523220"/>
            </a:xfrm>
            <a:prstGeom prst="rect">
              <a:avLst/>
            </a:prstGeom>
          </p:spPr>
          <p:txBody>
            <a:bodyPr wrap="none">
              <a:spAutoFit/>
            </a:bodyPr>
            <a:lstStyle/>
            <a:p>
              <a:r>
                <a:rPr lang="ja-JP" altLang="en-US" sz="2800" dirty="0">
                  <a:solidFill>
                    <a:schemeClr val="tx2">
                      <a:lumMod val="75000"/>
                    </a:schemeClr>
                  </a:solidFill>
                  <a:latin typeface="Meiryo UI" panose="020B0604030504040204" pitchFamily="50" charset="-128"/>
                  <a:ea typeface="Meiryo UI" panose="020B0604030504040204" pitchFamily="50" charset="-128"/>
                  <a:cs typeface="ヒラギノ丸ゴ Pro W4"/>
                </a:rPr>
                <a:t>①</a:t>
              </a:r>
              <a:endParaRPr lang="ja-JP" altLang="en-US" sz="2800" dirty="0">
                <a:solidFill>
                  <a:schemeClr val="tx2">
                    <a:lumMod val="75000"/>
                  </a:schemeClr>
                </a:solidFill>
              </a:endParaRPr>
            </a:p>
          </p:txBody>
        </p:sp>
      </p:grpSp>
      <p:sp>
        <p:nvSpPr>
          <p:cNvPr id="16" name="矢印: 下 15">
            <a:extLst>
              <a:ext uri="{FF2B5EF4-FFF2-40B4-BE49-F238E27FC236}">
                <a16:creationId xmlns:a16="http://schemas.microsoft.com/office/drawing/2014/main" id="{80C4D503-9C2B-D46C-673C-04B8A8E3A8A1}"/>
              </a:ext>
            </a:extLst>
          </p:cNvPr>
          <p:cNvSpPr/>
          <p:nvPr/>
        </p:nvSpPr>
        <p:spPr>
          <a:xfrm>
            <a:off x="4105048" y="4064074"/>
            <a:ext cx="736979" cy="698423"/>
          </a:xfrm>
          <a:prstGeom prst="downArrow">
            <a:avLst/>
          </a:prstGeom>
          <a:solidFill>
            <a:schemeClr val="tx1"/>
          </a:solidFill>
          <a:ln w="317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7" name="テキスト ボックス 6">
            <a:extLst>
              <a:ext uri="{FF2B5EF4-FFF2-40B4-BE49-F238E27FC236}">
                <a16:creationId xmlns:a16="http://schemas.microsoft.com/office/drawing/2014/main" id="{09522ABD-FC7F-C4D9-55D0-5F1FC8AE4928}"/>
              </a:ext>
            </a:extLst>
          </p:cNvPr>
          <p:cNvSpPr txBox="1"/>
          <p:nvPr/>
        </p:nvSpPr>
        <p:spPr>
          <a:xfrm>
            <a:off x="180114" y="2878606"/>
            <a:ext cx="9280964" cy="1077218"/>
          </a:xfrm>
          <a:prstGeom prst="rect">
            <a:avLst/>
          </a:prstGeom>
          <a:noFill/>
        </p:spPr>
        <p:txBody>
          <a:bodyPr wrap="square" rtlCol="0">
            <a:spAutoFit/>
          </a:bodyPr>
          <a:lstStyle/>
          <a:p>
            <a:r>
              <a:rPr lang="en-US" altLang="ja-JP" sz="3200" b="1" dirty="0">
                <a:solidFill>
                  <a:schemeClr val="tx2">
                    <a:lumMod val="75000"/>
                  </a:schemeClr>
                </a:solidFill>
                <a:latin typeface="Meiryo UI" panose="020B0604030504040204" pitchFamily="50" charset="-128"/>
                <a:ea typeface="Meiryo UI" panose="020B0604030504040204" pitchFamily="50" charset="-128"/>
              </a:rPr>
              <a:t>【</a:t>
            </a:r>
            <a:r>
              <a:rPr lang="ja-JP" altLang="en-US" sz="3200" b="1" dirty="0">
                <a:solidFill>
                  <a:schemeClr val="tx2">
                    <a:lumMod val="75000"/>
                  </a:schemeClr>
                </a:solidFill>
                <a:latin typeface="Meiryo UI" panose="020B0604030504040204" pitchFamily="50" charset="-128"/>
                <a:ea typeface="Meiryo UI" panose="020B0604030504040204" pitchFamily="50" charset="-128"/>
              </a:rPr>
              <a:t>参考</a:t>
            </a:r>
            <a:r>
              <a:rPr lang="en-US" altLang="ja-JP" sz="3200" b="1" dirty="0">
                <a:solidFill>
                  <a:schemeClr val="tx2">
                    <a:lumMod val="75000"/>
                  </a:schemeClr>
                </a:solidFill>
                <a:latin typeface="Meiryo UI" panose="020B0604030504040204" pitchFamily="50" charset="-128"/>
                <a:ea typeface="Meiryo UI" panose="020B0604030504040204" pitchFamily="50" charset="-128"/>
              </a:rPr>
              <a:t>】</a:t>
            </a:r>
          </a:p>
          <a:p>
            <a:r>
              <a:rPr lang="ja-JP" altLang="en-US" sz="3200" b="1" dirty="0">
                <a:solidFill>
                  <a:schemeClr val="tx2">
                    <a:lumMod val="75000"/>
                  </a:schemeClr>
                </a:solidFill>
                <a:latin typeface="Meiryo UI" panose="020B0604030504040204" pitchFamily="50" charset="-128"/>
                <a:ea typeface="Meiryo UI" panose="020B0604030504040204" pitchFamily="50" charset="-128"/>
              </a:rPr>
              <a:t>社会人になると生活自体の出費などにお金がかかる。</a:t>
            </a:r>
          </a:p>
        </p:txBody>
      </p:sp>
      <p:sp>
        <p:nvSpPr>
          <p:cNvPr id="11" name="テキスト ボックス 10">
            <a:extLst>
              <a:ext uri="{FF2B5EF4-FFF2-40B4-BE49-F238E27FC236}">
                <a16:creationId xmlns:a16="http://schemas.microsoft.com/office/drawing/2014/main" id="{E5E7343D-CE1F-E78A-6958-A142B5E5F1B9}"/>
              </a:ext>
            </a:extLst>
          </p:cNvPr>
          <p:cNvSpPr txBox="1"/>
          <p:nvPr/>
        </p:nvSpPr>
        <p:spPr>
          <a:xfrm>
            <a:off x="180114" y="4856062"/>
            <a:ext cx="8907358" cy="1077218"/>
          </a:xfrm>
          <a:prstGeom prst="rect">
            <a:avLst/>
          </a:prstGeom>
          <a:noFill/>
        </p:spPr>
        <p:txBody>
          <a:bodyPr wrap="square" rtlCol="0">
            <a:spAutoFit/>
          </a:bodyPr>
          <a:lstStyle/>
          <a:p>
            <a:r>
              <a:rPr lang="ja-JP" altLang="en-US" sz="3200" b="1" dirty="0">
                <a:solidFill>
                  <a:schemeClr val="tx2">
                    <a:lumMod val="75000"/>
                  </a:schemeClr>
                </a:solidFill>
                <a:latin typeface="Meiryo UI" panose="020B0604030504040204" pitchFamily="50" charset="-128"/>
                <a:ea typeface="Meiryo UI" panose="020B0604030504040204" pitchFamily="50" charset="-128"/>
              </a:rPr>
              <a:t>働くなど収入を確保することが、自立した生活を設計する大切な要素となる。</a:t>
            </a:r>
            <a:endParaRPr lang="en-US" altLang="ja-JP" sz="3200" b="1" dirty="0">
              <a:solidFill>
                <a:schemeClr val="tx2">
                  <a:lumMod val="75000"/>
                </a:schemeClr>
              </a:solidFill>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0EBAFDAA-4D0B-467C-0144-25F6979C7754}"/>
              </a:ext>
            </a:extLst>
          </p:cNvPr>
          <p:cNvSpPr txBox="1"/>
          <p:nvPr/>
        </p:nvSpPr>
        <p:spPr>
          <a:xfrm>
            <a:off x="515200" y="716948"/>
            <a:ext cx="8628799" cy="369332"/>
          </a:xfrm>
          <a:prstGeom prst="rect">
            <a:avLst/>
          </a:prstGeom>
          <a:noFill/>
        </p:spPr>
        <p:txBody>
          <a:bodyPr wrap="square" rtlCol="0">
            <a:spAutoFit/>
          </a:bodyPr>
          <a:lstStyle/>
          <a:p>
            <a:r>
              <a:rPr kumimoji="1" lang="ja-JP" altLang="en-US" dirty="0">
                <a:solidFill>
                  <a:srgbClr val="FF0000"/>
                </a:solidFill>
                <a:latin typeface="BIZ UDPゴシック" panose="020B0400000000000000" pitchFamily="50" charset="-128"/>
                <a:ea typeface="BIZ UDPゴシック" panose="020B0400000000000000" pitchFamily="50" charset="-128"/>
              </a:rPr>
              <a:t>せいかつせっけい　　　 しきんけいかく                            </a:t>
            </a:r>
            <a:r>
              <a:rPr kumimoji="1" lang="ja-JP" altLang="en-US" dirty="0">
                <a:latin typeface="BIZ UDPゴシック" panose="020B0400000000000000" pitchFamily="50" charset="-128"/>
                <a:ea typeface="BIZ UDPゴシック" panose="020B0400000000000000" pitchFamily="50" charset="-128"/>
              </a:rPr>
              <a:t>かんが</a:t>
            </a:r>
            <a:r>
              <a:rPr kumimoji="1" lang="ja-JP" altLang="en-US" dirty="0">
                <a:solidFill>
                  <a:srgbClr val="FF0000"/>
                </a:solidFill>
                <a:latin typeface="BIZ UDPゴシック" panose="020B0400000000000000" pitchFamily="50" charset="-128"/>
                <a:ea typeface="BIZ UDPゴシック" panose="020B0400000000000000" pitchFamily="50" charset="-128"/>
              </a:rPr>
              <a:t>          </a:t>
            </a:r>
            <a:r>
              <a:rPr lang="ja-JP" altLang="en-US" dirty="0">
                <a:latin typeface="BIZ UDPゴシック" panose="020B0400000000000000" pitchFamily="50" charset="-128"/>
                <a:ea typeface="BIZ UDPゴシック" panose="020B0400000000000000" pitchFamily="50" charset="-128"/>
              </a:rPr>
              <a:t>ひつよう</a:t>
            </a:r>
            <a:endParaRPr kumimoji="1" lang="ja-JP" altLang="en-US" dirty="0">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B1041F1E-09FF-C94D-E9D1-18C9B6B6612D}"/>
              </a:ext>
            </a:extLst>
          </p:cNvPr>
          <p:cNvSpPr txBox="1"/>
          <p:nvPr/>
        </p:nvSpPr>
        <p:spPr>
          <a:xfrm>
            <a:off x="394944" y="2641123"/>
            <a:ext cx="1190386" cy="369332"/>
          </a:xfrm>
          <a:prstGeom prst="rect">
            <a:avLst/>
          </a:prstGeom>
          <a:noFill/>
        </p:spPr>
        <p:txBody>
          <a:bodyPr wrap="square" rtlCol="0">
            <a:spAutoFit/>
          </a:bodyPr>
          <a:lstStyle/>
          <a:p>
            <a:r>
              <a:rPr kumimoji="1" lang="ja-JP" altLang="en-US" dirty="0">
                <a:latin typeface="BIZ UDPゴシック" panose="020B0400000000000000" pitchFamily="50" charset="-128"/>
                <a:ea typeface="BIZ UDPゴシック" panose="020B0400000000000000" pitchFamily="50" charset="-128"/>
              </a:rPr>
              <a:t>さんこう</a:t>
            </a:r>
          </a:p>
        </p:txBody>
      </p:sp>
      <p:sp>
        <p:nvSpPr>
          <p:cNvPr id="5" name="テキスト ボックス 4">
            <a:extLst>
              <a:ext uri="{FF2B5EF4-FFF2-40B4-BE49-F238E27FC236}">
                <a16:creationId xmlns:a16="http://schemas.microsoft.com/office/drawing/2014/main" id="{B73B7524-06DF-6E5F-A6DE-969DD86B0EDD}"/>
              </a:ext>
            </a:extLst>
          </p:cNvPr>
          <p:cNvSpPr txBox="1"/>
          <p:nvPr/>
        </p:nvSpPr>
        <p:spPr>
          <a:xfrm>
            <a:off x="394944" y="3290500"/>
            <a:ext cx="8628799"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しゃかいじん　　　　　　　　　　　　　　　　　　　　せいかつじたい　　　　　　　　　しゅっぴ　　　　　　　　　　　　　　　　 かね</a:t>
            </a:r>
          </a:p>
        </p:txBody>
      </p:sp>
      <p:sp>
        <p:nvSpPr>
          <p:cNvPr id="6" name="テキスト ボックス 5">
            <a:extLst>
              <a:ext uri="{FF2B5EF4-FFF2-40B4-BE49-F238E27FC236}">
                <a16:creationId xmlns:a16="http://schemas.microsoft.com/office/drawing/2014/main" id="{22A626B5-4ED6-F757-AC68-F383B99E6F11}"/>
              </a:ext>
            </a:extLst>
          </p:cNvPr>
          <p:cNvSpPr txBox="1"/>
          <p:nvPr/>
        </p:nvSpPr>
        <p:spPr>
          <a:xfrm>
            <a:off x="180114" y="4725257"/>
            <a:ext cx="8628799"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はたら　　　　　　　　　 しゅうにゅう　　　　　　かくほ　　　　　　　　　　　　　　　　　　　　　　　　　 じりつ　　　　　　　　　　せいかつ　　　　　　せっけい</a:t>
            </a:r>
          </a:p>
        </p:txBody>
      </p:sp>
      <p:sp>
        <p:nvSpPr>
          <p:cNvPr id="14" name="テキスト ボックス 13">
            <a:extLst>
              <a:ext uri="{FF2B5EF4-FFF2-40B4-BE49-F238E27FC236}">
                <a16:creationId xmlns:a16="http://schemas.microsoft.com/office/drawing/2014/main" id="{59063E82-B554-93B2-5FE6-5006CE7F445C}"/>
              </a:ext>
            </a:extLst>
          </p:cNvPr>
          <p:cNvSpPr txBox="1"/>
          <p:nvPr/>
        </p:nvSpPr>
        <p:spPr>
          <a:xfrm>
            <a:off x="990137" y="5263866"/>
            <a:ext cx="2269997"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たいせつ　　　　　　　 ようそ</a:t>
            </a:r>
          </a:p>
        </p:txBody>
      </p:sp>
    </p:spTree>
    <p:extLst>
      <p:ext uri="{BB962C8B-B14F-4D97-AF65-F5344CB8AC3E}">
        <p14:creationId xmlns:p14="http://schemas.microsoft.com/office/powerpoint/2010/main" val="957287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1" grpId="0"/>
      <p:bldP spid="6" grpId="0"/>
      <p:bldP spid="14"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1.7|15.3|23|11.1"/>
</p:tagLst>
</file>

<file path=ppt/tags/tag2.xml><?xml version="1.0" encoding="utf-8"?>
<p:tagLst xmlns:a="http://schemas.openxmlformats.org/drawingml/2006/main" xmlns:r="http://schemas.openxmlformats.org/officeDocument/2006/relationships" xmlns:p="http://schemas.openxmlformats.org/presentationml/2006/main">
  <p:tag name="TIMING" val="|11.7|15.3|23|11.1"/>
</p:tagLst>
</file>

<file path=ppt/theme/theme1.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0">
          <a:solidFill>
            <a:schemeClr val="tx1"/>
          </a:solidFill>
        </a:ln>
        <a:effectLst/>
      </a:spPr>
      <a:bodyPr rtlCol="0" anchor="ctr"/>
      <a:lstStyle>
        <a:defPPr algn="ctr">
          <a:defRPr kumimoji="1"/>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4451</Words>
  <Application>Microsoft Office PowerPoint</Application>
  <PresentationFormat>画面に合わせる (4:3)</PresentationFormat>
  <Paragraphs>1159</Paragraphs>
  <Slides>30</Slides>
  <Notes>9</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30</vt:i4>
      </vt:variant>
    </vt:vector>
  </HeadingPairs>
  <TitlesOfParts>
    <vt:vector size="39" baseType="lpstr">
      <vt:lpstr>BIZ UDPゴシック</vt:lpstr>
      <vt:lpstr>Meiryo UI</vt:lpstr>
      <vt:lpstr>ヒラギノ角ゴ Pro W3</vt:lpstr>
      <vt:lpstr>ヒラギノ角ゴ Pro W6</vt:lpstr>
      <vt:lpstr>ヒラギノ丸ゴ Pro W4</vt:lpstr>
      <vt:lpstr>Arial</vt:lpstr>
      <vt:lpstr>Calibri</vt:lpstr>
      <vt:lpstr>Symbol</vt:lpstr>
      <vt:lpstr>ホワイト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2018-03-06T07:59:55Z</dcterms:created>
  <dcterms:modified xsi:type="dcterms:W3CDTF">2025-05-29T03:25:40Z</dcterms:modified>
</cp:coreProperties>
</file>